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60" r:id="rId4"/>
    <p:sldId id="259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10414000" cy="39624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1pPr>
    <a:lvl2pPr marL="0" marR="0" indent="3429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2pPr>
    <a:lvl3pPr marL="0" marR="0" indent="6858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3pPr>
    <a:lvl4pPr marL="0" marR="0" indent="10287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4pPr>
    <a:lvl5pPr marL="0" marR="0" indent="13716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5pPr>
    <a:lvl6pPr marL="0" marR="0" indent="17145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6pPr>
    <a:lvl7pPr marL="0" marR="0" indent="20574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7pPr>
    <a:lvl8pPr marL="0" marR="0" indent="24003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8pPr>
    <a:lvl9pPr marL="0" marR="0" indent="27432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48F0"/>
    <a:srgbClr val="6AB3FF"/>
    <a:srgbClr val="C61F35"/>
    <a:srgbClr val="004FA5"/>
    <a:srgbClr val="FFA6A6"/>
    <a:srgbClr val="AA0B5E"/>
    <a:srgbClr val="0FD99F"/>
    <a:srgbClr val="70F68E"/>
    <a:srgbClr val="0DE0AF"/>
    <a:srgbClr val="61F2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1"/>
    <p:restoredTop sz="94655"/>
  </p:normalViewPr>
  <p:slideViewPr>
    <p:cSldViewPr snapToGrid="0" snapToObjects="1">
      <p:cViewPr varScale="1">
        <p:scale>
          <a:sx n="210" d="100"/>
          <a:sy n="210" d="100"/>
        </p:scale>
        <p:origin x="184" y="12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600">
        <a:latin typeface="Lucida Grande"/>
        <a:ea typeface="Lucida Grande"/>
        <a:cs typeface="Lucida Grande"/>
        <a:sym typeface="Lucida Grande"/>
      </a:defRPr>
    </a:lvl1pPr>
    <a:lvl2pPr indent="457200" defTabSz="457200" latinLnBrk="0">
      <a:defRPr sz="1600">
        <a:latin typeface="Lucida Grande"/>
        <a:ea typeface="Lucida Grande"/>
        <a:cs typeface="Lucida Grande"/>
        <a:sym typeface="Lucida Grande"/>
      </a:defRPr>
    </a:lvl2pPr>
    <a:lvl3pPr indent="914400" defTabSz="457200" latinLnBrk="0">
      <a:defRPr sz="1600">
        <a:latin typeface="Lucida Grande"/>
        <a:ea typeface="Lucida Grande"/>
        <a:cs typeface="Lucida Grande"/>
        <a:sym typeface="Lucida Grande"/>
      </a:defRPr>
    </a:lvl3pPr>
    <a:lvl4pPr indent="1371600" defTabSz="457200" latinLnBrk="0">
      <a:defRPr sz="1600">
        <a:latin typeface="Lucida Grande"/>
        <a:ea typeface="Lucida Grande"/>
        <a:cs typeface="Lucida Grande"/>
        <a:sym typeface="Lucida Grande"/>
      </a:defRPr>
    </a:lvl4pPr>
    <a:lvl5pPr indent="1828800" defTabSz="457200" latinLnBrk="0">
      <a:defRPr sz="1600">
        <a:latin typeface="Lucida Grande"/>
        <a:ea typeface="Lucida Grande"/>
        <a:cs typeface="Lucida Grande"/>
        <a:sym typeface="Lucida Grande"/>
      </a:defRPr>
    </a:lvl5pPr>
    <a:lvl6pPr indent="2286000" defTabSz="457200" latinLnBrk="0">
      <a:defRPr sz="1600">
        <a:latin typeface="Lucida Grande"/>
        <a:ea typeface="Lucida Grande"/>
        <a:cs typeface="Lucida Grande"/>
        <a:sym typeface="Lucida Grande"/>
      </a:defRPr>
    </a:lvl6pPr>
    <a:lvl7pPr indent="2743200" defTabSz="457200" latinLnBrk="0">
      <a:defRPr sz="1600">
        <a:latin typeface="Lucida Grande"/>
        <a:ea typeface="Lucida Grande"/>
        <a:cs typeface="Lucida Grande"/>
        <a:sym typeface="Lucida Grande"/>
      </a:defRPr>
    </a:lvl7pPr>
    <a:lvl8pPr indent="3200400" defTabSz="457200" latinLnBrk="0">
      <a:defRPr sz="1600">
        <a:latin typeface="Lucida Grande"/>
        <a:ea typeface="Lucida Grande"/>
        <a:cs typeface="Lucida Grande"/>
        <a:sym typeface="Lucida Grande"/>
      </a:defRPr>
    </a:lvl8pPr>
    <a:lvl9pPr indent="3657600" defTabSz="457200" latinLnBrk="0">
      <a:defRPr sz="16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8758A8B-7B17-9E46-8134-00BDC5FC2A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414000" cy="39624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90600" y="203200"/>
            <a:ext cx="8178800" cy="190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90600" y="2159000"/>
            <a:ext cx="8178800" cy="4470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2pPr>
              <a:tabLst>
                <a:tab pos="1727200" algn="l"/>
              </a:tabLst>
            </a:lvl2pPr>
            <a:lvl3pPr>
              <a:tabLst>
                <a:tab pos="2070100" algn="l"/>
              </a:tabLst>
            </a:lvl3pPr>
            <a:lvl4pPr>
              <a:tabLst>
                <a:tab pos="2413000" algn="l"/>
              </a:tabLst>
            </a:lvl4pPr>
            <a:lvl5pPr>
              <a:tabLst>
                <a:tab pos="2768600" algn="l"/>
              </a:tabLst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826000" y="7239000"/>
            <a:ext cx="495300" cy="292100"/>
          </a:xfrm>
          <a:prstGeom prst="rect">
            <a:avLst/>
          </a:prstGeom>
          <a:ln w="12700">
            <a:miter lim="400000"/>
          </a:ln>
        </p:spPr>
        <p:txBody>
          <a:bodyPr lIns="38100" tIns="38100" rIns="38100" bIns="38100" anchor="b"/>
          <a:lstStyle>
            <a:lvl1pPr>
              <a:lnSpc>
                <a:spcPts val="1600"/>
              </a:lnSpc>
              <a:tabLst>
                <a:tab pos="838200" algn="l"/>
              </a:tabLst>
              <a:defRPr sz="14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4572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9144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13716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18288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22860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27432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32004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36576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titleStyle>
    <p:bodyStyle>
      <a:lvl1pPr marL="8640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12196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15625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19054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22610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26166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29722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33278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36834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bodyStyle>
    <p:otherStyle>
      <a:lvl1pPr marL="0" marR="0" indent="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4572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9144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13716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18288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22860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27432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32004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36576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9C472093-58BE-F949-A987-2710954AB86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22" name="Shape"/>
          <p:cNvSpPr/>
          <p:nvPr/>
        </p:nvSpPr>
        <p:spPr>
          <a:xfrm>
            <a:off x="4495799" y="1397000"/>
            <a:ext cx="5923386" cy="25662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cubicBezTo>
                  <a:pt x="21600" y="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  <a:lin ang="9412749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" name="Shape"/>
          <p:cNvSpPr/>
          <p:nvPr/>
        </p:nvSpPr>
        <p:spPr>
          <a:xfrm>
            <a:off x="4495800" y="901700"/>
            <a:ext cx="5522039" cy="30623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8520"/>
                </a:lnTo>
                <a:lnTo>
                  <a:pt x="21600" y="0"/>
                </a:lnTo>
                <a:cubicBezTo>
                  <a:pt x="21600" y="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4" name="Shape"/>
          <p:cNvSpPr/>
          <p:nvPr/>
        </p:nvSpPr>
        <p:spPr>
          <a:xfrm>
            <a:off x="4495799" y="2184399"/>
            <a:ext cx="5923386" cy="17792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8063" y="11306"/>
                </a:lnTo>
                <a:lnTo>
                  <a:pt x="21600" y="0"/>
                </a:lnTo>
                <a:cubicBezTo>
                  <a:pt x="21600" y="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5" name="Shape"/>
          <p:cNvSpPr/>
          <p:nvPr/>
        </p:nvSpPr>
        <p:spPr>
          <a:xfrm>
            <a:off x="-1" y="2044699"/>
            <a:ext cx="4232095" cy="19196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933" y="21600"/>
                </a:moveTo>
                <a:lnTo>
                  <a:pt x="21600" y="0"/>
                </a:lnTo>
                <a:lnTo>
                  <a:pt x="0" y="15992"/>
                </a:lnTo>
                <a:lnTo>
                  <a:pt x="0" y="21600"/>
                </a:lnTo>
                <a:cubicBezTo>
                  <a:pt x="0" y="21600"/>
                  <a:pt x="3933" y="21600"/>
                  <a:pt x="3933" y="21600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6" name="Shape"/>
          <p:cNvSpPr/>
          <p:nvPr/>
        </p:nvSpPr>
        <p:spPr>
          <a:xfrm>
            <a:off x="4610100" y="1155700"/>
            <a:ext cx="1161089" cy="11610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4875" y="4075"/>
                </a:lnTo>
                <a:lnTo>
                  <a:pt x="13129" y="5820"/>
                </a:lnTo>
                <a:lnTo>
                  <a:pt x="10800" y="3492"/>
                </a:lnTo>
                <a:lnTo>
                  <a:pt x="3492" y="10800"/>
                </a:lnTo>
                <a:lnTo>
                  <a:pt x="10800" y="18108"/>
                </a:lnTo>
                <a:lnTo>
                  <a:pt x="18108" y="10800"/>
                </a:lnTo>
                <a:lnTo>
                  <a:pt x="15687" y="8379"/>
                </a:lnTo>
                <a:lnTo>
                  <a:pt x="17433" y="6633"/>
                </a:lnTo>
                <a:lnTo>
                  <a:pt x="21600" y="10800"/>
                </a:lnTo>
                <a:lnTo>
                  <a:pt x="10800" y="21600"/>
                </a:lnTo>
                <a:lnTo>
                  <a:pt x="0" y="10800"/>
                </a:lnTo>
                <a:cubicBezTo>
                  <a:pt x="0" y="10800"/>
                  <a:pt x="10800" y="0"/>
                  <a:pt x="10800" y="0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7" name="Shape"/>
          <p:cNvSpPr/>
          <p:nvPr/>
        </p:nvSpPr>
        <p:spPr>
          <a:xfrm>
            <a:off x="4889499" y="1346200"/>
            <a:ext cx="728912" cy="513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946"/>
                </a:moveTo>
                <a:lnTo>
                  <a:pt x="10550" y="19627"/>
                </a:lnTo>
                <a:lnTo>
                  <a:pt x="9159" y="21600"/>
                </a:lnTo>
                <a:lnTo>
                  <a:pt x="7769" y="19627"/>
                </a:lnTo>
                <a:lnTo>
                  <a:pt x="5460" y="16350"/>
                </a:lnTo>
                <a:lnTo>
                  <a:pt x="2781" y="20151"/>
                </a:lnTo>
                <a:lnTo>
                  <a:pt x="0" y="16205"/>
                </a:lnTo>
                <a:lnTo>
                  <a:pt x="5460" y="8457"/>
                </a:lnTo>
                <a:lnTo>
                  <a:pt x="8241" y="12404"/>
                </a:lnTo>
                <a:lnTo>
                  <a:pt x="9159" y="13707"/>
                </a:lnTo>
                <a:lnTo>
                  <a:pt x="18819" y="0"/>
                </a:lnTo>
                <a:cubicBezTo>
                  <a:pt x="18819" y="0"/>
                  <a:pt x="21600" y="3946"/>
                  <a:pt x="21600" y="3946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8" name="Shape"/>
          <p:cNvSpPr/>
          <p:nvPr/>
        </p:nvSpPr>
        <p:spPr>
          <a:xfrm>
            <a:off x="5460999" y="1511299"/>
            <a:ext cx="111184" cy="111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8210"/>
                </a:moveTo>
                <a:lnTo>
                  <a:pt x="3390" y="21600"/>
                </a:lnTo>
                <a:lnTo>
                  <a:pt x="21600" y="3390"/>
                </a:lnTo>
                <a:lnTo>
                  <a:pt x="18210" y="0"/>
                </a:lnTo>
                <a:cubicBezTo>
                  <a:pt x="18210" y="0"/>
                  <a:pt x="0" y="18210"/>
                  <a:pt x="0" y="18210"/>
                </a:cubicBezTo>
                <a:close/>
              </a:path>
            </a:pathLst>
          </a:custGeom>
          <a:solidFill>
            <a:srgbClr val="000000">
              <a:alpha val="48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9" name="Circle"/>
          <p:cNvSpPr/>
          <p:nvPr/>
        </p:nvSpPr>
        <p:spPr>
          <a:xfrm>
            <a:off x="495300" y="457200"/>
            <a:ext cx="387386" cy="387385"/>
          </a:xfrm>
          <a:prstGeom prst="ellipse">
            <a:avLst/>
          </a:prstGeom>
          <a:gradFill>
            <a:gsLst>
              <a:gs pos="0">
                <a:srgbClr val="0065E1"/>
              </a:gs>
              <a:gs pos="100000">
                <a:srgbClr val="5BC0F9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0" name="Shape"/>
          <p:cNvSpPr/>
          <p:nvPr/>
        </p:nvSpPr>
        <p:spPr>
          <a:xfrm>
            <a:off x="571500" y="546100"/>
            <a:ext cx="221721" cy="2217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90" h="20587" extrusionOk="0">
                <a:moveTo>
                  <a:pt x="15807" y="4805"/>
                </a:moveTo>
                <a:cubicBezTo>
                  <a:pt x="17822" y="6826"/>
                  <a:pt x="18684" y="9122"/>
                  <a:pt x="18405" y="10985"/>
                </a:cubicBezTo>
                <a:cubicBezTo>
                  <a:pt x="18405" y="10985"/>
                  <a:pt x="18305" y="11572"/>
                  <a:pt x="18691" y="11957"/>
                </a:cubicBezTo>
                <a:cubicBezTo>
                  <a:pt x="19121" y="12391"/>
                  <a:pt x="19813" y="12364"/>
                  <a:pt x="20211" y="11957"/>
                </a:cubicBezTo>
                <a:cubicBezTo>
                  <a:pt x="20470" y="11697"/>
                  <a:pt x="20533" y="11279"/>
                  <a:pt x="20533" y="11279"/>
                </a:cubicBezTo>
                <a:cubicBezTo>
                  <a:pt x="20754" y="9665"/>
                  <a:pt x="20470" y="6426"/>
                  <a:pt x="17322" y="3273"/>
                </a:cubicBezTo>
                <a:cubicBezTo>
                  <a:pt x="14180" y="126"/>
                  <a:pt x="10944" y="-169"/>
                  <a:pt x="9337" y="61"/>
                </a:cubicBezTo>
                <a:cubicBezTo>
                  <a:pt x="9337" y="61"/>
                  <a:pt x="8914" y="121"/>
                  <a:pt x="8652" y="375"/>
                </a:cubicBezTo>
                <a:cubicBezTo>
                  <a:pt x="8254" y="780"/>
                  <a:pt x="8222" y="1472"/>
                  <a:pt x="8657" y="1905"/>
                </a:cubicBezTo>
                <a:cubicBezTo>
                  <a:pt x="9041" y="2287"/>
                  <a:pt x="9624" y="2189"/>
                  <a:pt x="9624" y="2189"/>
                </a:cubicBezTo>
                <a:cubicBezTo>
                  <a:pt x="11485" y="1910"/>
                  <a:pt x="13782" y="2777"/>
                  <a:pt x="15807" y="4805"/>
                </a:cubicBezTo>
                <a:cubicBezTo>
                  <a:pt x="15807" y="4805"/>
                  <a:pt x="15807" y="4805"/>
                  <a:pt x="15807" y="4805"/>
                </a:cubicBezTo>
                <a:close/>
                <a:moveTo>
                  <a:pt x="10573" y="3962"/>
                </a:moveTo>
                <a:cubicBezTo>
                  <a:pt x="10573" y="3962"/>
                  <a:pt x="10020" y="3872"/>
                  <a:pt x="9624" y="4265"/>
                </a:cubicBezTo>
                <a:cubicBezTo>
                  <a:pt x="9230" y="4669"/>
                  <a:pt x="9215" y="5366"/>
                  <a:pt x="9631" y="5791"/>
                </a:cubicBezTo>
                <a:cubicBezTo>
                  <a:pt x="9881" y="6039"/>
                  <a:pt x="10234" y="6094"/>
                  <a:pt x="10234" y="6094"/>
                </a:cubicBezTo>
                <a:cubicBezTo>
                  <a:pt x="10924" y="6223"/>
                  <a:pt x="11958" y="6436"/>
                  <a:pt x="13062" y="7548"/>
                </a:cubicBezTo>
                <a:cubicBezTo>
                  <a:pt x="14162" y="8648"/>
                  <a:pt x="14384" y="9690"/>
                  <a:pt x="14512" y="10377"/>
                </a:cubicBezTo>
                <a:cubicBezTo>
                  <a:pt x="14512" y="10377"/>
                  <a:pt x="14563" y="10732"/>
                  <a:pt x="14813" y="10985"/>
                </a:cubicBezTo>
                <a:cubicBezTo>
                  <a:pt x="15236" y="11399"/>
                  <a:pt x="15937" y="11394"/>
                  <a:pt x="16330" y="10985"/>
                </a:cubicBezTo>
                <a:cubicBezTo>
                  <a:pt x="16723" y="10592"/>
                  <a:pt x="16639" y="10034"/>
                  <a:pt x="16639" y="10034"/>
                </a:cubicBezTo>
                <a:cubicBezTo>
                  <a:pt x="16417" y="8640"/>
                  <a:pt x="15743" y="7185"/>
                  <a:pt x="14587" y="6024"/>
                </a:cubicBezTo>
                <a:cubicBezTo>
                  <a:pt x="13423" y="4852"/>
                  <a:pt x="11968" y="4186"/>
                  <a:pt x="10573" y="3962"/>
                </a:cubicBezTo>
                <a:cubicBezTo>
                  <a:pt x="10573" y="3962"/>
                  <a:pt x="10573" y="3962"/>
                  <a:pt x="10573" y="3962"/>
                </a:cubicBezTo>
                <a:close/>
                <a:moveTo>
                  <a:pt x="7900" y="12727"/>
                </a:moveTo>
                <a:cubicBezTo>
                  <a:pt x="9743" y="14568"/>
                  <a:pt x="11876" y="16315"/>
                  <a:pt x="12722" y="15473"/>
                </a:cubicBezTo>
                <a:cubicBezTo>
                  <a:pt x="13928" y="14263"/>
                  <a:pt x="14658" y="13201"/>
                  <a:pt x="17329" y="15333"/>
                </a:cubicBezTo>
                <a:cubicBezTo>
                  <a:pt x="19995" y="17470"/>
                  <a:pt x="17962" y="18905"/>
                  <a:pt x="16793" y="20081"/>
                </a:cubicBezTo>
                <a:cubicBezTo>
                  <a:pt x="15450" y="21431"/>
                  <a:pt x="10423" y="20171"/>
                  <a:pt x="5438" y="15214"/>
                </a:cubicBezTo>
                <a:cubicBezTo>
                  <a:pt x="449" y="10257"/>
                  <a:pt x="-846" y="5223"/>
                  <a:pt x="497" y="3872"/>
                </a:cubicBezTo>
                <a:cubicBezTo>
                  <a:pt x="1662" y="2692"/>
                  <a:pt x="3080" y="640"/>
                  <a:pt x="5227" y="3299"/>
                </a:cubicBezTo>
                <a:cubicBezTo>
                  <a:pt x="7370" y="5955"/>
                  <a:pt x="6328" y="6704"/>
                  <a:pt x="5130" y="7916"/>
                </a:cubicBezTo>
                <a:cubicBezTo>
                  <a:pt x="4284" y="8765"/>
                  <a:pt x="6054" y="10897"/>
                  <a:pt x="7900" y="12727"/>
                </a:cubicBezTo>
                <a:cubicBezTo>
                  <a:pt x="7900" y="12727"/>
                  <a:pt x="7900" y="12727"/>
                  <a:pt x="7900" y="1272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1" name="Shape"/>
          <p:cNvSpPr/>
          <p:nvPr/>
        </p:nvSpPr>
        <p:spPr>
          <a:xfrm>
            <a:off x="6349999" y="3378200"/>
            <a:ext cx="1490905" cy="2958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57" y="21600"/>
                </a:moveTo>
                <a:lnTo>
                  <a:pt x="2143" y="21600"/>
                </a:lnTo>
                <a:cubicBezTo>
                  <a:pt x="960" y="21600"/>
                  <a:pt x="0" y="16765"/>
                  <a:pt x="0" y="10800"/>
                </a:cubicBezTo>
                <a:lnTo>
                  <a:pt x="0" y="10800"/>
                </a:lnTo>
                <a:cubicBezTo>
                  <a:pt x="0" y="4835"/>
                  <a:pt x="960" y="0"/>
                  <a:pt x="2143" y="0"/>
                </a:cubicBezTo>
                <a:lnTo>
                  <a:pt x="19457" y="0"/>
                </a:lnTo>
                <a:cubicBezTo>
                  <a:pt x="20640" y="0"/>
                  <a:pt x="21600" y="4835"/>
                  <a:pt x="21600" y="10800"/>
                </a:cubicBezTo>
                <a:lnTo>
                  <a:pt x="21600" y="10800"/>
                </a:lnTo>
                <a:cubicBezTo>
                  <a:pt x="21600" y="16765"/>
                  <a:pt x="20640" y="21600"/>
                  <a:pt x="19457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2" name="Shape"/>
          <p:cNvSpPr/>
          <p:nvPr/>
        </p:nvSpPr>
        <p:spPr>
          <a:xfrm>
            <a:off x="7454900" y="3492499"/>
            <a:ext cx="183706" cy="659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799"/>
                </a:moveTo>
                <a:lnTo>
                  <a:pt x="14890" y="0"/>
                </a:lnTo>
                <a:lnTo>
                  <a:pt x="14890" y="6892"/>
                </a:lnTo>
                <a:lnTo>
                  <a:pt x="14325" y="6892"/>
                </a:lnTo>
                <a:lnTo>
                  <a:pt x="0" y="6892"/>
                </a:lnTo>
                <a:lnTo>
                  <a:pt x="0" y="14708"/>
                </a:lnTo>
                <a:lnTo>
                  <a:pt x="14325" y="14708"/>
                </a:lnTo>
                <a:lnTo>
                  <a:pt x="14890" y="14708"/>
                </a:lnTo>
                <a:lnTo>
                  <a:pt x="14890" y="21600"/>
                </a:lnTo>
                <a:cubicBezTo>
                  <a:pt x="14890" y="21600"/>
                  <a:pt x="21600" y="10799"/>
                  <a:pt x="21600" y="10799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3" name="www.yourwebsite.com"/>
          <p:cNvSpPr/>
          <p:nvPr/>
        </p:nvSpPr>
        <p:spPr>
          <a:xfrm>
            <a:off x="7924800" y="3399127"/>
            <a:ext cx="2038273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189">
                <a:solidFill>
                  <a:srgbClr val="FFFFFF"/>
                </a:solidFill>
                <a:latin typeface="Orbitron Medium"/>
                <a:ea typeface="Orbitron Medium"/>
                <a:cs typeface="Orbitron Medium"/>
                <a:sym typeface="Orbitron Medium"/>
              </a:defRPr>
            </a:lvl1pPr>
          </a:lstStyle>
          <a:p>
            <a:r>
              <a:rPr dirty="0" err="1"/>
              <a:t>www.yourwebsite.com</a:t>
            </a:r>
            <a:endParaRPr dirty="0"/>
          </a:p>
        </p:txBody>
      </p:sp>
      <p:sp>
        <p:nvSpPr>
          <p:cNvPr id="34" name="BRAND NAME"/>
          <p:cNvSpPr/>
          <p:nvPr/>
        </p:nvSpPr>
        <p:spPr>
          <a:xfrm>
            <a:off x="4356100" y="2343013"/>
            <a:ext cx="1820082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000"/>
              </a:lnSpc>
              <a:tabLst>
                <a:tab pos="1066800" algn="l"/>
              </a:tabLst>
              <a:defRPr sz="1741">
                <a:latin typeface="Orbitron Bold"/>
                <a:ea typeface="Orbitron Bold"/>
                <a:cs typeface="Orbitron Bold"/>
                <a:sym typeface="Orbitron Bold"/>
              </a:defRPr>
            </a:lvl1pPr>
          </a:lstStyle>
          <a:p>
            <a:r>
              <a:rPr dirty="0"/>
              <a:t>BRAND NAME</a:t>
            </a:r>
          </a:p>
        </p:txBody>
      </p:sp>
      <p:sp>
        <p:nvSpPr>
          <p:cNvPr id="35" name="ACCOUNTING AND FINANCIAL"/>
          <p:cNvSpPr/>
          <p:nvPr/>
        </p:nvSpPr>
        <p:spPr>
          <a:xfrm>
            <a:off x="4572000" y="2632478"/>
            <a:ext cx="1375768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2">
                <a:latin typeface="Orbitron Bold"/>
                <a:ea typeface="Orbitron Bold"/>
                <a:cs typeface="Orbitron Bold"/>
                <a:sym typeface="Orbitron Bold"/>
              </a:defRPr>
            </a:lvl1pPr>
          </a:lstStyle>
          <a:p>
            <a:r>
              <a:rPr dirty="0"/>
              <a:t>ACCOUNTING AND FINANCIAL</a:t>
            </a:r>
          </a:p>
        </p:txBody>
      </p:sp>
      <p:sp>
        <p:nvSpPr>
          <p:cNvPr id="36" name="+123 456 789"/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37" name="www.yourwebsite.com"/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38" name="CONTACT US"/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  <p:sp>
        <p:nvSpPr>
          <p:cNvPr id="39" name="LEAN MORE"/>
          <p:cNvSpPr/>
          <p:nvPr/>
        </p:nvSpPr>
        <p:spPr>
          <a:xfrm>
            <a:off x="6565900" y="3418177"/>
            <a:ext cx="883828" cy="21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000"/>
              </a:lnSpc>
              <a:tabLst>
                <a:tab pos="1066800" algn="l"/>
              </a:tabLst>
              <a:defRPr sz="909">
                <a:latin typeface="Orbitron Black"/>
                <a:ea typeface="Orbitron Black"/>
                <a:cs typeface="Orbitron Black"/>
                <a:sym typeface="Orbitron Black"/>
              </a:defRPr>
            </a:lvl1pPr>
          </a:lstStyle>
          <a:p>
            <a:r>
              <a:t>LEAN MORE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20CDFBC-C552-F946-95DB-BB2679C93C1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AE594E23-F05F-42E4-A57E-C952C98FD172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solidFill>
            <a:srgbClr val="27CCF2"/>
          </a:soli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4AACBEC8-7B07-4A13-B35A-54DC9F9F153E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13FF3193-0BB5-44C4-9B80-205C77AD3D2D}"/>
              </a:ext>
            </a:extLst>
          </p:cNvPr>
          <p:cNvSpPr txBox="1"/>
          <p:nvPr/>
        </p:nvSpPr>
        <p:spPr>
          <a:xfrm>
            <a:off x="4446397" y="2101088"/>
            <a:ext cx="1490980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21" b="1" i="0" u="none" strike="noStrike" cap="none" spc="0" normalizeH="0" baseline="0" dirty="0">
                <a:ln>
                  <a:noFill/>
                </a:ln>
                <a:solidFill>
                  <a:srgbClr val="27CCF2"/>
                </a:solidFill>
                <a:effectLst/>
                <a:uFillTx/>
                <a:latin typeface="Gotham-Bold"/>
                <a:ea typeface="+mn-ea"/>
                <a:cs typeface="+mn-cs"/>
                <a:sym typeface="Gotham-Bold"/>
                <a:rtl val="0"/>
              </a:rPr>
              <a:t>BRAND NAME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030549C2-0EAB-4B89-AA6D-851830257B80}"/>
              </a:ext>
            </a:extLst>
          </p:cNvPr>
          <p:cNvSpPr txBox="1"/>
          <p:nvPr/>
        </p:nvSpPr>
        <p:spPr>
          <a:xfrm>
            <a:off x="4638929" y="2322449"/>
            <a:ext cx="1124711" cy="1676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8" b="0" i="0" u="none" strike="noStrike" cap="none" spc="0" normalizeH="0" baseline="0">
                <a:ln>
                  <a:noFill/>
                </a:ln>
                <a:solidFill>
                  <a:srgbClr val="65C400"/>
                </a:solidFill>
                <a:effectLst/>
                <a:uFillTx/>
                <a:latin typeface="Gotham-Book"/>
                <a:ea typeface="+mn-ea"/>
                <a:cs typeface="+mn-cs"/>
                <a:sym typeface="Gotham-Book"/>
                <a:rtl val="0"/>
              </a:rPr>
              <a:t>CLEANING &amp; MAINTENANCE</a:t>
            </a:r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F29D9DE4-199B-43EF-B380-7EAA6B983802}"/>
              </a:ext>
            </a:extLst>
          </p:cNvPr>
          <p:cNvSpPr/>
          <p:nvPr/>
        </p:nvSpPr>
        <p:spPr>
          <a:xfrm>
            <a:off x="4682915" y="1322575"/>
            <a:ext cx="537927" cy="713107"/>
          </a:xfrm>
          <a:custGeom>
            <a:avLst/>
            <a:gdLst>
              <a:gd name="connsiteX0" fmla="*/ 297008 w 537927"/>
              <a:gd name="connsiteY0" fmla="*/ 676913 h 713107"/>
              <a:gd name="connsiteX1" fmla="*/ 37294 w 537927"/>
              <a:gd name="connsiteY1" fmla="*/ 439677 h 713107"/>
              <a:gd name="connsiteX2" fmla="*/ 281388 w 537927"/>
              <a:gd name="connsiteY2" fmla="*/ 184661 h 713107"/>
              <a:gd name="connsiteX3" fmla="*/ 281388 w 537927"/>
              <a:gd name="connsiteY3" fmla="*/ 322202 h 713107"/>
              <a:gd name="connsiteX4" fmla="*/ 295484 w 537927"/>
              <a:gd name="connsiteY4" fmla="*/ 322202 h 713107"/>
              <a:gd name="connsiteX5" fmla="*/ 307042 w 537927"/>
              <a:gd name="connsiteY5" fmla="*/ 333378 h 713107"/>
              <a:gd name="connsiteX6" fmla="*/ 307042 w 537927"/>
              <a:gd name="connsiteY6" fmla="*/ 333378 h 713107"/>
              <a:gd name="connsiteX7" fmla="*/ 318470 w 537927"/>
              <a:gd name="connsiteY7" fmla="*/ 344554 h 713107"/>
              <a:gd name="connsiteX8" fmla="*/ 318472 w 537927"/>
              <a:gd name="connsiteY8" fmla="*/ 344554 h 713107"/>
              <a:gd name="connsiteX9" fmla="*/ 343871 w 537927"/>
              <a:gd name="connsiteY9" fmla="*/ 344554 h 713107"/>
              <a:gd name="connsiteX10" fmla="*/ 343871 w 537927"/>
              <a:gd name="connsiteY10" fmla="*/ 3 h 713107"/>
              <a:gd name="connsiteX11" fmla="*/ 318471 w 537927"/>
              <a:gd name="connsiteY11" fmla="*/ 3 h 713107"/>
              <a:gd name="connsiteX12" fmla="*/ 307044 w 537927"/>
              <a:gd name="connsiteY12" fmla="*/ 10921 h 713107"/>
              <a:gd name="connsiteX13" fmla="*/ 307042 w 537927"/>
              <a:gd name="connsiteY13" fmla="*/ 11052 h 713107"/>
              <a:gd name="connsiteX14" fmla="*/ 307042 w 537927"/>
              <a:gd name="connsiteY14" fmla="*/ 11052 h 713107"/>
              <a:gd name="connsiteX15" fmla="*/ 295615 w 537927"/>
              <a:gd name="connsiteY15" fmla="*/ 22230 h 713107"/>
              <a:gd name="connsiteX16" fmla="*/ 295484 w 537927"/>
              <a:gd name="connsiteY16" fmla="*/ 22228 h 713107"/>
              <a:gd name="connsiteX17" fmla="*/ 281261 w 537927"/>
              <a:gd name="connsiteY17" fmla="*/ 22228 h 713107"/>
              <a:gd name="connsiteX18" fmla="*/ 281261 w 537927"/>
              <a:gd name="connsiteY18" fmla="*/ 149228 h 713107"/>
              <a:gd name="connsiteX19" fmla="*/ 718 w 537927"/>
              <a:gd name="connsiteY19" fmla="*/ 450091 h 713107"/>
              <a:gd name="connsiteX20" fmla="*/ 296627 w 537927"/>
              <a:gd name="connsiteY20" fmla="*/ 713108 h 713107"/>
              <a:gd name="connsiteX21" fmla="*/ 537927 w 537927"/>
              <a:gd name="connsiteY21" fmla="*/ 713108 h 713107"/>
              <a:gd name="connsiteX22" fmla="*/ 537927 w 537927"/>
              <a:gd name="connsiteY22" fmla="*/ 677421 h 713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37927" h="713107">
                <a:moveTo>
                  <a:pt x="297008" y="676913"/>
                </a:moveTo>
                <a:cubicBezTo>
                  <a:pt x="158959" y="676913"/>
                  <a:pt x="42246" y="572900"/>
                  <a:pt x="37294" y="439677"/>
                </a:cubicBezTo>
                <a:cubicBezTo>
                  <a:pt x="32087" y="303152"/>
                  <a:pt x="142576" y="190249"/>
                  <a:pt x="281388" y="184661"/>
                </a:cubicBezTo>
                <a:lnTo>
                  <a:pt x="281388" y="322202"/>
                </a:lnTo>
                <a:lnTo>
                  <a:pt x="295484" y="322202"/>
                </a:lnTo>
                <a:cubicBezTo>
                  <a:pt x="301748" y="322131"/>
                  <a:pt x="306903" y="327115"/>
                  <a:pt x="307042" y="333378"/>
                </a:cubicBezTo>
                <a:lnTo>
                  <a:pt x="307042" y="333378"/>
                </a:lnTo>
                <a:cubicBezTo>
                  <a:pt x="307111" y="339620"/>
                  <a:pt x="312228" y="344624"/>
                  <a:pt x="318470" y="344554"/>
                </a:cubicBezTo>
                <a:cubicBezTo>
                  <a:pt x="318471" y="344554"/>
                  <a:pt x="318471" y="344554"/>
                  <a:pt x="318472" y="344554"/>
                </a:cubicBezTo>
                <a:lnTo>
                  <a:pt x="343871" y="344554"/>
                </a:lnTo>
                <a:lnTo>
                  <a:pt x="343871" y="3"/>
                </a:lnTo>
                <a:lnTo>
                  <a:pt x="318471" y="3"/>
                </a:lnTo>
                <a:cubicBezTo>
                  <a:pt x="312301" y="-138"/>
                  <a:pt x="307184" y="4751"/>
                  <a:pt x="307044" y="10921"/>
                </a:cubicBezTo>
                <a:cubicBezTo>
                  <a:pt x="307043" y="10965"/>
                  <a:pt x="307042" y="11008"/>
                  <a:pt x="307042" y="11052"/>
                </a:cubicBezTo>
                <a:lnTo>
                  <a:pt x="307042" y="11052"/>
                </a:lnTo>
                <a:cubicBezTo>
                  <a:pt x="306973" y="17294"/>
                  <a:pt x="301857" y="22299"/>
                  <a:pt x="295615" y="22230"/>
                </a:cubicBezTo>
                <a:cubicBezTo>
                  <a:pt x="295572" y="22230"/>
                  <a:pt x="295528" y="22229"/>
                  <a:pt x="295484" y="22228"/>
                </a:cubicBezTo>
                <a:lnTo>
                  <a:pt x="281261" y="22228"/>
                </a:lnTo>
                <a:lnTo>
                  <a:pt x="281261" y="149228"/>
                </a:lnTo>
                <a:cubicBezTo>
                  <a:pt x="118700" y="154943"/>
                  <a:pt x="-10839" y="289563"/>
                  <a:pt x="718" y="450091"/>
                </a:cubicBezTo>
                <a:cubicBezTo>
                  <a:pt x="10877" y="599062"/>
                  <a:pt x="142195" y="713108"/>
                  <a:pt x="296627" y="713108"/>
                </a:cubicBezTo>
                <a:lnTo>
                  <a:pt x="537927" y="713108"/>
                </a:lnTo>
                <a:lnTo>
                  <a:pt x="537927" y="677421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DB71FC41-1C0F-41B2-BBF1-82BF02E44A15}"/>
              </a:ext>
            </a:extLst>
          </p:cNvPr>
          <p:cNvSpPr/>
          <p:nvPr/>
        </p:nvSpPr>
        <p:spPr>
          <a:xfrm>
            <a:off x="5063616" y="1373505"/>
            <a:ext cx="667258" cy="661669"/>
          </a:xfrm>
          <a:custGeom>
            <a:avLst/>
            <a:gdLst>
              <a:gd name="connsiteX0" fmla="*/ 444881 w 667258"/>
              <a:gd name="connsiteY0" fmla="*/ 210185 h 661669"/>
              <a:gd name="connsiteX1" fmla="*/ 444881 w 667258"/>
              <a:gd name="connsiteY1" fmla="*/ 62738 h 661669"/>
              <a:gd name="connsiteX2" fmla="*/ 318389 w 667258"/>
              <a:gd name="connsiteY2" fmla="*/ 62738 h 661669"/>
              <a:gd name="connsiteX3" fmla="*/ 318389 w 667258"/>
              <a:gd name="connsiteY3" fmla="*/ 109601 h 661669"/>
              <a:gd name="connsiteX4" fmla="*/ 187325 w 667258"/>
              <a:gd name="connsiteY4" fmla="*/ 0 h 661669"/>
              <a:gd name="connsiteX5" fmla="*/ 0 w 667258"/>
              <a:gd name="connsiteY5" fmla="*/ 135636 h 661669"/>
              <a:gd name="connsiteX6" fmla="*/ 0 w 667258"/>
              <a:gd name="connsiteY6" fmla="*/ 180213 h 661669"/>
              <a:gd name="connsiteX7" fmla="*/ 185674 w 667258"/>
              <a:gd name="connsiteY7" fmla="*/ 45720 h 661669"/>
              <a:gd name="connsiteX8" fmla="*/ 355346 w 667258"/>
              <a:gd name="connsiteY8" fmla="*/ 187579 h 661669"/>
              <a:gd name="connsiteX9" fmla="*/ 355346 w 667258"/>
              <a:gd name="connsiteY9" fmla="*/ 98298 h 661669"/>
              <a:gd name="connsiteX10" fmla="*/ 408051 w 667258"/>
              <a:gd name="connsiteY10" fmla="*/ 98298 h 661669"/>
              <a:gd name="connsiteX11" fmla="*/ 408051 w 667258"/>
              <a:gd name="connsiteY11" fmla="*/ 226949 h 661669"/>
              <a:gd name="connsiteX12" fmla="*/ 565150 w 667258"/>
              <a:gd name="connsiteY12" fmla="*/ 353314 h 661669"/>
              <a:gd name="connsiteX13" fmla="*/ 397383 w 667258"/>
              <a:gd name="connsiteY13" fmla="*/ 353314 h 661669"/>
              <a:gd name="connsiteX14" fmla="*/ 397383 w 667258"/>
              <a:gd name="connsiteY14" fmla="*/ 661670 h 661669"/>
              <a:gd name="connsiteX15" fmla="*/ 434213 w 667258"/>
              <a:gd name="connsiteY15" fmla="*/ 661670 h 661669"/>
              <a:gd name="connsiteX16" fmla="*/ 434213 w 667258"/>
              <a:gd name="connsiteY16" fmla="*/ 389001 h 661669"/>
              <a:gd name="connsiteX17" fmla="*/ 667258 w 667258"/>
              <a:gd name="connsiteY17" fmla="*/ 389001 h 661669"/>
              <a:gd name="connsiteX18" fmla="*/ 444881 w 667258"/>
              <a:gd name="connsiteY18" fmla="*/ 210185 h 661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67258" h="661669">
                <a:moveTo>
                  <a:pt x="444881" y="210185"/>
                </a:moveTo>
                <a:lnTo>
                  <a:pt x="444881" y="62738"/>
                </a:lnTo>
                <a:lnTo>
                  <a:pt x="318389" y="62738"/>
                </a:lnTo>
                <a:lnTo>
                  <a:pt x="318389" y="109601"/>
                </a:lnTo>
                <a:lnTo>
                  <a:pt x="187325" y="0"/>
                </a:lnTo>
                <a:lnTo>
                  <a:pt x="0" y="135636"/>
                </a:lnTo>
                <a:lnTo>
                  <a:pt x="0" y="180213"/>
                </a:lnTo>
                <a:lnTo>
                  <a:pt x="185674" y="45720"/>
                </a:lnTo>
                <a:lnTo>
                  <a:pt x="355346" y="187579"/>
                </a:lnTo>
                <a:lnTo>
                  <a:pt x="355346" y="98298"/>
                </a:lnTo>
                <a:lnTo>
                  <a:pt x="408051" y="98298"/>
                </a:lnTo>
                <a:lnTo>
                  <a:pt x="408051" y="226949"/>
                </a:lnTo>
                <a:lnTo>
                  <a:pt x="565150" y="353314"/>
                </a:lnTo>
                <a:lnTo>
                  <a:pt x="397383" y="353314"/>
                </a:lnTo>
                <a:lnTo>
                  <a:pt x="397383" y="661670"/>
                </a:lnTo>
                <a:lnTo>
                  <a:pt x="434213" y="661670"/>
                </a:lnTo>
                <a:lnTo>
                  <a:pt x="434213" y="389001"/>
                </a:lnTo>
                <a:lnTo>
                  <a:pt x="667258" y="389001"/>
                </a:lnTo>
                <a:lnTo>
                  <a:pt x="444881" y="210185"/>
                </a:lnTo>
                <a:close/>
              </a:path>
            </a:pathLst>
          </a:custGeom>
          <a:solidFill>
            <a:srgbClr val="65C4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21465F83-A787-4410-91EA-6175A0C29433}"/>
              </a:ext>
            </a:extLst>
          </p:cNvPr>
          <p:cNvSpPr/>
          <p:nvPr/>
        </p:nvSpPr>
        <p:spPr>
          <a:xfrm>
            <a:off x="5067680" y="1587495"/>
            <a:ext cx="123190" cy="123165"/>
          </a:xfrm>
          <a:custGeom>
            <a:avLst/>
            <a:gdLst>
              <a:gd name="connsiteX0" fmla="*/ 59691 w 123190"/>
              <a:gd name="connsiteY0" fmla="*/ 5 h 123165"/>
              <a:gd name="connsiteX1" fmla="*/ 30 w 123190"/>
              <a:gd name="connsiteY1" fmla="*/ 63475 h 123165"/>
              <a:gd name="connsiteX2" fmla="*/ 63501 w 123190"/>
              <a:gd name="connsiteY2" fmla="*/ 123136 h 123165"/>
              <a:gd name="connsiteX3" fmla="*/ 123191 w 123190"/>
              <a:gd name="connsiteY3" fmla="*/ 61600 h 123165"/>
              <a:gd name="connsiteX4" fmla="*/ 59691 w 123190"/>
              <a:gd name="connsiteY4" fmla="*/ 5 h 123165"/>
              <a:gd name="connsiteX5" fmla="*/ 97791 w 123190"/>
              <a:gd name="connsiteY5" fmla="*/ 61600 h 123165"/>
              <a:gd name="connsiteX6" fmla="*/ 61377 w 123190"/>
              <a:gd name="connsiteY6" fmla="*/ 101315 h 123165"/>
              <a:gd name="connsiteX7" fmla="*/ 21662 w 123190"/>
              <a:gd name="connsiteY7" fmla="*/ 64902 h 123165"/>
              <a:gd name="connsiteX8" fmla="*/ 58076 w 123190"/>
              <a:gd name="connsiteY8" fmla="*/ 25187 h 123165"/>
              <a:gd name="connsiteX9" fmla="*/ 59691 w 123190"/>
              <a:gd name="connsiteY9" fmla="*/ 25151 h 123165"/>
              <a:gd name="connsiteX10" fmla="*/ 97535 w 123190"/>
              <a:gd name="connsiteY10" fmla="*/ 61975 h 123165"/>
              <a:gd name="connsiteX11" fmla="*/ 97537 w 123190"/>
              <a:gd name="connsiteY11" fmla="*/ 62108 h 123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3190" h="123165">
                <a:moveTo>
                  <a:pt x="59691" y="5"/>
                </a:moveTo>
                <a:cubicBezTo>
                  <a:pt x="25689" y="1057"/>
                  <a:pt x="-1022" y="29474"/>
                  <a:pt x="30" y="63475"/>
                </a:cubicBezTo>
                <a:cubicBezTo>
                  <a:pt x="1082" y="97477"/>
                  <a:pt x="29499" y="124188"/>
                  <a:pt x="63501" y="123136"/>
                </a:cubicBezTo>
                <a:cubicBezTo>
                  <a:pt x="96749" y="122107"/>
                  <a:pt x="123175" y="94865"/>
                  <a:pt x="123191" y="61600"/>
                </a:cubicBezTo>
                <a:cubicBezTo>
                  <a:pt x="122565" y="27099"/>
                  <a:pt x="94194" y="-420"/>
                  <a:pt x="59691" y="5"/>
                </a:cubicBezTo>
                <a:close/>
                <a:moveTo>
                  <a:pt x="97791" y="61600"/>
                </a:moveTo>
                <a:cubicBezTo>
                  <a:pt x="98703" y="82622"/>
                  <a:pt x="82400" y="100403"/>
                  <a:pt x="61377" y="101315"/>
                </a:cubicBezTo>
                <a:cubicBezTo>
                  <a:pt x="40355" y="102227"/>
                  <a:pt x="22574" y="85924"/>
                  <a:pt x="21662" y="64902"/>
                </a:cubicBezTo>
                <a:cubicBezTo>
                  <a:pt x="20750" y="43879"/>
                  <a:pt x="37053" y="26098"/>
                  <a:pt x="58076" y="25187"/>
                </a:cubicBezTo>
                <a:cubicBezTo>
                  <a:pt x="58614" y="25163"/>
                  <a:pt x="59152" y="25151"/>
                  <a:pt x="59691" y="25151"/>
                </a:cubicBezTo>
                <a:cubicBezTo>
                  <a:pt x="80310" y="24869"/>
                  <a:pt x="97254" y="41356"/>
                  <a:pt x="97535" y="61975"/>
                </a:cubicBezTo>
                <a:cubicBezTo>
                  <a:pt x="97536" y="62020"/>
                  <a:pt x="97536" y="62064"/>
                  <a:pt x="97537" y="62108"/>
                </a:cubicBez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E028C426-8D17-4D92-AC2D-63ABB918294F}"/>
              </a:ext>
            </a:extLst>
          </p:cNvPr>
          <p:cNvSpPr/>
          <p:nvPr/>
        </p:nvSpPr>
        <p:spPr>
          <a:xfrm>
            <a:off x="5252846" y="1727200"/>
            <a:ext cx="177800" cy="308101"/>
          </a:xfrm>
          <a:custGeom>
            <a:avLst/>
            <a:gdLst>
              <a:gd name="connsiteX0" fmla="*/ 177800 w 177800"/>
              <a:gd name="connsiteY0" fmla="*/ 0 h 308101"/>
              <a:gd name="connsiteX1" fmla="*/ 0 w 177800"/>
              <a:gd name="connsiteY1" fmla="*/ 0 h 308101"/>
              <a:gd name="connsiteX2" fmla="*/ 0 w 177800"/>
              <a:gd name="connsiteY2" fmla="*/ 308102 h 308101"/>
              <a:gd name="connsiteX3" fmla="*/ 177800 w 177800"/>
              <a:gd name="connsiteY3" fmla="*/ 308102 h 308101"/>
              <a:gd name="connsiteX4" fmla="*/ 30353 w 177800"/>
              <a:gd name="connsiteY4" fmla="*/ 278257 h 308101"/>
              <a:gd name="connsiteX5" fmla="*/ 30353 w 177800"/>
              <a:gd name="connsiteY5" fmla="*/ 29591 h 308101"/>
              <a:gd name="connsiteX6" fmla="*/ 146939 w 177800"/>
              <a:gd name="connsiteY6" fmla="*/ 29591 h 308101"/>
              <a:gd name="connsiteX7" fmla="*/ 146939 w 177800"/>
              <a:gd name="connsiteY7" fmla="*/ 278257 h 308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800" h="308101">
                <a:moveTo>
                  <a:pt x="177800" y="0"/>
                </a:moveTo>
                <a:lnTo>
                  <a:pt x="0" y="0"/>
                </a:lnTo>
                <a:lnTo>
                  <a:pt x="0" y="308102"/>
                </a:lnTo>
                <a:lnTo>
                  <a:pt x="177800" y="308102"/>
                </a:lnTo>
                <a:close/>
                <a:moveTo>
                  <a:pt x="30353" y="278257"/>
                </a:moveTo>
                <a:lnTo>
                  <a:pt x="30353" y="29591"/>
                </a:lnTo>
                <a:lnTo>
                  <a:pt x="146939" y="29591"/>
                </a:lnTo>
                <a:lnTo>
                  <a:pt x="146939" y="278257"/>
                </a:lnTo>
                <a:close/>
              </a:path>
            </a:pathLst>
          </a:custGeom>
          <a:solidFill>
            <a:srgbClr val="65C4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24C03FCB-54DD-42F3-969A-15238E7660BC}"/>
              </a:ext>
            </a:extLst>
          </p:cNvPr>
          <p:cNvSpPr/>
          <p:nvPr/>
        </p:nvSpPr>
        <p:spPr>
          <a:xfrm>
            <a:off x="4941189" y="1779396"/>
            <a:ext cx="178816" cy="172720"/>
          </a:xfrm>
          <a:custGeom>
            <a:avLst/>
            <a:gdLst>
              <a:gd name="connsiteX0" fmla="*/ 178816 w 178816"/>
              <a:gd name="connsiteY0" fmla="*/ 86360 h 172720"/>
              <a:gd name="connsiteX1" fmla="*/ 89408 w 178816"/>
              <a:gd name="connsiteY1" fmla="*/ 172720 h 172720"/>
              <a:gd name="connsiteX2" fmla="*/ 0 w 178816"/>
              <a:gd name="connsiteY2" fmla="*/ 86360 h 172720"/>
              <a:gd name="connsiteX3" fmla="*/ 89408 w 178816"/>
              <a:gd name="connsiteY3" fmla="*/ 0 h 172720"/>
              <a:gd name="connsiteX4" fmla="*/ 178816 w 178816"/>
              <a:gd name="connsiteY4" fmla="*/ 86360 h 172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816" h="172720">
                <a:moveTo>
                  <a:pt x="178816" y="86360"/>
                </a:moveTo>
                <a:cubicBezTo>
                  <a:pt x="178816" y="134055"/>
                  <a:pt x="138787" y="172720"/>
                  <a:pt x="89408" y="172720"/>
                </a:cubicBezTo>
                <a:cubicBezTo>
                  <a:pt x="40029" y="172720"/>
                  <a:pt x="0" y="134055"/>
                  <a:pt x="0" y="86360"/>
                </a:cubicBezTo>
                <a:cubicBezTo>
                  <a:pt x="0" y="38665"/>
                  <a:pt x="40029" y="0"/>
                  <a:pt x="89408" y="0"/>
                </a:cubicBezTo>
                <a:cubicBezTo>
                  <a:pt x="138787" y="0"/>
                  <a:pt x="178816" y="38665"/>
                  <a:pt x="178816" y="86360"/>
                </a:cubicBez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8273CBBA-8CED-43FB-8B30-AD0E2ABECD09}"/>
              </a:ext>
            </a:extLst>
          </p:cNvPr>
          <p:cNvSpPr/>
          <p:nvPr/>
        </p:nvSpPr>
        <p:spPr>
          <a:xfrm>
            <a:off x="5502147" y="1300861"/>
            <a:ext cx="178816" cy="172719"/>
          </a:xfrm>
          <a:custGeom>
            <a:avLst/>
            <a:gdLst>
              <a:gd name="connsiteX0" fmla="*/ 178816 w 178816"/>
              <a:gd name="connsiteY0" fmla="*/ 86360 h 172719"/>
              <a:gd name="connsiteX1" fmla="*/ 89408 w 178816"/>
              <a:gd name="connsiteY1" fmla="*/ 172720 h 172719"/>
              <a:gd name="connsiteX2" fmla="*/ 0 w 178816"/>
              <a:gd name="connsiteY2" fmla="*/ 86360 h 172719"/>
              <a:gd name="connsiteX3" fmla="*/ 89408 w 178816"/>
              <a:gd name="connsiteY3" fmla="*/ 0 h 172719"/>
              <a:gd name="connsiteX4" fmla="*/ 178816 w 178816"/>
              <a:gd name="connsiteY4" fmla="*/ 86360 h 172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816" h="172719">
                <a:moveTo>
                  <a:pt x="178816" y="86360"/>
                </a:moveTo>
                <a:cubicBezTo>
                  <a:pt x="178816" y="134055"/>
                  <a:pt x="138787" y="172720"/>
                  <a:pt x="89408" y="172720"/>
                </a:cubicBezTo>
                <a:cubicBezTo>
                  <a:pt x="40029" y="172720"/>
                  <a:pt x="0" y="134055"/>
                  <a:pt x="0" y="86360"/>
                </a:cubicBezTo>
                <a:cubicBezTo>
                  <a:pt x="0" y="38665"/>
                  <a:pt x="40029" y="0"/>
                  <a:pt x="89408" y="0"/>
                </a:cubicBezTo>
                <a:cubicBezTo>
                  <a:pt x="138787" y="0"/>
                  <a:pt x="178816" y="38665"/>
                  <a:pt x="178816" y="86360"/>
                </a:cubicBez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FF654D73-401A-43B0-BE52-6E1767A8B8F0}"/>
              </a:ext>
            </a:extLst>
          </p:cNvPr>
          <p:cNvSpPr/>
          <p:nvPr/>
        </p:nvSpPr>
        <p:spPr>
          <a:xfrm>
            <a:off x="193801" y="2854960"/>
            <a:ext cx="9160002" cy="805179"/>
          </a:xfrm>
          <a:custGeom>
            <a:avLst/>
            <a:gdLst>
              <a:gd name="connsiteX0" fmla="*/ 0 w 9160002"/>
              <a:gd name="connsiteY0" fmla="*/ 0 h 805179"/>
              <a:gd name="connsiteX1" fmla="*/ 9160002 w 9160002"/>
              <a:gd name="connsiteY1" fmla="*/ 0 h 805179"/>
              <a:gd name="connsiteX2" fmla="*/ 9160002 w 9160002"/>
              <a:gd name="connsiteY2" fmla="*/ 805180 h 805179"/>
              <a:gd name="connsiteX3" fmla="*/ 0 w 9160002"/>
              <a:gd name="connsiteY3" fmla="*/ 805180 h 805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60002" h="805179">
                <a:moveTo>
                  <a:pt x="0" y="0"/>
                </a:moveTo>
                <a:lnTo>
                  <a:pt x="9160002" y="0"/>
                </a:lnTo>
                <a:lnTo>
                  <a:pt x="9160002" y="805180"/>
                </a:lnTo>
                <a:lnTo>
                  <a:pt x="0" y="805180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44DCB740-9D18-481C-8135-40813B9384FF}"/>
              </a:ext>
            </a:extLst>
          </p:cNvPr>
          <p:cNvSpPr/>
          <p:nvPr/>
        </p:nvSpPr>
        <p:spPr>
          <a:xfrm>
            <a:off x="9434194" y="2735452"/>
            <a:ext cx="57658" cy="1076070"/>
          </a:xfrm>
          <a:custGeom>
            <a:avLst/>
            <a:gdLst>
              <a:gd name="connsiteX0" fmla="*/ 2160 w 57658"/>
              <a:gd name="connsiteY0" fmla="*/ 1076071 h 1076070"/>
              <a:gd name="connsiteX1" fmla="*/ 0 w 57658"/>
              <a:gd name="connsiteY1" fmla="*/ 127 h 1076070"/>
              <a:gd name="connsiteX2" fmla="*/ 55373 w 57658"/>
              <a:gd name="connsiteY2" fmla="*/ 0 h 1076070"/>
              <a:gd name="connsiteX3" fmla="*/ 57658 w 57658"/>
              <a:gd name="connsiteY3" fmla="*/ 1075944 h 1076070"/>
              <a:gd name="connsiteX4" fmla="*/ 2160 w 57658"/>
              <a:gd name="connsiteY4" fmla="*/ 1076071 h 1076070"/>
              <a:gd name="connsiteX5" fmla="*/ 2160 w 57658"/>
              <a:gd name="connsiteY5" fmla="*/ 1076071 h 1076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658" h="1076070">
                <a:moveTo>
                  <a:pt x="2160" y="1076071"/>
                </a:moveTo>
                <a:lnTo>
                  <a:pt x="0" y="127"/>
                </a:lnTo>
                <a:lnTo>
                  <a:pt x="55373" y="0"/>
                </a:lnTo>
                <a:lnTo>
                  <a:pt x="57658" y="1075944"/>
                </a:lnTo>
                <a:lnTo>
                  <a:pt x="2160" y="1076071"/>
                </a:lnTo>
                <a:lnTo>
                  <a:pt x="2160" y="1076071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3774BC39-D42A-4C21-A48A-BEFFFFDEEA19}"/>
              </a:ext>
            </a:extLst>
          </p:cNvPr>
          <p:cNvSpPr/>
          <p:nvPr/>
        </p:nvSpPr>
        <p:spPr>
          <a:xfrm>
            <a:off x="9489567" y="2694558"/>
            <a:ext cx="924432" cy="1157477"/>
          </a:xfrm>
          <a:custGeom>
            <a:avLst/>
            <a:gdLst>
              <a:gd name="connsiteX0" fmla="*/ 123444 w 924432"/>
              <a:gd name="connsiteY0" fmla="*/ 719074 h 1157477"/>
              <a:gd name="connsiteX1" fmla="*/ 123317 w 924432"/>
              <a:gd name="connsiteY1" fmla="*/ 619252 h 1157477"/>
              <a:gd name="connsiteX2" fmla="*/ 924433 w 924432"/>
              <a:gd name="connsiteY2" fmla="*/ 617474 h 1157477"/>
              <a:gd name="connsiteX3" fmla="*/ 924433 w 924432"/>
              <a:gd name="connsiteY3" fmla="*/ 536575 h 1157477"/>
              <a:gd name="connsiteX4" fmla="*/ 123063 w 924432"/>
              <a:gd name="connsiteY4" fmla="*/ 537972 h 1157477"/>
              <a:gd name="connsiteX5" fmla="*/ 122936 w 924432"/>
              <a:gd name="connsiteY5" fmla="*/ 438023 h 1157477"/>
              <a:gd name="connsiteX6" fmla="*/ 71120 w 924432"/>
              <a:gd name="connsiteY6" fmla="*/ 438150 h 1157477"/>
              <a:gd name="connsiteX7" fmla="*/ 70231 w 924432"/>
              <a:gd name="connsiteY7" fmla="*/ 0 h 1157477"/>
              <a:gd name="connsiteX8" fmla="*/ 0 w 924432"/>
              <a:gd name="connsiteY8" fmla="*/ 127 h 1157477"/>
              <a:gd name="connsiteX9" fmla="*/ 2413 w 924432"/>
              <a:gd name="connsiteY9" fmla="*/ 1157478 h 1157477"/>
              <a:gd name="connsiteX10" fmla="*/ 72644 w 924432"/>
              <a:gd name="connsiteY10" fmla="*/ 1157351 h 1157477"/>
              <a:gd name="connsiteX11" fmla="*/ 71755 w 924432"/>
              <a:gd name="connsiteY11" fmla="*/ 719201 h 1157477"/>
              <a:gd name="connsiteX12" fmla="*/ 123444 w 924432"/>
              <a:gd name="connsiteY12" fmla="*/ 719074 h 1157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4432" h="1157477">
                <a:moveTo>
                  <a:pt x="123444" y="719074"/>
                </a:moveTo>
                <a:lnTo>
                  <a:pt x="123317" y="619252"/>
                </a:lnTo>
                <a:lnTo>
                  <a:pt x="924433" y="617474"/>
                </a:lnTo>
                <a:lnTo>
                  <a:pt x="924433" y="536575"/>
                </a:lnTo>
                <a:lnTo>
                  <a:pt x="123063" y="537972"/>
                </a:lnTo>
                <a:lnTo>
                  <a:pt x="122936" y="438023"/>
                </a:lnTo>
                <a:lnTo>
                  <a:pt x="71120" y="438150"/>
                </a:lnTo>
                <a:lnTo>
                  <a:pt x="70231" y="0"/>
                </a:lnTo>
                <a:lnTo>
                  <a:pt x="0" y="127"/>
                </a:lnTo>
                <a:lnTo>
                  <a:pt x="2413" y="1157478"/>
                </a:lnTo>
                <a:lnTo>
                  <a:pt x="72644" y="1157351"/>
                </a:lnTo>
                <a:lnTo>
                  <a:pt x="71755" y="719201"/>
                </a:lnTo>
                <a:lnTo>
                  <a:pt x="123444" y="719074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A207F0D9-88CD-44C5-B559-88957C086B9F}"/>
              </a:ext>
            </a:extLst>
          </p:cNvPr>
          <p:cNvSpPr/>
          <p:nvPr/>
        </p:nvSpPr>
        <p:spPr>
          <a:xfrm>
            <a:off x="1504188" y="2627502"/>
            <a:ext cx="98551" cy="98551"/>
          </a:xfrm>
          <a:custGeom>
            <a:avLst/>
            <a:gdLst>
              <a:gd name="connsiteX0" fmla="*/ 47879 w 98551"/>
              <a:gd name="connsiteY0" fmla="*/ 0 h 98551"/>
              <a:gd name="connsiteX1" fmla="*/ 53975 w 98551"/>
              <a:gd name="connsiteY1" fmla="*/ 36957 h 98551"/>
              <a:gd name="connsiteX2" fmla="*/ 61468 w 98551"/>
              <a:gd name="connsiteY2" fmla="*/ 44196 h 98551"/>
              <a:gd name="connsiteX3" fmla="*/ 98552 w 98551"/>
              <a:gd name="connsiteY3" fmla="*/ 47879 h 98551"/>
              <a:gd name="connsiteX4" fmla="*/ 61595 w 98551"/>
              <a:gd name="connsiteY4" fmla="*/ 53975 h 98551"/>
              <a:gd name="connsiteX5" fmla="*/ 54356 w 98551"/>
              <a:gd name="connsiteY5" fmla="*/ 61468 h 98551"/>
              <a:gd name="connsiteX6" fmla="*/ 50673 w 98551"/>
              <a:gd name="connsiteY6" fmla="*/ 98552 h 98551"/>
              <a:gd name="connsiteX7" fmla="*/ 44704 w 98551"/>
              <a:gd name="connsiteY7" fmla="*/ 61595 h 98551"/>
              <a:gd name="connsiteX8" fmla="*/ 37211 w 98551"/>
              <a:gd name="connsiteY8" fmla="*/ 54356 h 98551"/>
              <a:gd name="connsiteX9" fmla="*/ 0 w 98551"/>
              <a:gd name="connsiteY9" fmla="*/ 50800 h 98551"/>
              <a:gd name="connsiteX10" fmla="*/ 36957 w 98551"/>
              <a:gd name="connsiteY10" fmla="*/ 44704 h 98551"/>
              <a:gd name="connsiteX11" fmla="*/ 44196 w 98551"/>
              <a:gd name="connsiteY11" fmla="*/ 37211 h 98551"/>
              <a:gd name="connsiteX12" fmla="*/ 47879 w 98551"/>
              <a:gd name="connsiteY12" fmla="*/ 0 h 9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1" h="98551">
                <a:moveTo>
                  <a:pt x="47879" y="0"/>
                </a:moveTo>
                <a:lnTo>
                  <a:pt x="53975" y="36957"/>
                </a:lnTo>
                <a:cubicBezTo>
                  <a:pt x="57343" y="38267"/>
                  <a:pt x="60043" y="40875"/>
                  <a:pt x="61468" y="44196"/>
                </a:cubicBezTo>
                <a:lnTo>
                  <a:pt x="98552" y="47879"/>
                </a:lnTo>
                <a:lnTo>
                  <a:pt x="61595" y="53975"/>
                </a:lnTo>
                <a:cubicBezTo>
                  <a:pt x="60365" y="57393"/>
                  <a:pt x="57730" y="60121"/>
                  <a:pt x="54356" y="61468"/>
                </a:cubicBezTo>
                <a:lnTo>
                  <a:pt x="50673" y="98552"/>
                </a:lnTo>
                <a:lnTo>
                  <a:pt x="44704" y="61595"/>
                </a:lnTo>
                <a:cubicBezTo>
                  <a:pt x="41286" y="60365"/>
                  <a:pt x="38558" y="57730"/>
                  <a:pt x="37211" y="54356"/>
                </a:cubicBezTo>
                <a:lnTo>
                  <a:pt x="0" y="50800"/>
                </a:lnTo>
                <a:lnTo>
                  <a:pt x="36957" y="44704"/>
                </a:lnTo>
                <a:cubicBezTo>
                  <a:pt x="38187" y="41286"/>
                  <a:pt x="40822" y="38559"/>
                  <a:pt x="44196" y="37211"/>
                </a:cubicBezTo>
                <a:lnTo>
                  <a:pt x="47879" y="0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5A076ECC-96A3-4F93-BD6A-EA123FDF4A35}"/>
              </a:ext>
            </a:extLst>
          </p:cNvPr>
          <p:cNvSpPr/>
          <p:nvPr/>
        </p:nvSpPr>
        <p:spPr>
          <a:xfrm>
            <a:off x="8750934" y="3422396"/>
            <a:ext cx="98552" cy="98805"/>
          </a:xfrm>
          <a:custGeom>
            <a:avLst/>
            <a:gdLst>
              <a:gd name="connsiteX0" fmla="*/ 47879 w 98552"/>
              <a:gd name="connsiteY0" fmla="*/ 127 h 98805"/>
              <a:gd name="connsiteX1" fmla="*/ 53975 w 98552"/>
              <a:gd name="connsiteY1" fmla="*/ 37084 h 98805"/>
              <a:gd name="connsiteX2" fmla="*/ 61468 w 98552"/>
              <a:gd name="connsiteY2" fmla="*/ 44323 h 98805"/>
              <a:gd name="connsiteX3" fmla="*/ 98552 w 98552"/>
              <a:gd name="connsiteY3" fmla="*/ 48006 h 98805"/>
              <a:gd name="connsiteX4" fmla="*/ 61595 w 98552"/>
              <a:gd name="connsiteY4" fmla="*/ 54102 h 98805"/>
              <a:gd name="connsiteX5" fmla="*/ 54356 w 98552"/>
              <a:gd name="connsiteY5" fmla="*/ 61595 h 98805"/>
              <a:gd name="connsiteX6" fmla="*/ 50673 w 98552"/>
              <a:gd name="connsiteY6" fmla="*/ 98806 h 98805"/>
              <a:gd name="connsiteX7" fmla="*/ 44704 w 98552"/>
              <a:gd name="connsiteY7" fmla="*/ 61849 h 98805"/>
              <a:gd name="connsiteX8" fmla="*/ 37085 w 98552"/>
              <a:gd name="connsiteY8" fmla="*/ 54610 h 98805"/>
              <a:gd name="connsiteX9" fmla="*/ 0 w 98552"/>
              <a:gd name="connsiteY9" fmla="*/ 50927 h 98805"/>
              <a:gd name="connsiteX10" fmla="*/ 37465 w 98552"/>
              <a:gd name="connsiteY10" fmla="*/ 44704 h 98805"/>
              <a:gd name="connsiteX11" fmla="*/ 44704 w 98552"/>
              <a:gd name="connsiteY11" fmla="*/ 37211 h 98805"/>
              <a:gd name="connsiteX12" fmla="*/ 48387 w 98552"/>
              <a:gd name="connsiteY12" fmla="*/ 0 h 98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" h="98805">
                <a:moveTo>
                  <a:pt x="47879" y="127"/>
                </a:moveTo>
                <a:lnTo>
                  <a:pt x="53975" y="37084"/>
                </a:lnTo>
                <a:cubicBezTo>
                  <a:pt x="57313" y="38440"/>
                  <a:pt x="59997" y="41034"/>
                  <a:pt x="61468" y="44323"/>
                </a:cubicBezTo>
                <a:lnTo>
                  <a:pt x="98552" y="48006"/>
                </a:lnTo>
                <a:lnTo>
                  <a:pt x="61595" y="54102"/>
                </a:lnTo>
                <a:cubicBezTo>
                  <a:pt x="60365" y="57520"/>
                  <a:pt x="57730" y="60247"/>
                  <a:pt x="54356" y="61595"/>
                </a:cubicBezTo>
                <a:lnTo>
                  <a:pt x="50673" y="98806"/>
                </a:lnTo>
                <a:lnTo>
                  <a:pt x="44704" y="61849"/>
                </a:lnTo>
                <a:cubicBezTo>
                  <a:pt x="41280" y="60581"/>
                  <a:pt x="38526" y="57964"/>
                  <a:pt x="37085" y="54610"/>
                </a:cubicBezTo>
                <a:lnTo>
                  <a:pt x="0" y="50927"/>
                </a:lnTo>
                <a:lnTo>
                  <a:pt x="37465" y="44704"/>
                </a:lnTo>
                <a:cubicBezTo>
                  <a:pt x="38695" y="41286"/>
                  <a:pt x="41331" y="38558"/>
                  <a:pt x="44704" y="37211"/>
                </a:cubicBezTo>
                <a:lnTo>
                  <a:pt x="48387" y="0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C7F617D4-7501-43F0-A109-DF5A0FCE933D}"/>
              </a:ext>
            </a:extLst>
          </p:cNvPr>
          <p:cNvSpPr txBox="1"/>
          <p:nvPr/>
        </p:nvSpPr>
        <p:spPr>
          <a:xfrm>
            <a:off x="1991995" y="3129534"/>
            <a:ext cx="2119122" cy="2438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95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Gotham-Bold"/>
                <a:ea typeface="+mn-ea"/>
                <a:cs typeface="+mn-cs"/>
                <a:sym typeface="Gotham-Bold"/>
                <a:rtl val="0"/>
              </a:rPr>
              <a:t>WWW.YOURWEBSITE.COM</a:t>
            </a: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8CA21DC5-B0BE-4222-B8A4-827E8983C032}"/>
              </a:ext>
            </a:extLst>
          </p:cNvPr>
          <p:cNvSpPr/>
          <p:nvPr/>
        </p:nvSpPr>
        <p:spPr>
          <a:xfrm>
            <a:off x="483869" y="3109595"/>
            <a:ext cx="1490980" cy="295909"/>
          </a:xfrm>
          <a:custGeom>
            <a:avLst/>
            <a:gdLst>
              <a:gd name="connsiteX0" fmla="*/ 1343025 w 1490980"/>
              <a:gd name="connsiteY0" fmla="*/ 295910 h 295909"/>
              <a:gd name="connsiteX1" fmla="*/ 147955 w 1490980"/>
              <a:gd name="connsiteY1" fmla="*/ 295910 h 295909"/>
              <a:gd name="connsiteX2" fmla="*/ 0 w 1490980"/>
              <a:gd name="connsiteY2" fmla="*/ 147955 h 295909"/>
              <a:gd name="connsiteX3" fmla="*/ 0 w 1490980"/>
              <a:gd name="connsiteY3" fmla="*/ 147955 h 295909"/>
              <a:gd name="connsiteX4" fmla="*/ 147955 w 1490980"/>
              <a:gd name="connsiteY4" fmla="*/ 0 h 295909"/>
              <a:gd name="connsiteX5" fmla="*/ 1343025 w 1490980"/>
              <a:gd name="connsiteY5" fmla="*/ 0 h 295909"/>
              <a:gd name="connsiteX6" fmla="*/ 1490980 w 1490980"/>
              <a:gd name="connsiteY6" fmla="*/ 147955 h 295909"/>
              <a:gd name="connsiteX7" fmla="*/ 1490980 w 1490980"/>
              <a:gd name="connsiteY7" fmla="*/ 147955 h 295909"/>
              <a:gd name="connsiteX8" fmla="*/ 1343025 w 1490980"/>
              <a:gd name="connsiteY8" fmla="*/ 295910 h 295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0980" h="295909">
                <a:moveTo>
                  <a:pt x="1343025" y="295910"/>
                </a:moveTo>
                <a:lnTo>
                  <a:pt x="147955" y="295910"/>
                </a:lnTo>
                <a:cubicBezTo>
                  <a:pt x="66271" y="295840"/>
                  <a:pt x="70" y="229639"/>
                  <a:pt x="0" y="147955"/>
                </a:cubicBezTo>
                <a:lnTo>
                  <a:pt x="0" y="147955"/>
                </a:lnTo>
                <a:cubicBezTo>
                  <a:pt x="70" y="66271"/>
                  <a:pt x="66271" y="70"/>
                  <a:pt x="147955" y="0"/>
                </a:cubicBezTo>
                <a:lnTo>
                  <a:pt x="1343025" y="0"/>
                </a:lnTo>
                <a:cubicBezTo>
                  <a:pt x="1424710" y="70"/>
                  <a:pt x="1490910" y="66271"/>
                  <a:pt x="1490980" y="147955"/>
                </a:cubicBezTo>
                <a:lnTo>
                  <a:pt x="1490980" y="147955"/>
                </a:lnTo>
                <a:cubicBezTo>
                  <a:pt x="1490910" y="229639"/>
                  <a:pt x="1424709" y="295840"/>
                  <a:pt x="1343025" y="295910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6D36B791-7419-4A31-975F-F55D0DEE2CE7}"/>
              </a:ext>
            </a:extLst>
          </p:cNvPr>
          <p:cNvSpPr txBox="1"/>
          <p:nvPr/>
        </p:nvSpPr>
        <p:spPr>
          <a:xfrm>
            <a:off x="663394" y="3126867"/>
            <a:ext cx="1050417" cy="2438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95" b="1" i="0" u="none" strike="noStrike" cap="none" spc="0" normalizeH="0" baseline="0" dirty="0">
                <a:ln>
                  <a:noFill/>
                </a:ln>
                <a:solidFill>
                  <a:srgbClr val="27CCF2"/>
                </a:solidFill>
                <a:effectLst/>
                <a:uFillTx/>
                <a:latin typeface="Gotham-Bold"/>
                <a:ea typeface="+mn-ea"/>
                <a:cs typeface="+mn-cs"/>
                <a:sym typeface="Gotham-Bold"/>
                <a:rtl val="0"/>
              </a:rPr>
              <a:t>LEAN MORE</a:t>
            </a: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119BEB6F-E572-4E96-9F83-C261EA28C441}"/>
              </a:ext>
            </a:extLst>
          </p:cNvPr>
          <p:cNvSpPr/>
          <p:nvPr/>
        </p:nvSpPr>
        <p:spPr>
          <a:xfrm>
            <a:off x="1666239" y="3226689"/>
            <a:ext cx="183642" cy="65913"/>
          </a:xfrm>
          <a:custGeom>
            <a:avLst/>
            <a:gdLst>
              <a:gd name="connsiteX0" fmla="*/ 183642 w 183642"/>
              <a:gd name="connsiteY0" fmla="*/ 32893 h 65913"/>
              <a:gd name="connsiteX1" fmla="*/ 126619 w 183642"/>
              <a:gd name="connsiteY1" fmla="*/ 0 h 65913"/>
              <a:gd name="connsiteX2" fmla="*/ 126619 w 183642"/>
              <a:gd name="connsiteY2" fmla="*/ 20955 h 65913"/>
              <a:gd name="connsiteX3" fmla="*/ 121793 w 183642"/>
              <a:gd name="connsiteY3" fmla="*/ 20955 h 65913"/>
              <a:gd name="connsiteX4" fmla="*/ 0 w 183642"/>
              <a:gd name="connsiteY4" fmla="*/ 20955 h 65913"/>
              <a:gd name="connsiteX5" fmla="*/ 0 w 183642"/>
              <a:gd name="connsiteY5" fmla="*/ 44831 h 65913"/>
              <a:gd name="connsiteX6" fmla="*/ 121793 w 183642"/>
              <a:gd name="connsiteY6" fmla="*/ 44831 h 65913"/>
              <a:gd name="connsiteX7" fmla="*/ 126619 w 183642"/>
              <a:gd name="connsiteY7" fmla="*/ 44831 h 65913"/>
              <a:gd name="connsiteX8" fmla="*/ 126619 w 183642"/>
              <a:gd name="connsiteY8" fmla="*/ 65913 h 65913"/>
              <a:gd name="connsiteX9" fmla="*/ 183642 w 183642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2" h="65913">
                <a:moveTo>
                  <a:pt x="183642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642" y="32893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F131F058-2619-4A61-BB9B-00B107B5B4D6}"/>
              </a:ext>
            </a:extLst>
          </p:cNvPr>
          <p:cNvSpPr/>
          <p:nvPr/>
        </p:nvSpPr>
        <p:spPr>
          <a:xfrm>
            <a:off x="1652270" y="2497454"/>
            <a:ext cx="148081" cy="147955"/>
          </a:xfrm>
          <a:custGeom>
            <a:avLst/>
            <a:gdLst>
              <a:gd name="connsiteX0" fmla="*/ 71882 w 148081"/>
              <a:gd name="connsiteY0" fmla="*/ 0 h 147955"/>
              <a:gd name="connsiteX1" fmla="*/ 81026 w 148081"/>
              <a:gd name="connsiteY1" fmla="*/ 55499 h 147955"/>
              <a:gd name="connsiteX2" fmla="*/ 92329 w 148081"/>
              <a:gd name="connsiteY2" fmla="*/ 66294 h 147955"/>
              <a:gd name="connsiteX3" fmla="*/ 148082 w 148081"/>
              <a:gd name="connsiteY3" fmla="*/ 71882 h 147955"/>
              <a:gd name="connsiteX4" fmla="*/ 92583 w 148081"/>
              <a:gd name="connsiteY4" fmla="*/ 80899 h 147955"/>
              <a:gd name="connsiteX5" fmla="*/ 81661 w 148081"/>
              <a:gd name="connsiteY5" fmla="*/ 92202 h 147955"/>
              <a:gd name="connsiteX6" fmla="*/ 76200 w 148081"/>
              <a:gd name="connsiteY6" fmla="*/ 147955 h 147955"/>
              <a:gd name="connsiteX7" fmla="*/ 67056 w 148081"/>
              <a:gd name="connsiteY7" fmla="*/ 92456 h 147955"/>
              <a:gd name="connsiteX8" fmla="*/ 55753 w 148081"/>
              <a:gd name="connsiteY8" fmla="*/ 81661 h 147955"/>
              <a:gd name="connsiteX9" fmla="*/ 0 w 148081"/>
              <a:gd name="connsiteY9" fmla="*/ 76073 h 147955"/>
              <a:gd name="connsiteX10" fmla="*/ 55499 w 148081"/>
              <a:gd name="connsiteY10" fmla="*/ 67056 h 147955"/>
              <a:gd name="connsiteX11" fmla="*/ 66421 w 148081"/>
              <a:gd name="connsiteY11" fmla="*/ 55753 h 147955"/>
              <a:gd name="connsiteX12" fmla="*/ 71882 w 148081"/>
              <a:gd name="connsiteY12" fmla="*/ 0 h 147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081" h="147955">
                <a:moveTo>
                  <a:pt x="71882" y="0"/>
                </a:moveTo>
                <a:lnTo>
                  <a:pt x="81026" y="55499"/>
                </a:lnTo>
                <a:cubicBezTo>
                  <a:pt x="86098" y="57422"/>
                  <a:pt x="90175" y="61316"/>
                  <a:pt x="92329" y="66294"/>
                </a:cubicBezTo>
                <a:lnTo>
                  <a:pt x="148082" y="71882"/>
                </a:lnTo>
                <a:lnTo>
                  <a:pt x="92583" y="80899"/>
                </a:lnTo>
                <a:cubicBezTo>
                  <a:pt x="90683" y="86028"/>
                  <a:pt x="86722" y="90127"/>
                  <a:pt x="81661" y="92202"/>
                </a:cubicBezTo>
                <a:lnTo>
                  <a:pt x="76200" y="147955"/>
                </a:lnTo>
                <a:lnTo>
                  <a:pt x="67056" y="92456"/>
                </a:lnTo>
                <a:cubicBezTo>
                  <a:pt x="61984" y="90533"/>
                  <a:pt x="57907" y="86639"/>
                  <a:pt x="55753" y="81661"/>
                </a:cubicBezTo>
                <a:lnTo>
                  <a:pt x="0" y="76073"/>
                </a:lnTo>
                <a:lnTo>
                  <a:pt x="55499" y="67056"/>
                </a:lnTo>
                <a:cubicBezTo>
                  <a:pt x="57358" y="61901"/>
                  <a:pt x="61332" y="57787"/>
                  <a:pt x="66421" y="55753"/>
                </a:cubicBezTo>
                <a:lnTo>
                  <a:pt x="71882" y="0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91252332-1F47-4144-A546-66A7F900003E}"/>
              </a:ext>
            </a:extLst>
          </p:cNvPr>
          <p:cNvSpPr/>
          <p:nvPr/>
        </p:nvSpPr>
        <p:spPr>
          <a:xfrm>
            <a:off x="1687576" y="2654173"/>
            <a:ext cx="168909" cy="169036"/>
          </a:xfrm>
          <a:custGeom>
            <a:avLst/>
            <a:gdLst>
              <a:gd name="connsiteX0" fmla="*/ 82423 w 168909"/>
              <a:gd name="connsiteY0" fmla="*/ 127 h 169036"/>
              <a:gd name="connsiteX1" fmla="*/ 92710 w 168909"/>
              <a:gd name="connsiteY1" fmla="*/ 63627 h 169036"/>
              <a:gd name="connsiteX2" fmla="*/ 105410 w 168909"/>
              <a:gd name="connsiteY2" fmla="*/ 76327 h 169036"/>
              <a:gd name="connsiteX3" fmla="*/ 168910 w 168909"/>
              <a:gd name="connsiteY3" fmla="*/ 82550 h 169036"/>
              <a:gd name="connsiteX4" fmla="*/ 105410 w 168909"/>
              <a:gd name="connsiteY4" fmla="*/ 92837 h 169036"/>
              <a:gd name="connsiteX5" fmla="*/ 92710 w 168909"/>
              <a:gd name="connsiteY5" fmla="*/ 105537 h 169036"/>
              <a:gd name="connsiteX6" fmla="*/ 86487 w 168909"/>
              <a:gd name="connsiteY6" fmla="*/ 169037 h 169036"/>
              <a:gd name="connsiteX7" fmla="*/ 76200 w 168909"/>
              <a:gd name="connsiteY7" fmla="*/ 105537 h 169036"/>
              <a:gd name="connsiteX8" fmla="*/ 63500 w 168909"/>
              <a:gd name="connsiteY8" fmla="*/ 92837 h 169036"/>
              <a:gd name="connsiteX9" fmla="*/ 0 w 168909"/>
              <a:gd name="connsiteY9" fmla="*/ 86487 h 169036"/>
              <a:gd name="connsiteX10" fmla="*/ 63500 w 168909"/>
              <a:gd name="connsiteY10" fmla="*/ 76200 h 169036"/>
              <a:gd name="connsiteX11" fmla="*/ 76200 w 168909"/>
              <a:gd name="connsiteY11" fmla="*/ 63500 h 169036"/>
              <a:gd name="connsiteX12" fmla="*/ 82423 w 168909"/>
              <a:gd name="connsiteY12" fmla="*/ 0 h 169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8909" h="169036">
                <a:moveTo>
                  <a:pt x="82423" y="127"/>
                </a:moveTo>
                <a:lnTo>
                  <a:pt x="92710" y="63627"/>
                </a:lnTo>
                <a:cubicBezTo>
                  <a:pt x="98541" y="65885"/>
                  <a:pt x="103152" y="70496"/>
                  <a:pt x="105410" y="76327"/>
                </a:cubicBezTo>
                <a:lnTo>
                  <a:pt x="168910" y="82550"/>
                </a:lnTo>
                <a:lnTo>
                  <a:pt x="105410" y="92837"/>
                </a:lnTo>
                <a:cubicBezTo>
                  <a:pt x="103179" y="98686"/>
                  <a:pt x="98559" y="103306"/>
                  <a:pt x="92710" y="105537"/>
                </a:cubicBezTo>
                <a:lnTo>
                  <a:pt x="86487" y="169037"/>
                </a:lnTo>
                <a:lnTo>
                  <a:pt x="76200" y="105537"/>
                </a:lnTo>
                <a:cubicBezTo>
                  <a:pt x="70395" y="103239"/>
                  <a:pt x="65798" y="98642"/>
                  <a:pt x="63500" y="92837"/>
                </a:cubicBezTo>
                <a:lnTo>
                  <a:pt x="0" y="86487"/>
                </a:lnTo>
                <a:lnTo>
                  <a:pt x="63500" y="76200"/>
                </a:lnTo>
                <a:cubicBezTo>
                  <a:pt x="65823" y="70411"/>
                  <a:pt x="70411" y="65823"/>
                  <a:pt x="76200" y="63500"/>
                </a:cubicBezTo>
                <a:lnTo>
                  <a:pt x="82423" y="0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6E197866-92CB-4032-BCCA-86D280BCD8D7}"/>
              </a:ext>
            </a:extLst>
          </p:cNvPr>
          <p:cNvSpPr/>
          <p:nvPr/>
        </p:nvSpPr>
        <p:spPr>
          <a:xfrm>
            <a:off x="8651620" y="2693542"/>
            <a:ext cx="98552" cy="98679"/>
          </a:xfrm>
          <a:custGeom>
            <a:avLst/>
            <a:gdLst>
              <a:gd name="connsiteX0" fmla="*/ 47879 w 98552"/>
              <a:gd name="connsiteY0" fmla="*/ 0 h 98679"/>
              <a:gd name="connsiteX1" fmla="*/ 53975 w 98552"/>
              <a:gd name="connsiteY1" fmla="*/ 36957 h 98679"/>
              <a:gd name="connsiteX2" fmla="*/ 61468 w 98552"/>
              <a:gd name="connsiteY2" fmla="*/ 44196 h 98679"/>
              <a:gd name="connsiteX3" fmla="*/ 98552 w 98552"/>
              <a:gd name="connsiteY3" fmla="*/ 47879 h 98679"/>
              <a:gd name="connsiteX4" fmla="*/ 61595 w 98552"/>
              <a:gd name="connsiteY4" fmla="*/ 53975 h 98679"/>
              <a:gd name="connsiteX5" fmla="*/ 54356 w 98552"/>
              <a:gd name="connsiteY5" fmla="*/ 61468 h 98679"/>
              <a:gd name="connsiteX6" fmla="*/ 50673 w 98552"/>
              <a:gd name="connsiteY6" fmla="*/ 98679 h 98679"/>
              <a:gd name="connsiteX7" fmla="*/ 44704 w 98552"/>
              <a:gd name="connsiteY7" fmla="*/ 61722 h 98679"/>
              <a:gd name="connsiteX8" fmla="*/ 37211 w 98552"/>
              <a:gd name="connsiteY8" fmla="*/ 54483 h 98679"/>
              <a:gd name="connsiteX9" fmla="*/ 0 w 98552"/>
              <a:gd name="connsiteY9" fmla="*/ 50800 h 98679"/>
              <a:gd name="connsiteX10" fmla="*/ 36957 w 98552"/>
              <a:gd name="connsiteY10" fmla="*/ 44704 h 98679"/>
              <a:gd name="connsiteX11" fmla="*/ 44197 w 98552"/>
              <a:gd name="connsiteY11" fmla="*/ 37211 h 98679"/>
              <a:gd name="connsiteX12" fmla="*/ 47879 w 98552"/>
              <a:gd name="connsiteY12" fmla="*/ 0 h 98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2" h="98679">
                <a:moveTo>
                  <a:pt x="47879" y="0"/>
                </a:moveTo>
                <a:lnTo>
                  <a:pt x="53975" y="36957"/>
                </a:lnTo>
                <a:cubicBezTo>
                  <a:pt x="57343" y="38267"/>
                  <a:pt x="60043" y="40875"/>
                  <a:pt x="61468" y="44196"/>
                </a:cubicBezTo>
                <a:lnTo>
                  <a:pt x="98552" y="47879"/>
                </a:lnTo>
                <a:lnTo>
                  <a:pt x="61595" y="53975"/>
                </a:lnTo>
                <a:cubicBezTo>
                  <a:pt x="60365" y="57393"/>
                  <a:pt x="57730" y="60121"/>
                  <a:pt x="54356" y="61468"/>
                </a:cubicBezTo>
                <a:lnTo>
                  <a:pt x="50673" y="98679"/>
                </a:lnTo>
                <a:lnTo>
                  <a:pt x="44704" y="61722"/>
                </a:lnTo>
                <a:cubicBezTo>
                  <a:pt x="41286" y="60492"/>
                  <a:pt x="38559" y="57857"/>
                  <a:pt x="37211" y="54483"/>
                </a:cubicBezTo>
                <a:lnTo>
                  <a:pt x="0" y="50800"/>
                </a:lnTo>
                <a:lnTo>
                  <a:pt x="36957" y="44704"/>
                </a:lnTo>
                <a:cubicBezTo>
                  <a:pt x="38188" y="41286"/>
                  <a:pt x="40823" y="38559"/>
                  <a:pt x="44197" y="37211"/>
                </a:cubicBezTo>
                <a:lnTo>
                  <a:pt x="47879" y="0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415BD290-FA0E-43BD-AB64-CF3F479AACAE}"/>
              </a:ext>
            </a:extLst>
          </p:cNvPr>
          <p:cNvSpPr/>
          <p:nvPr/>
        </p:nvSpPr>
        <p:spPr>
          <a:xfrm>
            <a:off x="8800210" y="2563495"/>
            <a:ext cx="148082" cy="147954"/>
          </a:xfrm>
          <a:custGeom>
            <a:avLst/>
            <a:gdLst>
              <a:gd name="connsiteX0" fmla="*/ 71882 w 148082"/>
              <a:gd name="connsiteY0" fmla="*/ 0 h 147954"/>
              <a:gd name="connsiteX1" fmla="*/ 81026 w 148082"/>
              <a:gd name="connsiteY1" fmla="*/ 55499 h 147954"/>
              <a:gd name="connsiteX2" fmla="*/ 92329 w 148082"/>
              <a:gd name="connsiteY2" fmla="*/ 66294 h 147954"/>
              <a:gd name="connsiteX3" fmla="*/ 148082 w 148082"/>
              <a:gd name="connsiteY3" fmla="*/ 71882 h 147954"/>
              <a:gd name="connsiteX4" fmla="*/ 92583 w 148082"/>
              <a:gd name="connsiteY4" fmla="*/ 81026 h 147954"/>
              <a:gd name="connsiteX5" fmla="*/ 81661 w 148082"/>
              <a:gd name="connsiteY5" fmla="*/ 92202 h 147954"/>
              <a:gd name="connsiteX6" fmla="*/ 76200 w 148082"/>
              <a:gd name="connsiteY6" fmla="*/ 147955 h 147954"/>
              <a:gd name="connsiteX7" fmla="*/ 67056 w 148082"/>
              <a:gd name="connsiteY7" fmla="*/ 92456 h 147954"/>
              <a:gd name="connsiteX8" fmla="*/ 55753 w 148082"/>
              <a:gd name="connsiteY8" fmla="*/ 81661 h 147954"/>
              <a:gd name="connsiteX9" fmla="*/ 0 w 148082"/>
              <a:gd name="connsiteY9" fmla="*/ 76200 h 147954"/>
              <a:gd name="connsiteX10" fmla="*/ 55499 w 148082"/>
              <a:gd name="connsiteY10" fmla="*/ 67056 h 147954"/>
              <a:gd name="connsiteX11" fmla="*/ 66421 w 148082"/>
              <a:gd name="connsiteY11" fmla="*/ 55753 h 147954"/>
              <a:gd name="connsiteX12" fmla="*/ 71882 w 148082"/>
              <a:gd name="connsiteY12" fmla="*/ 0 h 147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082" h="147954">
                <a:moveTo>
                  <a:pt x="71882" y="0"/>
                </a:moveTo>
                <a:lnTo>
                  <a:pt x="81026" y="55499"/>
                </a:lnTo>
                <a:cubicBezTo>
                  <a:pt x="86098" y="57422"/>
                  <a:pt x="90175" y="61316"/>
                  <a:pt x="92329" y="66294"/>
                </a:cubicBezTo>
                <a:lnTo>
                  <a:pt x="148082" y="71882"/>
                </a:lnTo>
                <a:lnTo>
                  <a:pt x="92583" y="81026"/>
                </a:lnTo>
                <a:cubicBezTo>
                  <a:pt x="90640" y="86099"/>
                  <a:pt x="86688" y="90143"/>
                  <a:pt x="81661" y="92202"/>
                </a:cubicBezTo>
                <a:lnTo>
                  <a:pt x="76200" y="147955"/>
                </a:lnTo>
                <a:lnTo>
                  <a:pt x="67056" y="92456"/>
                </a:lnTo>
                <a:cubicBezTo>
                  <a:pt x="61985" y="90533"/>
                  <a:pt x="57907" y="86639"/>
                  <a:pt x="55753" y="81661"/>
                </a:cubicBezTo>
                <a:lnTo>
                  <a:pt x="0" y="76200"/>
                </a:lnTo>
                <a:lnTo>
                  <a:pt x="55499" y="67056"/>
                </a:lnTo>
                <a:cubicBezTo>
                  <a:pt x="57438" y="61952"/>
                  <a:pt x="61386" y="57866"/>
                  <a:pt x="66421" y="55753"/>
                </a:cubicBezTo>
                <a:lnTo>
                  <a:pt x="71882" y="0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5A2F1303-9D65-4B31-AB6E-4A0947480853}"/>
              </a:ext>
            </a:extLst>
          </p:cNvPr>
          <p:cNvSpPr/>
          <p:nvPr/>
        </p:nvSpPr>
        <p:spPr>
          <a:xfrm>
            <a:off x="8835517" y="2720720"/>
            <a:ext cx="168909" cy="169036"/>
          </a:xfrm>
          <a:custGeom>
            <a:avLst/>
            <a:gdLst>
              <a:gd name="connsiteX0" fmla="*/ 82423 w 168909"/>
              <a:gd name="connsiteY0" fmla="*/ 0 h 169036"/>
              <a:gd name="connsiteX1" fmla="*/ 92710 w 168909"/>
              <a:gd name="connsiteY1" fmla="*/ 63500 h 169036"/>
              <a:gd name="connsiteX2" fmla="*/ 105410 w 168909"/>
              <a:gd name="connsiteY2" fmla="*/ 76200 h 169036"/>
              <a:gd name="connsiteX3" fmla="*/ 168910 w 168909"/>
              <a:gd name="connsiteY3" fmla="*/ 82423 h 169036"/>
              <a:gd name="connsiteX4" fmla="*/ 105410 w 168909"/>
              <a:gd name="connsiteY4" fmla="*/ 92837 h 169036"/>
              <a:gd name="connsiteX5" fmla="*/ 92710 w 168909"/>
              <a:gd name="connsiteY5" fmla="*/ 105537 h 169036"/>
              <a:gd name="connsiteX6" fmla="*/ 86487 w 168909"/>
              <a:gd name="connsiteY6" fmla="*/ 169037 h 169036"/>
              <a:gd name="connsiteX7" fmla="*/ 76200 w 168909"/>
              <a:gd name="connsiteY7" fmla="*/ 105537 h 169036"/>
              <a:gd name="connsiteX8" fmla="*/ 63500 w 168909"/>
              <a:gd name="connsiteY8" fmla="*/ 92837 h 169036"/>
              <a:gd name="connsiteX9" fmla="*/ 0 w 168909"/>
              <a:gd name="connsiteY9" fmla="*/ 86614 h 169036"/>
              <a:gd name="connsiteX10" fmla="*/ 63500 w 168909"/>
              <a:gd name="connsiteY10" fmla="*/ 76200 h 169036"/>
              <a:gd name="connsiteX11" fmla="*/ 76200 w 168909"/>
              <a:gd name="connsiteY11" fmla="*/ 63500 h 169036"/>
              <a:gd name="connsiteX12" fmla="*/ 82423 w 168909"/>
              <a:gd name="connsiteY12" fmla="*/ 0 h 169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8909" h="169036">
                <a:moveTo>
                  <a:pt x="82423" y="0"/>
                </a:moveTo>
                <a:lnTo>
                  <a:pt x="92710" y="63500"/>
                </a:lnTo>
                <a:cubicBezTo>
                  <a:pt x="98541" y="65758"/>
                  <a:pt x="103152" y="70369"/>
                  <a:pt x="105410" y="76200"/>
                </a:cubicBezTo>
                <a:lnTo>
                  <a:pt x="168910" y="82423"/>
                </a:lnTo>
                <a:lnTo>
                  <a:pt x="105410" y="92837"/>
                </a:lnTo>
                <a:cubicBezTo>
                  <a:pt x="103112" y="98642"/>
                  <a:pt x="98516" y="103239"/>
                  <a:pt x="92710" y="105537"/>
                </a:cubicBezTo>
                <a:lnTo>
                  <a:pt x="86487" y="169037"/>
                </a:lnTo>
                <a:lnTo>
                  <a:pt x="76200" y="105537"/>
                </a:lnTo>
                <a:cubicBezTo>
                  <a:pt x="70394" y="103239"/>
                  <a:pt x="65798" y="98642"/>
                  <a:pt x="63500" y="92837"/>
                </a:cubicBezTo>
                <a:lnTo>
                  <a:pt x="0" y="86614"/>
                </a:lnTo>
                <a:lnTo>
                  <a:pt x="63500" y="76200"/>
                </a:lnTo>
                <a:cubicBezTo>
                  <a:pt x="65860" y="70436"/>
                  <a:pt x="70436" y="65861"/>
                  <a:pt x="76200" y="63500"/>
                </a:cubicBezTo>
                <a:lnTo>
                  <a:pt x="82423" y="0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9E794AA9-F62A-4AFF-BD50-8B4DF8A95C5E}"/>
              </a:ext>
            </a:extLst>
          </p:cNvPr>
          <p:cNvSpPr/>
          <p:nvPr/>
        </p:nvSpPr>
        <p:spPr>
          <a:xfrm>
            <a:off x="6338823" y="3241294"/>
            <a:ext cx="98679" cy="98552"/>
          </a:xfrm>
          <a:custGeom>
            <a:avLst/>
            <a:gdLst>
              <a:gd name="connsiteX0" fmla="*/ 47879 w 98679"/>
              <a:gd name="connsiteY0" fmla="*/ 0 h 98552"/>
              <a:gd name="connsiteX1" fmla="*/ 53975 w 98679"/>
              <a:gd name="connsiteY1" fmla="*/ 36957 h 98552"/>
              <a:gd name="connsiteX2" fmla="*/ 61468 w 98679"/>
              <a:gd name="connsiteY2" fmla="*/ 44196 h 98552"/>
              <a:gd name="connsiteX3" fmla="*/ 98679 w 98679"/>
              <a:gd name="connsiteY3" fmla="*/ 47879 h 98552"/>
              <a:gd name="connsiteX4" fmla="*/ 61722 w 98679"/>
              <a:gd name="connsiteY4" fmla="*/ 53975 h 98552"/>
              <a:gd name="connsiteX5" fmla="*/ 54483 w 98679"/>
              <a:gd name="connsiteY5" fmla="*/ 61468 h 98552"/>
              <a:gd name="connsiteX6" fmla="*/ 50800 w 98679"/>
              <a:gd name="connsiteY6" fmla="*/ 98552 h 98552"/>
              <a:gd name="connsiteX7" fmla="*/ 44704 w 98679"/>
              <a:gd name="connsiteY7" fmla="*/ 61595 h 98552"/>
              <a:gd name="connsiteX8" fmla="*/ 37211 w 98679"/>
              <a:gd name="connsiteY8" fmla="*/ 54356 h 98552"/>
              <a:gd name="connsiteX9" fmla="*/ 0 w 98679"/>
              <a:gd name="connsiteY9" fmla="*/ 50673 h 98552"/>
              <a:gd name="connsiteX10" fmla="*/ 36957 w 98679"/>
              <a:gd name="connsiteY10" fmla="*/ 44704 h 98552"/>
              <a:gd name="connsiteX11" fmla="*/ 44196 w 98679"/>
              <a:gd name="connsiteY11" fmla="*/ 37084 h 98552"/>
              <a:gd name="connsiteX12" fmla="*/ 47879 w 98679"/>
              <a:gd name="connsiteY12" fmla="*/ 0 h 9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679" h="98552">
                <a:moveTo>
                  <a:pt x="47879" y="0"/>
                </a:moveTo>
                <a:lnTo>
                  <a:pt x="53975" y="36957"/>
                </a:lnTo>
                <a:cubicBezTo>
                  <a:pt x="57393" y="38187"/>
                  <a:pt x="60121" y="40822"/>
                  <a:pt x="61468" y="44196"/>
                </a:cubicBezTo>
                <a:lnTo>
                  <a:pt x="98679" y="47879"/>
                </a:lnTo>
                <a:lnTo>
                  <a:pt x="61722" y="53975"/>
                </a:lnTo>
                <a:cubicBezTo>
                  <a:pt x="60413" y="57343"/>
                  <a:pt x="57804" y="60043"/>
                  <a:pt x="54483" y="61468"/>
                </a:cubicBezTo>
                <a:lnTo>
                  <a:pt x="50800" y="98552"/>
                </a:lnTo>
                <a:lnTo>
                  <a:pt x="44704" y="61595"/>
                </a:lnTo>
                <a:cubicBezTo>
                  <a:pt x="41286" y="60365"/>
                  <a:pt x="38559" y="57730"/>
                  <a:pt x="37211" y="54356"/>
                </a:cubicBezTo>
                <a:lnTo>
                  <a:pt x="0" y="50673"/>
                </a:lnTo>
                <a:lnTo>
                  <a:pt x="36957" y="44704"/>
                </a:lnTo>
                <a:cubicBezTo>
                  <a:pt x="38225" y="41280"/>
                  <a:pt x="40842" y="38526"/>
                  <a:pt x="44196" y="37084"/>
                </a:cubicBezTo>
                <a:lnTo>
                  <a:pt x="47879" y="0"/>
                </a:lnTo>
                <a:close/>
              </a:path>
            </a:pathLst>
          </a:custGeom>
          <a:solidFill>
            <a:srgbClr val="F9F9F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094CC151-F446-48D7-9B6C-C3B65BEC1500}"/>
              </a:ext>
            </a:extLst>
          </p:cNvPr>
          <p:cNvSpPr/>
          <p:nvPr/>
        </p:nvSpPr>
        <p:spPr>
          <a:xfrm>
            <a:off x="6486905" y="3111500"/>
            <a:ext cx="148082" cy="147954"/>
          </a:xfrm>
          <a:custGeom>
            <a:avLst/>
            <a:gdLst>
              <a:gd name="connsiteX0" fmla="*/ 71882 w 148082"/>
              <a:gd name="connsiteY0" fmla="*/ 0 h 147954"/>
              <a:gd name="connsiteX1" fmla="*/ 81026 w 148082"/>
              <a:gd name="connsiteY1" fmla="*/ 55372 h 147954"/>
              <a:gd name="connsiteX2" fmla="*/ 92329 w 148082"/>
              <a:gd name="connsiteY2" fmla="*/ 66294 h 147954"/>
              <a:gd name="connsiteX3" fmla="*/ 148082 w 148082"/>
              <a:gd name="connsiteY3" fmla="*/ 71755 h 147954"/>
              <a:gd name="connsiteX4" fmla="*/ 92583 w 148082"/>
              <a:gd name="connsiteY4" fmla="*/ 80899 h 147954"/>
              <a:gd name="connsiteX5" fmla="*/ 81661 w 148082"/>
              <a:gd name="connsiteY5" fmla="*/ 92202 h 147954"/>
              <a:gd name="connsiteX6" fmla="*/ 76200 w 148082"/>
              <a:gd name="connsiteY6" fmla="*/ 147955 h 147954"/>
              <a:gd name="connsiteX7" fmla="*/ 67056 w 148082"/>
              <a:gd name="connsiteY7" fmla="*/ 92456 h 147954"/>
              <a:gd name="connsiteX8" fmla="*/ 55753 w 148082"/>
              <a:gd name="connsiteY8" fmla="*/ 81534 h 147954"/>
              <a:gd name="connsiteX9" fmla="*/ 0 w 148082"/>
              <a:gd name="connsiteY9" fmla="*/ 76073 h 147954"/>
              <a:gd name="connsiteX10" fmla="*/ 55499 w 148082"/>
              <a:gd name="connsiteY10" fmla="*/ 66929 h 147954"/>
              <a:gd name="connsiteX11" fmla="*/ 66421 w 148082"/>
              <a:gd name="connsiteY11" fmla="*/ 55753 h 147954"/>
              <a:gd name="connsiteX12" fmla="*/ 71882 w 148082"/>
              <a:gd name="connsiteY12" fmla="*/ 0 h 147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082" h="147954">
                <a:moveTo>
                  <a:pt x="71882" y="0"/>
                </a:moveTo>
                <a:lnTo>
                  <a:pt x="81026" y="55372"/>
                </a:lnTo>
                <a:cubicBezTo>
                  <a:pt x="86083" y="57385"/>
                  <a:pt x="90144" y="61309"/>
                  <a:pt x="92329" y="66294"/>
                </a:cubicBezTo>
                <a:lnTo>
                  <a:pt x="148082" y="71755"/>
                </a:lnTo>
                <a:lnTo>
                  <a:pt x="92583" y="80899"/>
                </a:lnTo>
                <a:cubicBezTo>
                  <a:pt x="90644" y="86003"/>
                  <a:pt x="86696" y="90089"/>
                  <a:pt x="81661" y="92202"/>
                </a:cubicBezTo>
                <a:lnTo>
                  <a:pt x="76200" y="147955"/>
                </a:lnTo>
                <a:lnTo>
                  <a:pt x="67056" y="92456"/>
                </a:lnTo>
                <a:cubicBezTo>
                  <a:pt x="61952" y="90517"/>
                  <a:pt x="57866" y="86569"/>
                  <a:pt x="55753" y="81534"/>
                </a:cubicBezTo>
                <a:lnTo>
                  <a:pt x="0" y="76073"/>
                </a:lnTo>
                <a:lnTo>
                  <a:pt x="55499" y="66929"/>
                </a:lnTo>
                <a:cubicBezTo>
                  <a:pt x="57442" y="61856"/>
                  <a:pt x="61394" y="57812"/>
                  <a:pt x="66421" y="55753"/>
                </a:cubicBezTo>
                <a:lnTo>
                  <a:pt x="71882" y="0"/>
                </a:lnTo>
                <a:close/>
              </a:path>
            </a:pathLst>
          </a:custGeom>
          <a:solidFill>
            <a:srgbClr val="F9F9F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ECC329A1-4A3F-4FC8-BCC8-E5AD72AB4FB7}"/>
              </a:ext>
            </a:extLst>
          </p:cNvPr>
          <p:cNvSpPr/>
          <p:nvPr/>
        </p:nvSpPr>
        <p:spPr>
          <a:xfrm>
            <a:off x="6522211" y="3268471"/>
            <a:ext cx="168909" cy="168910"/>
          </a:xfrm>
          <a:custGeom>
            <a:avLst/>
            <a:gdLst>
              <a:gd name="connsiteX0" fmla="*/ 82423 w 168909"/>
              <a:gd name="connsiteY0" fmla="*/ 0 h 168910"/>
              <a:gd name="connsiteX1" fmla="*/ 92710 w 168909"/>
              <a:gd name="connsiteY1" fmla="*/ 63500 h 168910"/>
              <a:gd name="connsiteX2" fmla="*/ 105410 w 168909"/>
              <a:gd name="connsiteY2" fmla="*/ 76200 h 168910"/>
              <a:gd name="connsiteX3" fmla="*/ 168910 w 168909"/>
              <a:gd name="connsiteY3" fmla="*/ 82423 h 168910"/>
              <a:gd name="connsiteX4" fmla="*/ 105410 w 168909"/>
              <a:gd name="connsiteY4" fmla="*/ 92710 h 168910"/>
              <a:gd name="connsiteX5" fmla="*/ 92710 w 168909"/>
              <a:gd name="connsiteY5" fmla="*/ 105410 h 168910"/>
              <a:gd name="connsiteX6" fmla="*/ 86487 w 168909"/>
              <a:gd name="connsiteY6" fmla="*/ 168910 h 168910"/>
              <a:gd name="connsiteX7" fmla="*/ 76200 w 168909"/>
              <a:gd name="connsiteY7" fmla="*/ 106045 h 168910"/>
              <a:gd name="connsiteX8" fmla="*/ 63500 w 168909"/>
              <a:gd name="connsiteY8" fmla="*/ 93345 h 168910"/>
              <a:gd name="connsiteX9" fmla="*/ 0 w 168909"/>
              <a:gd name="connsiteY9" fmla="*/ 87122 h 168910"/>
              <a:gd name="connsiteX10" fmla="*/ 63500 w 168909"/>
              <a:gd name="connsiteY10" fmla="*/ 76835 h 168910"/>
              <a:gd name="connsiteX11" fmla="*/ 76200 w 168909"/>
              <a:gd name="connsiteY11" fmla="*/ 64135 h 168910"/>
              <a:gd name="connsiteX12" fmla="*/ 82423 w 168909"/>
              <a:gd name="connsiteY12" fmla="*/ 635 h 168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8909" h="168910">
                <a:moveTo>
                  <a:pt x="82423" y="0"/>
                </a:moveTo>
                <a:lnTo>
                  <a:pt x="92710" y="63500"/>
                </a:lnTo>
                <a:cubicBezTo>
                  <a:pt x="98541" y="65758"/>
                  <a:pt x="103152" y="70369"/>
                  <a:pt x="105410" y="76200"/>
                </a:cubicBezTo>
                <a:lnTo>
                  <a:pt x="168910" y="82423"/>
                </a:lnTo>
                <a:lnTo>
                  <a:pt x="105410" y="92710"/>
                </a:lnTo>
                <a:cubicBezTo>
                  <a:pt x="103087" y="98499"/>
                  <a:pt x="98499" y="103087"/>
                  <a:pt x="92710" y="105410"/>
                </a:cubicBezTo>
                <a:lnTo>
                  <a:pt x="86487" y="168910"/>
                </a:lnTo>
                <a:lnTo>
                  <a:pt x="76200" y="106045"/>
                </a:lnTo>
                <a:cubicBezTo>
                  <a:pt x="70411" y="103722"/>
                  <a:pt x="65823" y="99134"/>
                  <a:pt x="63500" y="93345"/>
                </a:cubicBezTo>
                <a:lnTo>
                  <a:pt x="0" y="87122"/>
                </a:lnTo>
                <a:lnTo>
                  <a:pt x="63500" y="76835"/>
                </a:lnTo>
                <a:cubicBezTo>
                  <a:pt x="65758" y="71004"/>
                  <a:pt x="70369" y="66393"/>
                  <a:pt x="76200" y="64135"/>
                </a:cubicBezTo>
                <a:lnTo>
                  <a:pt x="82423" y="635"/>
                </a:lnTo>
                <a:close/>
              </a:path>
            </a:pathLst>
          </a:custGeom>
          <a:solidFill>
            <a:srgbClr val="F9F9F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7E2599BE-F10B-4A2F-8746-2AAE407D6823}"/>
              </a:ext>
            </a:extLst>
          </p:cNvPr>
          <p:cNvSpPr/>
          <p:nvPr/>
        </p:nvSpPr>
        <p:spPr>
          <a:xfrm>
            <a:off x="2656332" y="2737611"/>
            <a:ext cx="98551" cy="98552"/>
          </a:xfrm>
          <a:custGeom>
            <a:avLst/>
            <a:gdLst>
              <a:gd name="connsiteX0" fmla="*/ 47879 w 98551"/>
              <a:gd name="connsiteY0" fmla="*/ 0 h 98552"/>
              <a:gd name="connsiteX1" fmla="*/ 53975 w 98551"/>
              <a:gd name="connsiteY1" fmla="*/ 36957 h 98552"/>
              <a:gd name="connsiteX2" fmla="*/ 61468 w 98551"/>
              <a:gd name="connsiteY2" fmla="*/ 44196 h 98552"/>
              <a:gd name="connsiteX3" fmla="*/ 98552 w 98551"/>
              <a:gd name="connsiteY3" fmla="*/ 47879 h 98552"/>
              <a:gd name="connsiteX4" fmla="*/ 61595 w 98551"/>
              <a:gd name="connsiteY4" fmla="*/ 53975 h 98552"/>
              <a:gd name="connsiteX5" fmla="*/ 54356 w 98551"/>
              <a:gd name="connsiteY5" fmla="*/ 61468 h 98552"/>
              <a:gd name="connsiteX6" fmla="*/ 50800 w 98551"/>
              <a:gd name="connsiteY6" fmla="*/ 98552 h 98552"/>
              <a:gd name="connsiteX7" fmla="*/ 44704 w 98551"/>
              <a:gd name="connsiteY7" fmla="*/ 61595 h 98552"/>
              <a:gd name="connsiteX8" fmla="*/ 37211 w 98551"/>
              <a:gd name="connsiteY8" fmla="*/ 54356 h 98552"/>
              <a:gd name="connsiteX9" fmla="*/ 0 w 98551"/>
              <a:gd name="connsiteY9" fmla="*/ 50800 h 98552"/>
              <a:gd name="connsiteX10" fmla="*/ 36957 w 98551"/>
              <a:gd name="connsiteY10" fmla="*/ 44704 h 98552"/>
              <a:gd name="connsiteX11" fmla="*/ 44196 w 98551"/>
              <a:gd name="connsiteY11" fmla="*/ 37211 h 98552"/>
              <a:gd name="connsiteX12" fmla="*/ 47879 w 98551"/>
              <a:gd name="connsiteY12" fmla="*/ 0 h 9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551" h="98552">
                <a:moveTo>
                  <a:pt x="47879" y="0"/>
                </a:moveTo>
                <a:lnTo>
                  <a:pt x="53975" y="36957"/>
                </a:lnTo>
                <a:cubicBezTo>
                  <a:pt x="57393" y="38187"/>
                  <a:pt x="60121" y="40823"/>
                  <a:pt x="61468" y="44196"/>
                </a:cubicBezTo>
                <a:lnTo>
                  <a:pt x="98552" y="47879"/>
                </a:lnTo>
                <a:lnTo>
                  <a:pt x="61595" y="53975"/>
                </a:lnTo>
                <a:cubicBezTo>
                  <a:pt x="60365" y="57393"/>
                  <a:pt x="57729" y="60121"/>
                  <a:pt x="54356" y="61468"/>
                </a:cubicBezTo>
                <a:lnTo>
                  <a:pt x="50800" y="98552"/>
                </a:lnTo>
                <a:lnTo>
                  <a:pt x="44704" y="61595"/>
                </a:lnTo>
                <a:cubicBezTo>
                  <a:pt x="41286" y="60365"/>
                  <a:pt x="38558" y="57730"/>
                  <a:pt x="37211" y="54356"/>
                </a:cubicBezTo>
                <a:lnTo>
                  <a:pt x="0" y="50800"/>
                </a:lnTo>
                <a:lnTo>
                  <a:pt x="36957" y="44704"/>
                </a:lnTo>
                <a:cubicBezTo>
                  <a:pt x="38187" y="41286"/>
                  <a:pt x="40823" y="38559"/>
                  <a:pt x="44196" y="37211"/>
                </a:cubicBezTo>
                <a:lnTo>
                  <a:pt x="47879" y="0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618D3F6E-C92D-4281-B0EF-71F2B07554FD}"/>
              </a:ext>
            </a:extLst>
          </p:cNvPr>
          <p:cNvSpPr/>
          <p:nvPr/>
        </p:nvSpPr>
        <p:spPr>
          <a:xfrm>
            <a:off x="7362443" y="2578100"/>
            <a:ext cx="148082" cy="147954"/>
          </a:xfrm>
          <a:custGeom>
            <a:avLst/>
            <a:gdLst>
              <a:gd name="connsiteX0" fmla="*/ 71882 w 148082"/>
              <a:gd name="connsiteY0" fmla="*/ 0 h 147954"/>
              <a:gd name="connsiteX1" fmla="*/ 81026 w 148082"/>
              <a:gd name="connsiteY1" fmla="*/ 55499 h 147954"/>
              <a:gd name="connsiteX2" fmla="*/ 92329 w 148082"/>
              <a:gd name="connsiteY2" fmla="*/ 66294 h 147954"/>
              <a:gd name="connsiteX3" fmla="*/ 148082 w 148082"/>
              <a:gd name="connsiteY3" fmla="*/ 71882 h 147954"/>
              <a:gd name="connsiteX4" fmla="*/ 92584 w 148082"/>
              <a:gd name="connsiteY4" fmla="*/ 80899 h 147954"/>
              <a:gd name="connsiteX5" fmla="*/ 81662 w 148082"/>
              <a:gd name="connsiteY5" fmla="*/ 92202 h 147954"/>
              <a:gd name="connsiteX6" fmla="*/ 76200 w 148082"/>
              <a:gd name="connsiteY6" fmla="*/ 147955 h 147954"/>
              <a:gd name="connsiteX7" fmla="*/ 67056 w 148082"/>
              <a:gd name="connsiteY7" fmla="*/ 92710 h 147954"/>
              <a:gd name="connsiteX8" fmla="*/ 55880 w 148082"/>
              <a:gd name="connsiteY8" fmla="*/ 81915 h 147954"/>
              <a:gd name="connsiteX9" fmla="*/ 0 w 148082"/>
              <a:gd name="connsiteY9" fmla="*/ 76327 h 147954"/>
              <a:gd name="connsiteX10" fmla="*/ 55500 w 148082"/>
              <a:gd name="connsiteY10" fmla="*/ 67310 h 147954"/>
              <a:gd name="connsiteX11" fmla="*/ 66422 w 148082"/>
              <a:gd name="connsiteY11" fmla="*/ 56007 h 147954"/>
              <a:gd name="connsiteX12" fmla="*/ 71882 w 148082"/>
              <a:gd name="connsiteY12" fmla="*/ 254 h 147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082" h="147954">
                <a:moveTo>
                  <a:pt x="71882" y="0"/>
                </a:moveTo>
                <a:lnTo>
                  <a:pt x="81026" y="55499"/>
                </a:lnTo>
                <a:cubicBezTo>
                  <a:pt x="86098" y="57422"/>
                  <a:pt x="90175" y="61316"/>
                  <a:pt x="92329" y="66294"/>
                </a:cubicBezTo>
                <a:lnTo>
                  <a:pt x="148082" y="71882"/>
                </a:lnTo>
                <a:lnTo>
                  <a:pt x="92584" y="80899"/>
                </a:lnTo>
                <a:cubicBezTo>
                  <a:pt x="90725" y="86054"/>
                  <a:pt x="86750" y="90168"/>
                  <a:pt x="81662" y="92202"/>
                </a:cubicBezTo>
                <a:lnTo>
                  <a:pt x="76200" y="147955"/>
                </a:lnTo>
                <a:lnTo>
                  <a:pt x="67056" y="92710"/>
                </a:lnTo>
                <a:cubicBezTo>
                  <a:pt x="61992" y="90823"/>
                  <a:pt x="57942" y="86911"/>
                  <a:pt x="55880" y="81915"/>
                </a:cubicBezTo>
                <a:lnTo>
                  <a:pt x="0" y="76327"/>
                </a:lnTo>
                <a:lnTo>
                  <a:pt x="55500" y="67310"/>
                </a:lnTo>
                <a:cubicBezTo>
                  <a:pt x="57439" y="62206"/>
                  <a:pt x="61387" y="58120"/>
                  <a:pt x="66422" y="56007"/>
                </a:cubicBezTo>
                <a:lnTo>
                  <a:pt x="71882" y="254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FCAC5003-3BBB-4E9A-B137-9D14E5D9A2FC}"/>
              </a:ext>
            </a:extLst>
          </p:cNvPr>
          <p:cNvSpPr/>
          <p:nvPr/>
        </p:nvSpPr>
        <p:spPr>
          <a:xfrm>
            <a:off x="7960614" y="3111500"/>
            <a:ext cx="147954" cy="147954"/>
          </a:xfrm>
          <a:custGeom>
            <a:avLst/>
            <a:gdLst>
              <a:gd name="connsiteX0" fmla="*/ 71755 w 147954"/>
              <a:gd name="connsiteY0" fmla="*/ 0 h 147954"/>
              <a:gd name="connsiteX1" fmla="*/ 80899 w 147954"/>
              <a:gd name="connsiteY1" fmla="*/ 55372 h 147954"/>
              <a:gd name="connsiteX2" fmla="*/ 92202 w 147954"/>
              <a:gd name="connsiteY2" fmla="*/ 66294 h 147954"/>
              <a:gd name="connsiteX3" fmla="*/ 147955 w 147954"/>
              <a:gd name="connsiteY3" fmla="*/ 71755 h 147954"/>
              <a:gd name="connsiteX4" fmla="*/ 92456 w 147954"/>
              <a:gd name="connsiteY4" fmla="*/ 80899 h 147954"/>
              <a:gd name="connsiteX5" fmla="*/ 81661 w 147954"/>
              <a:gd name="connsiteY5" fmla="*/ 92202 h 147954"/>
              <a:gd name="connsiteX6" fmla="*/ 76073 w 147954"/>
              <a:gd name="connsiteY6" fmla="*/ 147955 h 147954"/>
              <a:gd name="connsiteX7" fmla="*/ 66929 w 147954"/>
              <a:gd name="connsiteY7" fmla="*/ 92456 h 147954"/>
              <a:gd name="connsiteX8" fmla="*/ 55753 w 147954"/>
              <a:gd name="connsiteY8" fmla="*/ 81534 h 147954"/>
              <a:gd name="connsiteX9" fmla="*/ 0 w 147954"/>
              <a:gd name="connsiteY9" fmla="*/ 76073 h 147954"/>
              <a:gd name="connsiteX10" fmla="*/ 55372 w 147954"/>
              <a:gd name="connsiteY10" fmla="*/ 66929 h 147954"/>
              <a:gd name="connsiteX11" fmla="*/ 66294 w 147954"/>
              <a:gd name="connsiteY11" fmla="*/ 55753 h 147954"/>
              <a:gd name="connsiteX12" fmla="*/ 71755 w 147954"/>
              <a:gd name="connsiteY12" fmla="*/ 0 h 147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954" h="147954">
                <a:moveTo>
                  <a:pt x="71755" y="0"/>
                </a:moveTo>
                <a:lnTo>
                  <a:pt x="80899" y="55372"/>
                </a:lnTo>
                <a:cubicBezTo>
                  <a:pt x="85956" y="57385"/>
                  <a:pt x="90017" y="61309"/>
                  <a:pt x="92202" y="66294"/>
                </a:cubicBezTo>
                <a:lnTo>
                  <a:pt x="147955" y="71755"/>
                </a:lnTo>
                <a:lnTo>
                  <a:pt x="92456" y="80899"/>
                </a:lnTo>
                <a:cubicBezTo>
                  <a:pt x="90532" y="85971"/>
                  <a:pt x="86639" y="90048"/>
                  <a:pt x="81661" y="92202"/>
                </a:cubicBezTo>
                <a:lnTo>
                  <a:pt x="76073" y="147955"/>
                </a:lnTo>
                <a:lnTo>
                  <a:pt x="66929" y="92456"/>
                </a:lnTo>
                <a:cubicBezTo>
                  <a:pt x="61831" y="90553"/>
                  <a:pt x="57772" y="86587"/>
                  <a:pt x="55753" y="81534"/>
                </a:cubicBezTo>
                <a:lnTo>
                  <a:pt x="0" y="76073"/>
                </a:lnTo>
                <a:lnTo>
                  <a:pt x="55372" y="66929"/>
                </a:lnTo>
                <a:cubicBezTo>
                  <a:pt x="57353" y="61881"/>
                  <a:pt x="61292" y="57850"/>
                  <a:pt x="66294" y="55753"/>
                </a:cubicBezTo>
                <a:lnTo>
                  <a:pt x="71755" y="0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F661F3FC-6623-46C2-8CFA-EFB08E7255F7}"/>
              </a:ext>
            </a:extLst>
          </p:cNvPr>
          <p:cNvSpPr/>
          <p:nvPr/>
        </p:nvSpPr>
        <p:spPr>
          <a:xfrm>
            <a:off x="8948293" y="3037204"/>
            <a:ext cx="147954" cy="147955"/>
          </a:xfrm>
          <a:custGeom>
            <a:avLst/>
            <a:gdLst>
              <a:gd name="connsiteX0" fmla="*/ 71882 w 147954"/>
              <a:gd name="connsiteY0" fmla="*/ 0 h 147955"/>
              <a:gd name="connsiteX1" fmla="*/ 80899 w 147954"/>
              <a:gd name="connsiteY1" fmla="*/ 55499 h 147955"/>
              <a:gd name="connsiteX2" fmla="*/ 92202 w 147954"/>
              <a:gd name="connsiteY2" fmla="*/ 66294 h 147955"/>
              <a:gd name="connsiteX3" fmla="*/ 147955 w 147954"/>
              <a:gd name="connsiteY3" fmla="*/ 71882 h 147955"/>
              <a:gd name="connsiteX4" fmla="*/ 92456 w 147954"/>
              <a:gd name="connsiteY4" fmla="*/ 80899 h 147955"/>
              <a:gd name="connsiteX5" fmla="*/ 81661 w 147954"/>
              <a:gd name="connsiteY5" fmla="*/ 92202 h 147955"/>
              <a:gd name="connsiteX6" fmla="*/ 76073 w 147954"/>
              <a:gd name="connsiteY6" fmla="*/ 147955 h 147955"/>
              <a:gd name="connsiteX7" fmla="*/ 67056 w 147954"/>
              <a:gd name="connsiteY7" fmla="*/ 92456 h 147955"/>
              <a:gd name="connsiteX8" fmla="*/ 55752 w 147954"/>
              <a:gd name="connsiteY8" fmla="*/ 81661 h 147955"/>
              <a:gd name="connsiteX9" fmla="*/ 0 w 147954"/>
              <a:gd name="connsiteY9" fmla="*/ 76073 h 147955"/>
              <a:gd name="connsiteX10" fmla="*/ 55499 w 147954"/>
              <a:gd name="connsiteY10" fmla="*/ 67056 h 147955"/>
              <a:gd name="connsiteX11" fmla="*/ 66294 w 147954"/>
              <a:gd name="connsiteY11" fmla="*/ 55753 h 147955"/>
              <a:gd name="connsiteX12" fmla="*/ 71882 w 147954"/>
              <a:gd name="connsiteY12" fmla="*/ 0 h 147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954" h="147955">
                <a:moveTo>
                  <a:pt x="71882" y="0"/>
                </a:moveTo>
                <a:lnTo>
                  <a:pt x="80899" y="55499"/>
                </a:lnTo>
                <a:cubicBezTo>
                  <a:pt x="85995" y="57384"/>
                  <a:pt x="90085" y="61290"/>
                  <a:pt x="92202" y="66294"/>
                </a:cubicBezTo>
                <a:lnTo>
                  <a:pt x="147955" y="71882"/>
                </a:lnTo>
                <a:lnTo>
                  <a:pt x="92456" y="80899"/>
                </a:lnTo>
                <a:cubicBezTo>
                  <a:pt x="90571" y="85995"/>
                  <a:pt x="86664" y="90086"/>
                  <a:pt x="81661" y="92202"/>
                </a:cubicBezTo>
                <a:lnTo>
                  <a:pt x="76073" y="147955"/>
                </a:lnTo>
                <a:lnTo>
                  <a:pt x="67056" y="92456"/>
                </a:lnTo>
                <a:cubicBezTo>
                  <a:pt x="61934" y="90612"/>
                  <a:pt x="57830" y="86692"/>
                  <a:pt x="55752" y="81661"/>
                </a:cubicBezTo>
                <a:lnTo>
                  <a:pt x="0" y="76073"/>
                </a:lnTo>
                <a:lnTo>
                  <a:pt x="55499" y="67056"/>
                </a:lnTo>
                <a:cubicBezTo>
                  <a:pt x="57383" y="61960"/>
                  <a:pt x="61290" y="57870"/>
                  <a:pt x="66294" y="55753"/>
                </a:cubicBezTo>
                <a:lnTo>
                  <a:pt x="71882" y="0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809DAC9E-49D0-48FB-A3CA-DF2E51B2EB44}"/>
              </a:ext>
            </a:extLst>
          </p:cNvPr>
          <p:cNvSpPr/>
          <p:nvPr/>
        </p:nvSpPr>
        <p:spPr>
          <a:xfrm>
            <a:off x="4592954" y="3323844"/>
            <a:ext cx="148082" cy="148082"/>
          </a:xfrm>
          <a:custGeom>
            <a:avLst/>
            <a:gdLst>
              <a:gd name="connsiteX0" fmla="*/ 71882 w 148082"/>
              <a:gd name="connsiteY0" fmla="*/ 0 h 148082"/>
              <a:gd name="connsiteX1" fmla="*/ 81026 w 148082"/>
              <a:gd name="connsiteY1" fmla="*/ 55499 h 148082"/>
              <a:gd name="connsiteX2" fmla="*/ 92329 w 148082"/>
              <a:gd name="connsiteY2" fmla="*/ 66421 h 148082"/>
              <a:gd name="connsiteX3" fmla="*/ 148082 w 148082"/>
              <a:gd name="connsiteY3" fmla="*/ 71882 h 148082"/>
              <a:gd name="connsiteX4" fmla="*/ 92583 w 148082"/>
              <a:gd name="connsiteY4" fmla="*/ 81026 h 148082"/>
              <a:gd name="connsiteX5" fmla="*/ 81661 w 148082"/>
              <a:gd name="connsiteY5" fmla="*/ 92202 h 148082"/>
              <a:gd name="connsiteX6" fmla="*/ 76200 w 148082"/>
              <a:gd name="connsiteY6" fmla="*/ 148082 h 148082"/>
              <a:gd name="connsiteX7" fmla="*/ 67056 w 148082"/>
              <a:gd name="connsiteY7" fmla="*/ 92583 h 148082"/>
              <a:gd name="connsiteX8" fmla="*/ 55753 w 148082"/>
              <a:gd name="connsiteY8" fmla="*/ 81661 h 148082"/>
              <a:gd name="connsiteX9" fmla="*/ 0 w 148082"/>
              <a:gd name="connsiteY9" fmla="*/ 76200 h 148082"/>
              <a:gd name="connsiteX10" fmla="*/ 55245 w 148082"/>
              <a:gd name="connsiteY10" fmla="*/ 67056 h 148082"/>
              <a:gd name="connsiteX11" fmla="*/ 66167 w 148082"/>
              <a:gd name="connsiteY11" fmla="*/ 55753 h 148082"/>
              <a:gd name="connsiteX12" fmla="*/ 71628 w 148082"/>
              <a:gd name="connsiteY12" fmla="*/ 0 h 148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082" h="148082">
                <a:moveTo>
                  <a:pt x="71882" y="0"/>
                </a:moveTo>
                <a:lnTo>
                  <a:pt x="81026" y="55499"/>
                </a:lnTo>
                <a:cubicBezTo>
                  <a:pt x="86130" y="57438"/>
                  <a:pt x="90216" y="61386"/>
                  <a:pt x="92329" y="66421"/>
                </a:cubicBezTo>
                <a:lnTo>
                  <a:pt x="148082" y="71882"/>
                </a:lnTo>
                <a:lnTo>
                  <a:pt x="92583" y="81026"/>
                </a:lnTo>
                <a:cubicBezTo>
                  <a:pt x="90681" y="86124"/>
                  <a:pt x="86714" y="90183"/>
                  <a:pt x="81661" y="92202"/>
                </a:cubicBezTo>
                <a:lnTo>
                  <a:pt x="76200" y="148082"/>
                </a:lnTo>
                <a:lnTo>
                  <a:pt x="67056" y="92583"/>
                </a:lnTo>
                <a:cubicBezTo>
                  <a:pt x="61976" y="90606"/>
                  <a:pt x="57903" y="86671"/>
                  <a:pt x="55753" y="81661"/>
                </a:cubicBezTo>
                <a:lnTo>
                  <a:pt x="0" y="76200"/>
                </a:lnTo>
                <a:lnTo>
                  <a:pt x="55245" y="67056"/>
                </a:lnTo>
                <a:cubicBezTo>
                  <a:pt x="57184" y="61952"/>
                  <a:pt x="61132" y="57866"/>
                  <a:pt x="66167" y="55753"/>
                </a:cubicBezTo>
                <a:lnTo>
                  <a:pt x="71628" y="0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91B0E304-2344-42D7-B774-381A22E07496}"/>
              </a:ext>
            </a:extLst>
          </p:cNvPr>
          <p:cNvSpPr/>
          <p:nvPr/>
        </p:nvSpPr>
        <p:spPr>
          <a:xfrm>
            <a:off x="2670048" y="2469133"/>
            <a:ext cx="169036" cy="169036"/>
          </a:xfrm>
          <a:custGeom>
            <a:avLst/>
            <a:gdLst>
              <a:gd name="connsiteX0" fmla="*/ 82423 w 169036"/>
              <a:gd name="connsiteY0" fmla="*/ 0 h 169036"/>
              <a:gd name="connsiteX1" fmla="*/ 92837 w 169036"/>
              <a:gd name="connsiteY1" fmla="*/ 63500 h 169036"/>
              <a:gd name="connsiteX2" fmla="*/ 105537 w 169036"/>
              <a:gd name="connsiteY2" fmla="*/ 76200 h 169036"/>
              <a:gd name="connsiteX3" fmla="*/ 169037 w 169036"/>
              <a:gd name="connsiteY3" fmla="*/ 82423 h 169036"/>
              <a:gd name="connsiteX4" fmla="*/ 105537 w 169036"/>
              <a:gd name="connsiteY4" fmla="*/ 92837 h 169036"/>
              <a:gd name="connsiteX5" fmla="*/ 92837 w 169036"/>
              <a:gd name="connsiteY5" fmla="*/ 105537 h 169036"/>
              <a:gd name="connsiteX6" fmla="*/ 86614 w 169036"/>
              <a:gd name="connsiteY6" fmla="*/ 169037 h 169036"/>
              <a:gd name="connsiteX7" fmla="*/ 76200 w 169036"/>
              <a:gd name="connsiteY7" fmla="*/ 105537 h 169036"/>
              <a:gd name="connsiteX8" fmla="*/ 63500 w 169036"/>
              <a:gd name="connsiteY8" fmla="*/ 92837 h 169036"/>
              <a:gd name="connsiteX9" fmla="*/ 0 w 169036"/>
              <a:gd name="connsiteY9" fmla="*/ 86614 h 169036"/>
              <a:gd name="connsiteX10" fmla="*/ 63500 w 169036"/>
              <a:gd name="connsiteY10" fmla="*/ 76200 h 169036"/>
              <a:gd name="connsiteX11" fmla="*/ 76200 w 169036"/>
              <a:gd name="connsiteY11" fmla="*/ 63500 h 169036"/>
              <a:gd name="connsiteX12" fmla="*/ 82423 w 169036"/>
              <a:gd name="connsiteY12" fmla="*/ 0 h 169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9036" h="169036">
                <a:moveTo>
                  <a:pt x="82423" y="0"/>
                </a:moveTo>
                <a:lnTo>
                  <a:pt x="92837" y="63500"/>
                </a:lnTo>
                <a:cubicBezTo>
                  <a:pt x="98677" y="65744"/>
                  <a:pt x="103293" y="70360"/>
                  <a:pt x="105537" y="76200"/>
                </a:cubicBezTo>
                <a:lnTo>
                  <a:pt x="169037" y="82423"/>
                </a:lnTo>
                <a:lnTo>
                  <a:pt x="105537" y="92837"/>
                </a:lnTo>
                <a:cubicBezTo>
                  <a:pt x="103252" y="98651"/>
                  <a:pt x="98651" y="103252"/>
                  <a:pt x="92837" y="105537"/>
                </a:cubicBezTo>
                <a:lnTo>
                  <a:pt x="86614" y="169037"/>
                </a:lnTo>
                <a:lnTo>
                  <a:pt x="76200" y="105537"/>
                </a:lnTo>
                <a:cubicBezTo>
                  <a:pt x="70420" y="103201"/>
                  <a:pt x="65836" y="98617"/>
                  <a:pt x="63500" y="92837"/>
                </a:cubicBezTo>
                <a:lnTo>
                  <a:pt x="0" y="86614"/>
                </a:lnTo>
                <a:lnTo>
                  <a:pt x="63500" y="76200"/>
                </a:lnTo>
                <a:cubicBezTo>
                  <a:pt x="65798" y="70395"/>
                  <a:pt x="70395" y="65798"/>
                  <a:pt x="76200" y="63500"/>
                </a:cubicBezTo>
                <a:lnTo>
                  <a:pt x="82423" y="0"/>
                </a:lnTo>
                <a:close/>
              </a:path>
            </a:pathLst>
          </a:custGeom>
          <a:solidFill>
            <a:srgbClr val="27CCF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2" name="+123 456 789">
            <a:extLst>
              <a:ext uri="{FF2B5EF4-FFF2-40B4-BE49-F238E27FC236}">
                <a16:creationId xmlns:a16="http://schemas.microsoft.com/office/drawing/2014/main" id="{4D34B0A6-048F-4747-8AEF-05CC4947CD31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123" name="www.yourwebsite.com">
            <a:extLst>
              <a:ext uri="{FF2B5EF4-FFF2-40B4-BE49-F238E27FC236}">
                <a16:creationId xmlns:a16="http://schemas.microsoft.com/office/drawing/2014/main" id="{A2A96103-D72D-4A91-8AD6-9CD7E40CDF9A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124" name="CONTACT US">
            <a:extLst>
              <a:ext uri="{FF2B5EF4-FFF2-40B4-BE49-F238E27FC236}">
                <a16:creationId xmlns:a16="http://schemas.microsoft.com/office/drawing/2014/main" id="{A723F97C-4364-415D-B445-8F8AE431C3AE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2167477792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D8B3BAA-3964-BC4A-AE44-FE131A7CE7D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D80A364-C47E-40C5-AFE8-8AE4725AECF6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rgbClr val="0064EB"/>
              </a:gs>
              <a:gs pos="100000">
                <a:srgbClr val="FF6FFA"/>
              </a:gs>
            </a:gsLst>
            <a:lin ang="5400000" scaled="0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269F9DA2-DB80-4371-88AD-A401474DF912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ABF2E83-DB9D-4E30-B4E6-CFF4FA1BA921}"/>
              </a:ext>
            </a:extLst>
          </p:cNvPr>
          <p:cNvSpPr txBox="1"/>
          <p:nvPr/>
        </p:nvSpPr>
        <p:spPr>
          <a:xfrm>
            <a:off x="7742301" y="3375616"/>
            <a:ext cx="2060308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-11" normalizeH="0" baseline="0" dirty="0">
                <a:ln>
                  <a:noFill/>
                </a:ln>
                <a:solidFill>
                  <a:srgbClr val="3F22BC"/>
                </a:solidFill>
                <a:effectLst/>
                <a:uFillTx/>
                <a:latin typeface="Gotham-Book"/>
                <a:ea typeface="+mn-ea"/>
                <a:cs typeface="+mn-cs"/>
                <a:sym typeface="Gotham-Book"/>
                <a:rtl val="0"/>
              </a:rPr>
              <a:t>WWW.YOURWEBSITE.COM</a:t>
            </a: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DC41F017-5C22-45B5-914A-C884823DE2ED}"/>
              </a:ext>
            </a:extLst>
          </p:cNvPr>
          <p:cNvSpPr/>
          <p:nvPr/>
        </p:nvSpPr>
        <p:spPr>
          <a:xfrm>
            <a:off x="6234303" y="3366770"/>
            <a:ext cx="1490853" cy="295909"/>
          </a:xfrm>
          <a:custGeom>
            <a:avLst/>
            <a:gdLst>
              <a:gd name="connsiteX0" fmla="*/ 1342898 w 1490853"/>
              <a:gd name="connsiteY0" fmla="*/ 295910 h 295909"/>
              <a:gd name="connsiteX1" fmla="*/ 147955 w 1490853"/>
              <a:gd name="connsiteY1" fmla="*/ 295910 h 295909"/>
              <a:gd name="connsiteX2" fmla="*/ 0 w 1490853"/>
              <a:gd name="connsiteY2" fmla="*/ 147955 h 295909"/>
              <a:gd name="connsiteX3" fmla="*/ 0 w 1490853"/>
              <a:gd name="connsiteY3" fmla="*/ 147955 h 295909"/>
              <a:gd name="connsiteX4" fmla="*/ 147955 w 1490853"/>
              <a:gd name="connsiteY4" fmla="*/ 0 h 295909"/>
              <a:gd name="connsiteX5" fmla="*/ 1342898 w 1490853"/>
              <a:gd name="connsiteY5" fmla="*/ 0 h 295909"/>
              <a:gd name="connsiteX6" fmla="*/ 1490853 w 1490853"/>
              <a:gd name="connsiteY6" fmla="*/ 147955 h 295909"/>
              <a:gd name="connsiteX7" fmla="*/ 1490853 w 1490853"/>
              <a:gd name="connsiteY7" fmla="*/ 147955 h 295909"/>
              <a:gd name="connsiteX8" fmla="*/ 1342898 w 1490853"/>
              <a:gd name="connsiteY8" fmla="*/ 295910 h 295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0853" h="295909">
                <a:moveTo>
                  <a:pt x="1342898" y="295910"/>
                </a:moveTo>
                <a:lnTo>
                  <a:pt x="147955" y="295910"/>
                </a:lnTo>
                <a:cubicBezTo>
                  <a:pt x="66242" y="295910"/>
                  <a:pt x="0" y="229668"/>
                  <a:pt x="0" y="147955"/>
                </a:cubicBezTo>
                <a:lnTo>
                  <a:pt x="0" y="147955"/>
                </a:lnTo>
                <a:cubicBezTo>
                  <a:pt x="0" y="66242"/>
                  <a:pt x="66242" y="0"/>
                  <a:pt x="147955" y="0"/>
                </a:cubicBezTo>
                <a:lnTo>
                  <a:pt x="1342898" y="0"/>
                </a:lnTo>
                <a:cubicBezTo>
                  <a:pt x="1424612" y="0"/>
                  <a:pt x="1490853" y="66242"/>
                  <a:pt x="1490853" y="147955"/>
                </a:cubicBezTo>
                <a:lnTo>
                  <a:pt x="1490853" y="147955"/>
                </a:lnTo>
                <a:cubicBezTo>
                  <a:pt x="1490853" y="229668"/>
                  <a:pt x="1424612" y="295910"/>
                  <a:pt x="1342898" y="295910"/>
                </a:cubicBezTo>
                <a:close/>
              </a:path>
            </a:pathLst>
          </a:custGeom>
          <a:gradFill>
            <a:gsLst>
              <a:gs pos="20000">
                <a:srgbClr val="0064EB"/>
              </a:gs>
              <a:gs pos="100000">
                <a:srgbClr val="FF6FFA"/>
              </a:gs>
            </a:gsLst>
            <a:lin ang="0" scaled="1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B39B236-0B14-4F03-AE6F-64B8ED8153EE}"/>
              </a:ext>
            </a:extLst>
          </p:cNvPr>
          <p:cNvSpPr txBox="1"/>
          <p:nvPr/>
        </p:nvSpPr>
        <p:spPr>
          <a:xfrm>
            <a:off x="6348673" y="3385439"/>
            <a:ext cx="1050416" cy="2438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95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Gotham-Bold"/>
                <a:ea typeface="+mn-ea"/>
                <a:cs typeface="+mn-cs"/>
                <a:sym typeface="Gotham-Bold"/>
                <a:rtl val="0"/>
              </a:rPr>
              <a:t>LEAN MORE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6AACCA6A-0F20-4003-86A8-D28D284D030D}"/>
              </a:ext>
            </a:extLst>
          </p:cNvPr>
          <p:cNvSpPr/>
          <p:nvPr/>
        </p:nvSpPr>
        <p:spPr>
          <a:xfrm>
            <a:off x="7416545" y="3485260"/>
            <a:ext cx="183769" cy="66040"/>
          </a:xfrm>
          <a:custGeom>
            <a:avLst/>
            <a:gdLst>
              <a:gd name="connsiteX0" fmla="*/ 183769 w 183769"/>
              <a:gd name="connsiteY0" fmla="*/ 33020 h 66040"/>
              <a:gd name="connsiteX1" fmla="*/ 126619 w 183769"/>
              <a:gd name="connsiteY1" fmla="*/ 0 h 66040"/>
              <a:gd name="connsiteX2" fmla="*/ 126619 w 183769"/>
              <a:gd name="connsiteY2" fmla="*/ 21082 h 66040"/>
              <a:gd name="connsiteX3" fmla="*/ 121920 w 183769"/>
              <a:gd name="connsiteY3" fmla="*/ 21082 h 66040"/>
              <a:gd name="connsiteX4" fmla="*/ 0 w 183769"/>
              <a:gd name="connsiteY4" fmla="*/ 21082 h 66040"/>
              <a:gd name="connsiteX5" fmla="*/ 0 w 183769"/>
              <a:gd name="connsiteY5" fmla="*/ 44958 h 66040"/>
              <a:gd name="connsiteX6" fmla="*/ 121920 w 183769"/>
              <a:gd name="connsiteY6" fmla="*/ 44958 h 66040"/>
              <a:gd name="connsiteX7" fmla="*/ 126619 w 183769"/>
              <a:gd name="connsiteY7" fmla="*/ 44958 h 66040"/>
              <a:gd name="connsiteX8" fmla="*/ 126619 w 183769"/>
              <a:gd name="connsiteY8" fmla="*/ 66040 h 66040"/>
              <a:gd name="connsiteX9" fmla="*/ 183769 w 183769"/>
              <a:gd name="connsiteY9" fmla="*/ 33020 h 66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769" h="66040">
                <a:moveTo>
                  <a:pt x="183769" y="33020"/>
                </a:moveTo>
                <a:lnTo>
                  <a:pt x="126619" y="0"/>
                </a:lnTo>
                <a:lnTo>
                  <a:pt x="126619" y="21082"/>
                </a:lnTo>
                <a:lnTo>
                  <a:pt x="121920" y="21082"/>
                </a:lnTo>
                <a:lnTo>
                  <a:pt x="0" y="21082"/>
                </a:lnTo>
                <a:lnTo>
                  <a:pt x="0" y="44958"/>
                </a:lnTo>
                <a:lnTo>
                  <a:pt x="121920" y="44958"/>
                </a:lnTo>
                <a:lnTo>
                  <a:pt x="126619" y="44958"/>
                </a:lnTo>
                <a:lnTo>
                  <a:pt x="126619" y="66040"/>
                </a:lnTo>
                <a:lnTo>
                  <a:pt x="183769" y="33020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E7F9442-F5B1-4A0C-B0F0-857DF1408F88}"/>
              </a:ext>
            </a:extLst>
          </p:cNvPr>
          <p:cNvSpPr txBox="1"/>
          <p:nvPr/>
        </p:nvSpPr>
        <p:spPr>
          <a:xfrm>
            <a:off x="4478274" y="2292350"/>
            <a:ext cx="855980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rgbClr val="2D2D2D"/>
                </a:solidFill>
                <a:effectLst/>
                <a:uFillTx/>
                <a:latin typeface="Gotham-Bold"/>
                <a:ea typeface="+mn-ea"/>
                <a:cs typeface="+mn-cs"/>
                <a:sym typeface="Gotham-Bold"/>
                <a:rtl val="0"/>
              </a:rPr>
              <a:t>BRAND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1786E90-3793-49A0-9A5E-78734A067130}"/>
              </a:ext>
            </a:extLst>
          </p:cNvPr>
          <p:cNvSpPr txBox="1"/>
          <p:nvPr/>
        </p:nvSpPr>
        <p:spPr>
          <a:xfrm>
            <a:off x="5177408" y="2292350"/>
            <a:ext cx="728980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rgbClr val="2D2D2D"/>
                </a:solidFill>
                <a:effectLst/>
                <a:uFillTx/>
                <a:latin typeface="Gotham-Book"/>
                <a:ea typeface="+mn-ea"/>
                <a:cs typeface="+mn-cs"/>
                <a:sym typeface="Gotham-Book"/>
                <a:rtl val="0"/>
              </a:rPr>
              <a:t>NAME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1C33C9-9022-439E-BE6A-D58EE4F3F9BA}"/>
              </a:ext>
            </a:extLst>
          </p:cNvPr>
          <p:cNvSpPr txBox="1"/>
          <p:nvPr/>
        </p:nvSpPr>
        <p:spPr>
          <a:xfrm>
            <a:off x="4790540" y="2498089"/>
            <a:ext cx="832920" cy="2103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spc="-15" normalizeH="0" baseline="0" dirty="0">
                <a:ln>
                  <a:noFill/>
                </a:ln>
                <a:solidFill>
                  <a:srgbClr val="3F22BC"/>
                </a:solidFill>
                <a:effectLst/>
                <a:uFillTx/>
                <a:latin typeface="Gotham-Book"/>
                <a:ea typeface="+mn-ea"/>
                <a:cs typeface="+mn-cs"/>
                <a:sym typeface="Gotham-Book"/>
                <a:rtl val="0"/>
              </a:rPr>
              <a:t>COMUNICATION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A62353A4-E192-4EEB-BDFC-F7961FB817A4}"/>
              </a:ext>
            </a:extLst>
          </p:cNvPr>
          <p:cNvGrpSpPr/>
          <p:nvPr/>
        </p:nvGrpSpPr>
        <p:grpSpPr>
          <a:xfrm>
            <a:off x="474218" y="2788411"/>
            <a:ext cx="3654805" cy="895095"/>
            <a:chOff x="474218" y="2788411"/>
            <a:chExt cx="3654805" cy="895095"/>
          </a:xfrm>
          <a:gradFill flip="none" rotWithShape="1">
            <a:gsLst>
              <a:gs pos="0">
                <a:srgbClr val="0064EB"/>
              </a:gs>
              <a:gs pos="100000">
                <a:srgbClr val="FF6FFA"/>
              </a:gs>
            </a:gsLst>
            <a:lin ang="0" scaled="1"/>
            <a:tileRect/>
          </a:gradFill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E9D32FD-9307-4F54-9F02-441F3F697EBF}"/>
                </a:ext>
              </a:extLst>
            </p:cNvPr>
            <p:cNvSpPr/>
            <p:nvPr/>
          </p:nvSpPr>
          <p:spPr>
            <a:xfrm>
              <a:off x="474218" y="2788411"/>
              <a:ext cx="895095" cy="895095"/>
            </a:xfrm>
            <a:custGeom>
              <a:avLst/>
              <a:gdLst>
                <a:gd name="connsiteX0" fmla="*/ 446659 w 895095"/>
                <a:gd name="connsiteY0" fmla="*/ 0 h 895095"/>
                <a:gd name="connsiteX1" fmla="*/ 1 w 895095"/>
                <a:gd name="connsiteY1" fmla="*/ 448437 h 895095"/>
                <a:gd name="connsiteX2" fmla="*/ 448437 w 895095"/>
                <a:gd name="connsiteY2" fmla="*/ 895095 h 895095"/>
                <a:gd name="connsiteX3" fmla="*/ 895096 w 895095"/>
                <a:gd name="connsiteY3" fmla="*/ 447548 h 895095"/>
                <a:gd name="connsiteX4" fmla="*/ 446659 w 895095"/>
                <a:gd name="connsiteY4" fmla="*/ 0 h 895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5095" h="895095">
                  <a:moveTo>
                    <a:pt x="446659" y="0"/>
                  </a:moveTo>
                  <a:cubicBezTo>
                    <a:pt x="199486" y="491"/>
                    <a:pt x="-490" y="201263"/>
                    <a:pt x="1" y="448437"/>
                  </a:cubicBezTo>
                  <a:cubicBezTo>
                    <a:pt x="492" y="695610"/>
                    <a:pt x="201264" y="895586"/>
                    <a:pt x="448437" y="895095"/>
                  </a:cubicBezTo>
                  <a:cubicBezTo>
                    <a:pt x="695263" y="894604"/>
                    <a:pt x="895096" y="694375"/>
                    <a:pt x="895096" y="447548"/>
                  </a:cubicBezTo>
                  <a:cubicBezTo>
                    <a:pt x="894816" y="200143"/>
                    <a:pt x="694064" y="-210"/>
                    <a:pt x="446659" y="0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6CFC0C9-8A61-4924-8926-D26830C2AD61}"/>
                </a:ext>
              </a:extLst>
            </p:cNvPr>
            <p:cNvSpPr/>
            <p:nvPr/>
          </p:nvSpPr>
          <p:spPr>
            <a:xfrm>
              <a:off x="1854072" y="2788411"/>
              <a:ext cx="895096" cy="895095"/>
            </a:xfrm>
            <a:custGeom>
              <a:avLst/>
              <a:gdLst>
                <a:gd name="connsiteX0" fmla="*/ 446532 w 895096"/>
                <a:gd name="connsiteY0" fmla="*/ 0 h 895095"/>
                <a:gd name="connsiteX1" fmla="*/ 1 w 895096"/>
                <a:gd name="connsiteY1" fmla="*/ 448563 h 895095"/>
                <a:gd name="connsiteX2" fmla="*/ 448564 w 895096"/>
                <a:gd name="connsiteY2" fmla="*/ 895094 h 895095"/>
                <a:gd name="connsiteX3" fmla="*/ 895096 w 895096"/>
                <a:gd name="connsiteY3" fmla="*/ 447548 h 895095"/>
                <a:gd name="connsiteX4" fmla="*/ 446533 w 895096"/>
                <a:gd name="connsiteY4" fmla="*/ 0 h 895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5096" h="895095">
                  <a:moveTo>
                    <a:pt x="446532" y="0"/>
                  </a:moveTo>
                  <a:cubicBezTo>
                    <a:pt x="199359" y="562"/>
                    <a:pt x="-560" y="201390"/>
                    <a:pt x="1" y="448563"/>
                  </a:cubicBezTo>
                  <a:cubicBezTo>
                    <a:pt x="562" y="695737"/>
                    <a:pt x="201391" y="895655"/>
                    <a:pt x="448564" y="895094"/>
                  </a:cubicBezTo>
                  <a:cubicBezTo>
                    <a:pt x="695340" y="894534"/>
                    <a:pt x="895095" y="694325"/>
                    <a:pt x="895096" y="447548"/>
                  </a:cubicBezTo>
                  <a:cubicBezTo>
                    <a:pt x="894816" y="200094"/>
                    <a:pt x="693987" y="-280"/>
                    <a:pt x="446533" y="0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1D43D1C1-F0C5-4965-9AC5-7FBE67AA7E56}"/>
                </a:ext>
              </a:extLst>
            </p:cNvPr>
            <p:cNvSpPr/>
            <p:nvPr/>
          </p:nvSpPr>
          <p:spPr>
            <a:xfrm>
              <a:off x="3233927" y="2788411"/>
              <a:ext cx="895096" cy="895095"/>
            </a:xfrm>
            <a:custGeom>
              <a:avLst/>
              <a:gdLst>
                <a:gd name="connsiteX0" fmla="*/ 446532 w 895096"/>
                <a:gd name="connsiteY0" fmla="*/ 0 h 895095"/>
                <a:gd name="connsiteX1" fmla="*/ 1 w 895096"/>
                <a:gd name="connsiteY1" fmla="*/ 448563 h 895095"/>
                <a:gd name="connsiteX2" fmla="*/ 448564 w 895096"/>
                <a:gd name="connsiteY2" fmla="*/ 895094 h 895095"/>
                <a:gd name="connsiteX3" fmla="*/ 895096 w 895096"/>
                <a:gd name="connsiteY3" fmla="*/ 447548 h 895095"/>
                <a:gd name="connsiteX4" fmla="*/ 446533 w 895096"/>
                <a:gd name="connsiteY4" fmla="*/ 0 h 895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5096" h="895095">
                  <a:moveTo>
                    <a:pt x="446532" y="0"/>
                  </a:moveTo>
                  <a:cubicBezTo>
                    <a:pt x="199359" y="562"/>
                    <a:pt x="-560" y="201390"/>
                    <a:pt x="1" y="448563"/>
                  </a:cubicBezTo>
                  <a:cubicBezTo>
                    <a:pt x="562" y="695737"/>
                    <a:pt x="201391" y="895655"/>
                    <a:pt x="448564" y="895094"/>
                  </a:cubicBezTo>
                  <a:cubicBezTo>
                    <a:pt x="695340" y="894534"/>
                    <a:pt x="895095" y="694325"/>
                    <a:pt x="895096" y="447548"/>
                  </a:cubicBezTo>
                  <a:cubicBezTo>
                    <a:pt x="894816" y="200094"/>
                    <a:pt x="693987" y="-280"/>
                    <a:pt x="446533" y="0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F4EDB491-6168-4F09-B1CD-78BEB2D03452}"/>
              </a:ext>
            </a:extLst>
          </p:cNvPr>
          <p:cNvGrpSpPr/>
          <p:nvPr/>
        </p:nvGrpSpPr>
        <p:grpSpPr>
          <a:xfrm>
            <a:off x="1502028" y="2869946"/>
            <a:ext cx="234695" cy="234695"/>
            <a:chOff x="1502028" y="2869946"/>
            <a:chExt cx="234695" cy="234695"/>
          </a:xfrm>
          <a:gradFill>
            <a:gsLst>
              <a:gs pos="0">
                <a:srgbClr val="0064EB"/>
              </a:gs>
              <a:gs pos="100000">
                <a:srgbClr val="FF6FFA"/>
              </a:gs>
            </a:gsLst>
            <a:lin ang="0" scaled="1"/>
          </a:gra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6E7E0A0A-6A9E-4BCE-B85B-9B2ABD99D181}"/>
                </a:ext>
              </a:extLst>
            </p:cNvPr>
            <p:cNvSpPr/>
            <p:nvPr/>
          </p:nvSpPr>
          <p:spPr>
            <a:xfrm>
              <a:off x="1610360" y="2869946"/>
              <a:ext cx="18160" cy="234695"/>
            </a:xfrm>
            <a:custGeom>
              <a:avLst/>
              <a:gdLst>
                <a:gd name="connsiteX0" fmla="*/ 0 w 18160"/>
                <a:gd name="connsiteY0" fmla="*/ 0 h 234695"/>
                <a:gd name="connsiteX1" fmla="*/ 18161 w 18160"/>
                <a:gd name="connsiteY1" fmla="*/ 0 h 234695"/>
                <a:gd name="connsiteX2" fmla="*/ 18161 w 18160"/>
                <a:gd name="connsiteY2" fmla="*/ 234696 h 234695"/>
                <a:gd name="connsiteX3" fmla="*/ 0 w 18160"/>
                <a:gd name="connsiteY3" fmla="*/ 234696 h 234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60" h="234695">
                  <a:moveTo>
                    <a:pt x="0" y="0"/>
                  </a:moveTo>
                  <a:lnTo>
                    <a:pt x="18161" y="0"/>
                  </a:lnTo>
                  <a:lnTo>
                    <a:pt x="18161" y="234696"/>
                  </a:lnTo>
                  <a:lnTo>
                    <a:pt x="0" y="234696"/>
                  </a:ln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EFE90D3-B745-4958-8900-B3A28366C877}"/>
                </a:ext>
              </a:extLst>
            </p:cNvPr>
            <p:cNvSpPr/>
            <p:nvPr/>
          </p:nvSpPr>
          <p:spPr>
            <a:xfrm rot="5400000">
              <a:off x="1610296" y="2869882"/>
              <a:ext cx="18160" cy="234695"/>
            </a:xfrm>
            <a:custGeom>
              <a:avLst/>
              <a:gdLst>
                <a:gd name="connsiteX0" fmla="*/ 0 w 18160"/>
                <a:gd name="connsiteY0" fmla="*/ 0 h 234695"/>
                <a:gd name="connsiteX1" fmla="*/ 18161 w 18160"/>
                <a:gd name="connsiteY1" fmla="*/ 0 h 234695"/>
                <a:gd name="connsiteX2" fmla="*/ 18161 w 18160"/>
                <a:gd name="connsiteY2" fmla="*/ 234696 h 234695"/>
                <a:gd name="connsiteX3" fmla="*/ 0 w 18160"/>
                <a:gd name="connsiteY3" fmla="*/ 234696 h 234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60" h="234695">
                  <a:moveTo>
                    <a:pt x="0" y="0"/>
                  </a:moveTo>
                  <a:lnTo>
                    <a:pt x="18161" y="0"/>
                  </a:lnTo>
                  <a:lnTo>
                    <a:pt x="18161" y="234696"/>
                  </a:lnTo>
                  <a:lnTo>
                    <a:pt x="0" y="234696"/>
                  </a:ln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A62504C4-FCD7-49CA-BC62-B08FC19948F4}"/>
              </a:ext>
            </a:extLst>
          </p:cNvPr>
          <p:cNvSpPr/>
          <p:nvPr/>
        </p:nvSpPr>
        <p:spPr>
          <a:xfrm>
            <a:off x="8926576" y="2975991"/>
            <a:ext cx="257047" cy="257048"/>
          </a:xfrm>
          <a:custGeom>
            <a:avLst/>
            <a:gdLst>
              <a:gd name="connsiteX0" fmla="*/ 128524 w 257047"/>
              <a:gd name="connsiteY0" fmla="*/ 257048 h 257048"/>
              <a:gd name="connsiteX1" fmla="*/ 0 w 257047"/>
              <a:gd name="connsiteY1" fmla="*/ 128524 h 257048"/>
              <a:gd name="connsiteX2" fmla="*/ 128524 w 257047"/>
              <a:gd name="connsiteY2" fmla="*/ 0 h 257048"/>
              <a:gd name="connsiteX3" fmla="*/ 257048 w 257047"/>
              <a:gd name="connsiteY3" fmla="*/ 128524 h 257048"/>
              <a:gd name="connsiteX4" fmla="*/ 257048 w 257047"/>
              <a:gd name="connsiteY4" fmla="*/ 128651 h 257048"/>
              <a:gd name="connsiteX5" fmla="*/ 128524 w 257047"/>
              <a:gd name="connsiteY5" fmla="*/ 257048 h 257048"/>
              <a:gd name="connsiteX6" fmla="*/ 128524 w 257047"/>
              <a:gd name="connsiteY6" fmla="*/ 12827 h 257048"/>
              <a:gd name="connsiteX7" fmla="*/ 12700 w 257047"/>
              <a:gd name="connsiteY7" fmla="*/ 128651 h 257048"/>
              <a:gd name="connsiteX8" fmla="*/ 128524 w 257047"/>
              <a:gd name="connsiteY8" fmla="*/ 244475 h 257048"/>
              <a:gd name="connsiteX9" fmla="*/ 244348 w 257047"/>
              <a:gd name="connsiteY9" fmla="*/ 128651 h 257048"/>
              <a:gd name="connsiteX10" fmla="*/ 128524 w 257047"/>
              <a:gd name="connsiteY10" fmla="*/ 12827 h 257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7047" h="257048">
                <a:moveTo>
                  <a:pt x="128524" y="257048"/>
                </a:moveTo>
                <a:cubicBezTo>
                  <a:pt x="57542" y="257048"/>
                  <a:pt x="0" y="199506"/>
                  <a:pt x="0" y="128524"/>
                </a:cubicBezTo>
                <a:cubicBezTo>
                  <a:pt x="0" y="57542"/>
                  <a:pt x="57542" y="0"/>
                  <a:pt x="128524" y="0"/>
                </a:cubicBezTo>
                <a:cubicBezTo>
                  <a:pt x="199506" y="0"/>
                  <a:pt x="257048" y="57542"/>
                  <a:pt x="257048" y="128524"/>
                </a:cubicBezTo>
                <a:cubicBezTo>
                  <a:pt x="257048" y="128566"/>
                  <a:pt x="257048" y="128609"/>
                  <a:pt x="257048" y="128651"/>
                </a:cubicBezTo>
                <a:cubicBezTo>
                  <a:pt x="256908" y="199554"/>
                  <a:pt x="199427" y="256978"/>
                  <a:pt x="128524" y="257048"/>
                </a:cubicBezTo>
                <a:close/>
                <a:moveTo>
                  <a:pt x="128524" y="12827"/>
                </a:moveTo>
                <a:cubicBezTo>
                  <a:pt x="64556" y="12827"/>
                  <a:pt x="12700" y="64683"/>
                  <a:pt x="12700" y="128651"/>
                </a:cubicBezTo>
                <a:cubicBezTo>
                  <a:pt x="12700" y="192619"/>
                  <a:pt x="64557" y="244475"/>
                  <a:pt x="128524" y="244475"/>
                </a:cubicBezTo>
                <a:cubicBezTo>
                  <a:pt x="192492" y="244475"/>
                  <a:pt x="244348" y="192619"/>
                  <a:pt x="244348" y="128651"/>
                </a:cubicBezTo>
                <a:cubicBezTo>
                  <a:pt x="244278" y="64712"/>
                  <a:pt x="192463" y="12897"/>
                  <a:pt x="128524" y="12827"/>
                </a:cubicBezTo>
                <a:close/>
              </a:path>
            </a:pathLst>
          </a:custGeom>
          <a:gradFill>
            <a:gsLst>
              <a:gs pos="0">
                <a:srgbClr val="0064EB"/>
              </a:gs>
              <a:gs pos="100000">
                <a:srgbClr val="FF6FFA"/>
              </a:gs>
            </a:gsLst>
            <a:lin ang="0" scaled="1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CBCF1121-E434-4610-A74E-974195EBB6CB}"/>
              </a:ext>
            </a:extLst>
          </p:cNvPr>
          <p:cNvSpPr/>
          <p:nvPr/>
        </p:nvSpPr>
        <p:spPr>
          <a:xfrm>
            <a:off x="555498" y="2628646"/>
            <a:ext cx="946531" cy="12700"/>
          </a:xfrm>
          <a:custGeom>
            <a:avLst/>
            <a:gdLst>
              <a:gd name="connsiteX0" fmla="*/ 0 w 946531"/>
              <a:gd name="connsiteY0" fmla="*/ 0 h 12700"/>
              <a:gd name="connsiteX1" fmla="*/ 946531 w 946531"/>
              <a:gd name="connsiteY1" fmla="*/ 0 h 12700"/>
              <a:gd name="connsiteX2" fmla="*/ 946531 w 946531"/>
              <a:gd name="connsiteY2" fmla="*/ 12700 h 12700"/>
              <a:gd name="connsiteX3" fmla="*/ 0 w 946531"/>
              <a:gd name="connsiteY3" fmla="*/ 1270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6531" h="12700">
                <a:moveTo>
                  <a:pt x="0" y="0"/>
                </a:moveTo>
                <a:lnTo>
                  <a:pt x="946531" y="0"/>
                </a:lnTo>
                <a:lnTo>
                  <a:pt x="946531" y="12700"/>
                </a:lnTo>
                <a:lnTo>
                  <a:pt x="0" y="12700"/>
                </a:lnTo>
                <a:close/>
              </a:path>
            </a:pathLst>
          </a:custGeom>
          <a:gradFill>
            <a:gsLst>
              <a:gs pos="0">
                <a:srgbClr val="0064EB"/>
              </a:gs>
              <a:gs pos="100000">
                <a:srgbClr val="FF6FFA"/>
              </a:gs>
            </a:gsLst>
            <a:lin ang="0" scaled="1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4" name="Group">
            <a:extLst>
              <a:ext uri="{FF2B5EF4-FFF2-40B4-BE49-F238E27FC236}">
                <a16:creationId xmlns:a16="http://schemas.microsoft.com/office/drawing/2014/main" id="{BE7F0661-D572-42FA-8179-1EA30A489656}"/>
              </a:ext>
            </a:extLst>
          </p:cNvPr>
          <p:cNvGrpSpPr/>
          <p:nvPr/>
        </p:nvGrpSpPr>
        <p:grpSpPr>
          <a:xfrm>
            <a:off x="4790665" y="1362883"/>
            <a:ext cx="832670" cy="929467"/>
            <a:chOff x="0" y="0"/>
            <a:chExt cx="6150981" cy="6866024"/>
          </a:xfrm>
        </p:grpSpPr>
        <p:sp>
          <p:nvSpPr>
            <p:cNvPr id="65" name="Shape">
              <a:extLst>
                <a:ext uri="{FF2B5EF4-FFF2-40B4-BE49-F238E27FC236}">
                  <a16:creationId xmlns:a16="http://schemas.microsoft.com/office/drawing/2014/main" id="{8756BE42-506A-4827-9F63-B9CB17F302CA}"/>
                </a:ext>
              </a:extLst>
            </p:cNvPr>
            <p:cNvSpPr/>
            <p:nvPr/>
          </p:nvSpPr>
          <p:spPr>
            <a:xfrm>
              <a:off x="0" y="0"/>
              <a:ext cx="6150982" cy="6866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37" y="21600"/>
                  </a:moveTo>
                  <a:lnTo>
                    <a:pt x="8137" y="19346"/>
                  </a:lnTo>
                  <a:lnTo>
                    <a:pt x="10718" y="19351"/>
                  </a:lnTo>
                  <a:cubicBezTo>
                    <a:pt x="16727" y="19360"/>
                    <a:pt x="21600" y="15075"/>
                    <a:pt x="21600" y="9675"/>
                  </a:cubicBezTo>
                  <a:cubicBezTo>
                    <a:pt x="21600" y="4331"/>
                    <a:pt x="16765" y="0"/>
                    <a:pt x="10800" y="0"/>
                  </a:cubicBezTo>
                  <a:cubicBezTo>
                    <a:pt x="4834" y="0"/>
                    <a:pt x="0" y="4331"/>
                    <a:pt x="0" y="9675"/>
                  </a:cubicBezTo>
                  <a:cubicBezTo>
                    <a:pt x="0" y="15065"/>
                    <a:pt x="3082" y="19370"/>
                    <a:pt x="8137" y="21600"/>
                  </a:cubicBezTo>
                </a:path>
              </a:pathLst>
            </a:custGeom>
            <a:gradFill flip="none" rotWithShape="1">
              <a:gsLst>
                <a:gs pos="0">
                  <a:srgbClr val="CFDBE7"/>
                </a:gs>
                <a:gs pos="100000">
                  <a:srgbClr val="FDFDFD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6" name="Shape">
              <a:extLst>
                <a:ext uri="{FF2B5EF4-FFF2-40B4-BE49-F238E27FC236}">
                  <a16:creationId xmlns:a16="http://schemas.microsoft.com/office/drawing/2014/main" id="{4798E289-721C-4F7E-9BB5-0FC9484DBD7E}"/>
                </a:ext>
              </a:extLst>
            </p:cNvPr>
            <p:cNvSpPr/>
            <p:nvPr/>
          </p:nvSpPr>
          <p:spPr>
            <a:xfrm>
              <a:off x="1765299" y="25400"/>
              <a:ext cx="4274756" cy="5915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5" h="21221" extrusionOk="0">
                  <a:moveTo>
                    <a:pt x="17061" y="4224"/>
                  </a:moveTo>
                  <a:cubicBezTo>
                    <a:pt x="12160" y="6313"/>
                    <a:pt x="11847" y="-379"/>
                    <a:pt x="7689" y="17"/>
                  </a:cubicBezTo>
                  <a:cubicBezTo>
                    <a:pt x="5819" y="195"/>
                    <a:pt x="4872" y="1336"/>
                    <a:pt x="4612" y="2630"/>
                  </a:cubicBezTo>
                  <a:cubicBezTo>
                    <a:pt x="4482" y="3274"/>
                    <a:pt x="4499" y="3935"/>
                    <a:pt x="4591" y="4580"/>
                  </a:cubicBezTo>
                  <a:cubicBezTo>
                    <a:pt x="4701" y="5360"/>
                    <a:pt x="4957" y="5969"/>
                    <a:pt x="4403" y="6700"/>
                  </a:cubicBezTo>
                  <a:cubicBezTo>
                    <a:pt x="3533" y="7848"/>
                    <a:pt x="2216" y="9014"/>
                    <a:pt x="1066" y="10018"/>
                  </a:cubicBezTo>
                  <a:cubicBezTo>
                    <a:pt x="494" y="10517"/>
                    <a:pt x="-975" y="11526"/>
                    <a:pt x="992" y="12211"/>
                  </a:cubicBezTo>
                  <a:cubicBezTo>
                    <a:pt x="1176" y="12275"/>
                    <a:pt x="1342" y="12340"/>
                    <a:pt x="1492" y="12406"/>
                  </a:cubicBezTo>
                  <a:cubicBezTo>
                    <a:pt x="1492" y="12406"/>
                    <a:pt x="1493" y="12407"/>
                    <a:pt x="1495" y="12407"/>
                  </a:cubicBezTo>
                  <a:cubicBezTo>
                    <a:pt x="1500" y="12409"/>
                    <a:pt x="1513" y="12415"/>
                    <a:pt x="1534" y="12424"/>
                  </a:cubicBezTo>
                  <a:cubicBezTo>
                    <a:pt x="2939" y="13054"/>
                    <a:pt x="2838" y="13743"/>
                    <a:pt x="2435" y="14433"/>
                  </a:cubicBezTo>
                  <a:cubicBezTo>
                    <a:pt x="1987" y="15201"/>
                    <a:pt x="3282" y="15617"/>
                    <a:pt x="3282" y="15617"/>
                  </a:cubicBezTo>
                  <a:cubicBezTo>
                    <a:pt x="3282" y="15617"/>
                    <a:pt x="2572" y="15636"/>
                    <a:pt x="2535" y="16237"/>
                  </a:cubicBezTo>
                  <a:cubicBezTo>
                    <a:pt x="2498" y="16839"/>
                    <a:pt x="4091" y="17428"/>
                    <a:pt x="3925" y="19477"/>
                  </a:cubicBezTo>
                  <a:cubicBezTo>
                    <a:pt x="3845" y="20462"/>
                    <a:pt x="4403" y="20967"/>
                    <a:pt x="5228" y="21221"/>
                  </a:cubicBezTo>
                  <a:cubicBezTo>
                    <a:pt x="13827" y="20809"/>
                    <a:pt x="20625" y="15576"/>
                    <a:pt x="20625" y="9054"/>
                  </a:cubicBezTo>
                  <a:cubicBezTo>
                    <a:pt x="20625" y="7044"/>
                    <a:pt x="19971" y="5148"/>
                    <a:pt x="18814" y="3477"/>
                  </a:cubicBezTo>
                  <a:cubicBezTo>
                    <a:pt x="18238" y="3697"/>
                    <a:pt x="17668" y="3965"/>
                    <a:pt x="17061" y="422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4EB"/>
                </a:gs>
                <a:gs pos="100000">
                  <a:srgbClr val="FF6FFA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7" name="Shape">
              <a:extLst>
                <a:ext uri="{FF2B5EF4-FFF2-40B4-BE49-F238E27FC236}">
                  <a16:creationId xmlns:a16="http://schemas.microsoft.com/office/drawing/2014/main" id="{D00F9097-37FE-4A53-9531-81DB82CBA99B}"/>
                </a:ext>
              </a:extLst>
            </p:cNvPr>
            <p:cNvSpPr/>
            <p:nvPr/>
          </p:nvSpPr>
          <p:spPr>
            <a:xfrm>
              <a:off x="2578099" y="990600"/>
              <a:ext cx="3462860" cy="4945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7" h="21600" extrusionOk="0">
                  <a:moveTo>
                    <a:pt x="19175" y="0"/>
                  </a:moveTo>
                  <a:cubicBezTo>
                    <a:pt x="19162" y="5"/>
                    <a:pt x="19148" y="10"/>
                    <a:pt x="19135" y="15"/>
                  </a:cubicBezTo>
                  <a:cubicBezTo>
                    <a:pt x="19818" y="1475"/>
                    <a:pt x="20187" y="3035"/>
                    <a:pt x="20187" y="4656"/>
                  </a:cubicBezTo>
                  <a:cubicBezTo>
                    <a:pt x="20187" y="12596"/>
                    <a:pt x="11436" y="18965"/>
                    <a:pt x="367" y="19467"/>
                  </a:cubicBezTo>
                  <a:cubicBezTo>
                    <a:pt x="246" y="19432"/>
                    <a:pt x="130" y="19393"/>
                    <a:pt x="19" y="19349"/>
                  </a:cubicBezTo>
                  <a:cubicBezTo>
                    <a:pt x="16" y="19391"/>
                    <a:pt x="13" y="19434"/>
                    <a:pt x="10" y="19477"/>
                  </a:cubicBezTo>
                  <a:cubicBezTo>
                    <a:pt x="-93" y="20676"/>
                    <a:pt x="625" y="21291"/>
                    <a:pt x="1687" y="21600"/>
                  </a:cubicBezTo>
                  <a:cubicBezTo>
                    <a:pt x="12756" y="21098"/>
                    <a:pt x="21507" y="14729"/>
                    <a:pt x="21507" y="6789"/>
                  </a:cubicBezTo>
                  <a:cubicBezTo>
                    <a:pt x="21507" y="4342"/>
                    <a:pt x="20666" y="2034"/>
                    <a:pt x="191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4EB">
                    <a:alpha val="19000"/>
                  </a:srgbClr>
                </a:gs>
                <a:gs pos="100000">
                  <a:srgbClr val="FF6FFA">
                    <a:alpha val="19000"/>
                  </a:srgbClr>
                </a:gs>
              </a:gsLst>
              <a:lin ang="885172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8" name="Circle">
              <a:extLst>
                <a:ext uri="{FF2B5EF4-FFF2-40B4-BE49-F238E27FC236}">
                  <a16:creationId xmlns:a16="http://schemas.microsoft.com/office/drawing/2014/main" id="{EB96D1FA-771C-4F17-84A3-15A10B18F0FD}"/>
                </a:ext>
              </a:extLst>
            </p:cNvPr>
            <p:cNvSpPr/>
            <p:nvPr/>
          </p:nvSpPr>
          <p:spPr>
            <a:xfrm>
              <a:off x="2235200" y="2984500"/>
              <a:ext cx="410522" cy="41048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9" name="Circle">
              <a:extLst>
                <a:ext uri="{FF2B5EF4-FFF2-40B4-BE49-F238E27FC236}">
                  <a16:creationId xmlns:a16="http://schemas.microsoft.com/office/drawing/2014/main" id="{7FC5B0E8-CE1F-4403-BC3F-90A535D66A3A}"/>
                </a:ext>
              </a:extLst>
            </p:cNvPr>
            <p:cNvSpPr/>
            <p:nvPr/>
          </p:nvSpPr>
          <p:spPr>
            <a:xfrm>
              <a:off x="2870200" y="2984500"/>
              <a:ext cx="410522" cy="41048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0" name="Circle">
              <a:extLst>
                <a:ext uri="{FF2B5EF4-FFF2-40B4-BE49-F238E27FC236}">
                  <a16:creationId xmlns:a16="http://schemas.microsoft.com/office/drawing/2014/main" id="{C9D6ED37-AA24-4B8B-9700-4B22AD806272}"/>
                </a:ext>
              </a:extLst>
            </p:cNvPr>
            <p:cNvSpPr/>
            <p:nvPr/>
          </p:nvSpPr>
          <p:spPr>
            <a:xfrm>
              <a:off x="3492500" y="2984500"/>
              <a:ext cx="410522" cy="41048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74" name="+123 456 789">
            <a:extLst>
              <a:ext uri="{FF2B5EF4-FFF2-40B4-BE49-F238E27FC236}">
                <a16:creationId xmlns:a16="http://schemas.microsoft.com/office/drawing/2014/main" id="{A84B184B-CF71-4B02-8DC6-27FBD9478BD4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75" name="www.yourwebsite.com">
            <a:extLst>
              <a:ext uri="{FF2B5EF4-FFF2-40B4-BE49-F238E27FC236}">
                <a16:creationId xmlns:a16="http://schemas.microsoft.com/office/drawing/2014/main" id="{86076613-6B59-412C-9D39-9C558475BF06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76" name="CONTACT US">
            <a:extLst>
              <a:ext uri="{FF2B5EF4-FFF2-40B4-BE49-F238E27FC236}">
                <a16:creationId xmlns:a16="http://schemas.microsoft.com/office/drawing/2014/main" id="{0615ED3D-4E88-4C19-9A64-D61552F5FCF0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2068254019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B06C7AF-B3B1-7B49-B53A-624158E621B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1173F836-4765-47AC-8264-C20C52983EF7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rgbClr val="FF9FFF"/>
              </a:gs>
              <a:gs pos="100000">
                <a:srgbClr val="A72CC4"/>
              </a:gs>
            </a:gsLst>
            <a:lin ang="2504566" scaled="0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9F0C6A27-B9C8-4698-92D6-B151E43EEFC7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31CBE33-6FC5-4431-8737-8B2D5EDC5607}"/>
              </a:ext>
            </a:extLst>
          </p:cNvPr>
          <p:cNvSpPr txBox="1"/>
          <p:nvPr/>
        </p:nvSpPr>
        <p:spPr>
          <a:xfrm>
            <a:off x="2041525" y="3389630"/>
            <a:ext cx="486282" cy="2438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-11" normalizeH="0" baseline="0">
                <a:ln>
                  <a:noFill/>
                </a:ln>
                <a:solidFill>
                  <a:srgbClr val="231F20"/>
                </a:solidFill>
                <a:effectLst/>
                <a:uFillTx/>
                <a:latin typeface="Gotham-Book"/>
                <a:ea typeface="+mn-ea"/>
                <a:cs typeface="+mn-cs"/>
                <a:sym typeface="Gotham-Book"/>
                <a:rtl val="0"/>
              </a:rPr>
              <a:t>WW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CF07A05-ECE7-47DA-B224-2860DEFD39BE}"/>
              </a:ext>
            </a:extLst>
          </p:cNvPr>
          <p:cNvSpPr txBox="1"/>
          <p:nvPr/>
        </p:nvSpPr>
        <p:spPr>
          <a:xfrm>
            <a:off x="2347975" y="3389630"/>
            <a:ext cx="335280" cy="2438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-110" normalizeH="0" baseline="0">
                <a:ln>
                  <a:noFill/>
                </a:ln>
                <a:solidFill>
                  <a:srgbClr val="231F20"/>
                </a:solidFill>
                <a:effectLst/>
                <a:uFillTx/>
                <a:latin typeface="Gotham-Book"/>
                <a:ea typeface="+mn-ea"/>
                <a:cs typeface="+mn-cs"/>
                <a:sym typeface="Gotham-Book"/>
                <a:rtl val="0"/>
              </a:rPr>
              <a:t>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E161834-096C-4438-83DA-086740B7CD3E}"/>
              </a:ext>
            </a:extLst>
          </p:cNvPr>
          <p:cNvSpPr txBox="1"/>
          <p:nvPr/>
        </p:nvSpPr>
        <p:spPr>
          <a:xfrm>
            <a:off x="2488691" y="3389630"/>
            <a:ext cx="220980" cy="2438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-143" normalizeH="0" baseline="0">
                <a:ln>
                  <a:noFill/>
                </a:ln>
                <a:solidFill>
                  <a:srgbClr val="231F20"/>
                </a:solidFill>
                <a:effectLst/>
                <a:uFillTx/>
                <a:latin typeface="Gotham-Book"/>
                <a:ea typeface="+mn-ea"/>
                <a:cs typeface="+mn-cs"/>
                <a:sym typeface="Gotham-Book"/>
                <a:rtl val="0"/>
              </a:rPr>
              <a:t>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BD36338-5078-4235-8CE6-E7F668267982}"/>
              </a:ext>
            </a:extLst>
          </p:cNvPr>
          <p:cNvSpPr txBox="1"/>
          <p:nvPr/>
        </p:nvSpPr>
        <p:spPr>
          <a:xfrm>
            <a:off x="2504820" y="3389630"/>
            <a:ext cx="284480" cy="2438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-66" normalizeH="0" baseline="0">
                <a:ln>
                  <a:noFill/>
                </a:ln>
                <a:solidFill>
                  <a:srgbClr val="231F20"/>
                </a:solidFill>
                <a:effectLst/>
                <a:uFillTx/>
                <a:latin typeface="Gotham-Book"/>
                <a:ea typeface="+mn-ea"/>
                <a:cs typeface="+mn-cs"/>
                <a:sym typeface="Gotham-Book"/>
                <a:rtl val="0"/>
              </a:rPr>
              <a:t>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E53DD01-6FD8-494D-BCA7-2D07B7503A20}"/>
              </a:ext>
            </a:extLst>
          </p:cNvPr>
          <p:cNvSpPr txBox="1"/>
          <p:nvPr/>
        </p:nvSpPr>
        <p:spPr>
          <a:xfrm>
            <a:off x="2596387" y="3389630"/>
            <a:ext cx="398780" cy="2438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>
                <a:ln>
                  <a:noFill/>
                </a:ln>
                <a:solidFill>
                  <a:srgbClr val="231F20"/>
                </a:solidFill>
                <a:effectLst/>
                <a:uFillTx/>
                <a:latin typeface="Gotham-Book"/>
                <a:ea typeface="+mn-ea"/>
                <a:cs typeface="+mn-cs"/>
                <a:sym typeface="Gotham-Book"/>
                <a:rtl val="0"/>
              </a:rPr>
              <a:t>OU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4FE8003-383A-4AC6-B5A6-6C423C946E3C}"/>
              </a:ext>
            </a:extLst>
          </p:cNvPr>
          <p:cNvSpPr txBox="1"/>
          <p:nvPr/>
        </p:nvSpPr>
        <p:spPr>
          <a:xfrm>
            <a:off x="2821177" y="3389630"/>
            <a:ext cx="284480" cy="2438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-11" normalizeH="0" baseline="0">
                <a:ln>
                  <a:noFill/>
                </a:ln>
                <a:solidFill>
                  <a:srgbClr val="231F20"/>
                </a:solidFill>
                <a:effectLst/>
                <a:uFillTx/>
                <a:latin typeface="Gotham-Book"/>
                <a:ea typeface="+mn-ea"/>
                <a:cs typeface="+mn-cs"/>
                <a:sym typeface="Gotham-Book"/>
                <a:rtl val="0"/>
              </a:rPr>
              <a:t>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BD7CDCA-3828-4022-B893-8C909EF4F023}"/>
              </a:ext>
            </a:extLst>
          </p:cNvPr>
          <p:cNvSpPr txBox="1"/>
          <p:nvPr/>
        </p:nvSpPr>
        <p:spPr>
          <a:xfrm>
            <a:off x="2920111" y="3389630"/>
            <a:ext cx="830580" cy="2438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>
                <a:ln>
                  <a:noFill/>
                </a:ln>
                <a:solidFill>
                  <a:srgbClr val="231F20"/>
                </a:solidFill>
                <a:effectLst/>
                <a:uFillTx/>
                <a:latin typeface="Gotham-Book"/>
                <a:ea typeface="+mn-ea"/>
                <a:cs typeface="+mn-cs"/>
                <a:sym typeface="Gotham-Book"/>
                <a:rtl val="0"/>
              </a:rPr>
              <a:t>WEBSITE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7B496F2-0337-49E5-80E4-8E6A176C76C6}"/>
              </a:ext>
            </a:extLst>
          </p:cNvPr>
          <p:cNvSpPr txBox="1"/>
          <p:nvPr/>
        </p:nvSpPr>
        <p:spPr>
          <a:xfrm>
            <a:off x="3583432" y="3389630"/>
            <a:ext cx="220980" cy="2438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-44" normalizeH="0" baseline="0">
                <a:ln>
                  <a:noFill/>
                </a:ln>
                <a:solidFill>
                  <a:srgbClr val="231F20"/>
                </a:solidFill>
                <a:effectLst/>
                <a:uFillTx/>
                <a:latin typeface="Gotham-Book"/>
                <a:ea typeface="+mn-ea"/>
                <a:cs typeface="+mn-cs"/>
                <a:sym typeface="Gotham-Book"/>
                <a:rtl val="0"/>
              </a:rPr>
              <a:t>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C7CFD42-0743-4E3C-B960-51325CEBF2AF}"/>
              </a:ext>
            </a:extLst>
          </p:cNvPr>
          <p:cNvSpPr txBox="1"/>
          <p:nvPr/>
        </p:nvSpPr>
        <p:spPr>
          <a:xfrm>
            <a:off x="3612007" y="3389630"/>
            <a:ext cx="284480" cy="2438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-22" normalizeH="0" baseline="0">
                <a:ln>
                  <a:noFill/>
                </a:ln>
                <a:solidFill>
                  <a:srgbClr val="231F20"/>
                </a:solidFill>
                <a:effectLst/>
                <a:uFillTx/>
                <a:latin typeface="Gotham-Book"/>
                <a:ea typeface="+mn-ea"/>
                <a:cs typeface="+mn-cs"/>
                <a:sym typeface="Gotham-Book"/>
                <a:rtl val="0"/>
              </a:rPr>
              <a:t>C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C0429B7-B900-490A-B627-C515B160167B}"/>
              </a:ext>
            </a:extLst>
          </p:cNvPr>
          <p:cNvSpPr txBox="1"/>
          <p:nvPr/>
        </p:nvSpPr>
        <p:spPr>
          <a:xfrm>
            <a:off x="3712336" y="3389630"/>
            <a:ext cx="424180" cy="2438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>
                <a:ln>
                  <a:noFill/>
                </a:ln>
                <a:solidFill>
                  <a:srgbClr val="231F20"/>
                </a:solidFill>
                <a:effectLst/>
                <a:uFillTx/>
                <a:latin typeface="Gotham-Book"/>
                <a:ea typeface="+mn-ea"/>
                <a:cs typeface="+mn-cs"/>
                <a:sym typeface="Gotham-Book"/>
                <a:rtl val="0"/>
              </a:rPr>
              <a:t>OM</a:t>
            </a: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FC268D8C-DCF8-4344-B98F-757D768427BC}"/>
              </a:ext>
            </a:extLst>
          </p:cNvPr>
          <p:cNvSpPr/>
          <p:nvPr/>
        </p:nvSpPr>
        <p:spPr>
          <a:xfrm>
            <a:off x="533400" y="3366770"/>
            <a:ext cx="1490979" cy="295909"/>
          </a:xfrm>
          <a:custGeom>
            <a:avLst/>
            <a:gdLst>
              <a:gd name="connsiteX0" fmla="*/ 1343025 w 1490979"/>
              <a:gd name="connsiteY0" fmla="*/ 295910 h 295909"/>
              <a:gd name="connsiteX1" fmla="*/ 147955 w 1490979"/>
              <a:gd name="connsiteY1" fmla="*/ 295910 h 295909"/>
              <a:gd name="connsiteX2" fmla="*/ 0 w 1490979"/>
              <a:gd name="connsiteY2" fmla="*/ 147955 h 295909"/>
              <a:gd name="connsiteX3" fmla="*/ 0 w 1490979"/>
              <a:gd name="connsiteY3" fmla="*/ 147955 h 295909"/>
              <a:gd name="connsiteX4" fmla="*/ 147955 w 1490979"/>
              <a:gd name="connsiteY4" fmla="*/ 0 h 295909"/>
              <a:gd name="connsiteX5" fmla="*/ 1343025 w 1490979"/>
              <a:gd name="connsiteY5" fmla="*/ 0 h 295909"/>
              <a:gd name="connsiteX6" fmla="*/ 1490980 w 1490979"/>
              <a:gd name="connsiteY6" fmla="*/ 147955 h 295909"/>
              <a:gd name="connsiteX7" fmla="*/ 1490980 w 1490979"/>
              <a:gd name="connsiteY7" fmla="*/ 147955 h 295909"/>
              <a:gd name="connsiteX8" fmla="*/ 1343025 w 1490979"/>
              <a:gd name="connsiteY8" fmla="*/ 295910 h 295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0979" h="295909">
                <a:moveTo>
                  <a:pt x="1343025" y="295910"/>
                </a:moveTo>
                <a:lnTo>
                  <a:pt x="147955" y="295910"/>
                </a:lnTo>
                <a:cubicBezTo>
                  <a:pt x="66271" y="295840"/>
                  <a:pt x="70" y="229639"/>
                  <a:pt x="0" y="147955"/>
                </a:cubicBezTo>
                <a:lnTo>
                  <a:pt x="0" y="147955"/>
                </a:lnTo>
                <a:cubicBezTo>
                  <a:pt x="70" y="66271"/>
                  <a:pt x="66271" y="70"/>
                  <a:pt x="147955" y="0"/>
                </a:cubicBezTo>
                <a:lnTo>
                  <a:pt x="1343025" y="0"/>
                </a:lnTo>
                <a:cubicBezTo>
                  <a:pt x="1424709" y="70"/>
                  <a:pt x="1490910" y="66271"/>
                  <a:pt x="1490980" y="147955"/>
                </a:cubicBezTo>
                <a:lnTo>
                  <a:pt x="1490980" y="147955"/>
                </a:lnTo>
                <a:cubicBezTo>
                  <a:pt x="1490910" y="229639"/>
                  <a:pt x="1424709" y="295840"/>
                  <a:pt x="1343025" y="295910"/>
                </a:cubicBezTo>
                <a:close/>
              </a:path>
            </a:pathLst>
          </a:custGeom>
          <a:gradFill>
            <a:gsLst>
              <a:gs pos="0">
                <a:srgbClr val="FF9FFF"/>
              </a:gs>
              <a:gs pos="91000">
                <a:srgbClr val="A72CC4"/>
              </a:gs>
            </a:gsLst>
            <a:lin ang="2504566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A48AA1E-BC89-463B-B316-7D84A763DF5D}"/>
              </a:ext>
            </a:extLst>
          </p:cNvPr>
          <p:cNvSpPr txBox="1"/>
          <p:nvPr/>
        </p:nvSpPr>
        <p:spPr>
          <a:xfrm>
            <a:off x="720608" y="3385439"/>
            <a:ext cx="1050417" cy="2438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95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Gotham-Bold"/>
                <a:ea typeface="+mn-ea"/>
                <a:cs typeface="+mn-cs"/>
                <a:sym typeface="Gotham-Bold"/>
                <a:rtl val="0"/>
              </a:rPr>
              <a:t>LEAN MORE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1CAB817C-DB3A-40E8-972C-091ED3D7CD14}"/>
              </a:ext>
            </a:extLst>
          </p:cNvPr>
          <p:cNvSpPr/>
          <p:nvPr/>
        </p:nvSpPr>
        <p:spPr>
          <a:xfrm>
            <a:off x="1715770" y="3485260"/>
            <a:ext cx="183641" cy="66040"/>
          </a:xfrm>
          <a:custGeom>
            <a:avLst/>
            <a:gdLst>
              <a:gd name="connsiteX0" fmla="*/ 183642 w 183641"/>
              <a:gd name="connsiteY0" fmla="*/ 33020 h 66040"/>
              <a:gd name="connsiteX1" fmla="*/ 126619 w 183641"/>
              <a:gd name="connsiteY1" fmla="*/ 0 h 66040"/>
              <a:gd name="connsiteX2" fmla="*/ 126619 w 183641"/>
              <a:gd name="connsiteY2" fmla="*/ 21082 h 66040"/>
              <a:gd name="connsiteX3" fmla="*/ 121793 w 183641"/>
              <a:gd name="connsiteY3" fmla="*/ 21082 h 66040"/>
              <a:gd name="connsiteX4" fmla="*/ 0 w 183641"/>
              <a:gd name="connsiteY4" fmla="*/ 21082 h 66040"/>
              <a:gd name="connsiteX5" fmla="*/ 0 w 183641"/>
              <a:gd name="connsiteY5" fmla="*/ 44958 h 66040"/>
              <a:gd name="connsiteX6" fmla="*/ 121793 w 183641"/>
              <a:gd name="connsiteY6" fmla="*/ 44958 h 66040"/>
              <a:gd name="connsiteX7" fmla="*/ 126619 w 183641"/>
              <a:gd name="connsiteY7" fmla="*/ 44958 h 66040"/>
              <a:gd name="connsiteX8" fmla="*/ 126619 w 183641"/>
              <a:gd name="connsiteY8" fmla="*/ 66040 h 66040"/>
              <a:gd name="connsiteX9" fmla="*/ 183642 w 183641"/>
              <a:gd name="connsiteY9" fmla="*/ 33020 h 66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1" h="66040">
                <a:moveTo>
                  <a:pt x="183642" y="33020"/>
                </a:moveTo>
                <a:lnTo>
                  <a:pt x="126619" y="0"/>
                </a:lnTo>
                <a:lnTo>
                  <a:pt x="126619" y="21082"/>
                </a:lnTo>
                <a:lnTo>
                  <a:pt x="121793" y="21082"/>
                </a:lnTo>
                <a:lnTo>
                  <a:pt x="0" y="21082"/>
                </a:lnTo>
                <a:lnTo>
                  <a:pt x="0" y="44958"/>
                </a:lnTo>
                <a:lnTo>
                  <a:pt x="121793" y="44958"/>
                </a:lnTo>
                <a:lnTo>
                  <a:pt x="126619" y="44958"/>
                </a:lnTo>
                <a:lnTo>
                  <a:pt x="126619" y="66040"/>
                </a:lnTo>
                <a:lnTo>
                  <a:pt x="183642" y="33020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EBDBADC-0874-43B8-8895-4AE3760F690C}"/>
              </a:ext>
            </a:extLst>
          </p:cNvPr>
          <p:cNvSpPr txBox="1"/>
          <p:nvPr/>
        </p:nvSpPr>
        <p:spPr>
          <a:xfrm>
            <a:off x="4489817" y="2172448"/>
            <a:ext cx="1434367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101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oppins"/>
                <a:ea typeface="+mn-ea"/>
                <a:cs typeface="Poppins"/>
                <a:sym typeface="Poppins"/>
                <a:rtl val="0"/>
              </a:rPr>
              <a:t>BRAND NAME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92B601C-60EC-41E7-8889-17CCAD019636}"/>
              </a:ext>
            </a:extLst>
          </p:cNvPr>
          <p:cNvSpPr txBox="1"/>
          <p:nvPr/>
        </p:nvSpPr>
        <p:spPr>
          <a:xfrm>
            <a:off x="4516654" y="2383536"/>
            <a:ext cx="1380693" cy="2057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cap="none" spc="42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oppins"/>
                <a:ea typeface="+mn-ea"/>
                <a:cs typeface="Poppins"/>
                <a:sym typeface="Poppins"/>
                <a:rtl val="0"/>
              </a:rPr>
              <a:t>COMMUNITY AND NON PROFIT</a:t>
            </a: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D18475D0-1FA8-42A4-BAF4-F29B76659CF9}"/>
              </a:ext>
            </a:extLst>
          </p:cNvPr>
          <p:cNvSpPr/>
          <p:nvPr/>
        </p:nvSpPr>
        <p:spPr>
          <a:xfrm>
            <a:off x="9525630" y="3562350"/>
            <a:ext cx="888369" cy="173643"/>
          </a:xfrm>
          <a:custGeom>
            <a:avLst/>
            <a:gdLst>
              <a:gd name="connsiteX0" fmla="*/ 155580 w 888369"/>
              <a:gd name="connsiteY0" fmla="*/ 3048 h 173643"/>
              <a:gd name="connsiteX1" fmla="*/ 235462 w 888369"/>
              <a:gd name="connsiteY1" fmla="*/ 5969 h 173643"/>
              <a:gd name="connsiteX2" fmla="*/ 888370 w 888369"/>
              <a:gd name="connsiteY2" fmla="*/ 0 h 173643"/>
              <a:gd name="connsiteX3" fmla="*/ 888370 w 888369"/>
              <a:gd name="connsiteY3" fmla="*/ 117729 h 173643"/>
              <a:gd name="connsiteX4" fmla="*/ 47884 w 888369"/>
              <a:gd name="connsiteY4" fmla="*/ 127635 h 173643"/>
              <a:gd name="connsiteX5" fmla="*/ 155580 w 888369"/>
              <a:gd name="connsiteY5" fmla="*/ 3048 h 173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8369" h="173643">
                <a:moveTo>
                  <a:pt x="155580" y="3048"/>
                </a:moveTo>
                <a:cubicBezTo>
                  <a:pt x="182197" y="-129"/>
                  <a:pt x="209148" y="856"/>
                  <a:pt x="235462" y="5969"/>
                </a:cubicBezTo>
                <a:cubicBezTo>
                  <a:pt x="420375" y="48768"/>
                  <a:pt x="646054" y="49403"/>
                  <a:pt x="888370" y="0"/>
                </a:cubicBezTo>
                <a:lnTo>
                  <a:pt x="888370" y="117729"/>
                </a:lnTo>
                <a:cubicBezTo>
                  <a:pt x="575188" y="191262"/>
                  <a:pt x="281183" y="189865"/>
                  <a:pt x="47884" y="127635"/>
                </a:cubicBezTo>
                <a:cubicBezTo>
                  <a:pt x="-55621" y="99060"/>
                  <a:pt x="21722" y="15621"/>
                  <a:pt x="155580" y="3048"/>
                </a:cubicBezTo>
                <a:close/>
              </a:path>
            </a:pathLst>
          </a:custGeom>
          <a:gradFill>
            <a:gsLst>
              <a:gs pos="0">
                <a:srgbClr val="FF9FFF"/>
              </a:gs>
              <a:gs pos="91000">
                <a:srgbClr val="A72CC4"/>
              </a:gs>
            </a:gsLst>
            <a:lin ang="2504566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33BAC8E3-70BF-49F4-A869-82D3E04CF586}"/>
              </a:ext>
            </a:extLst>
          </p:cNvPr>
          <p:cNvSpPr/>
          <p:nvPr/>
        </p:nvSpPr>
        <p:spPr>
          <a:xfrm>
            <a:off x="8067213" y="1439353"/>
            <a:ext cx="1698170" cy="957572"/>
          </a:xfrm>
          <a:custGeom>
            <a:avLst/>
            <a:gdLst>
              <a:gd name="connsiteX0" fmla="*/ 30433 w 1698170"/>
              <a:gd name="connsiteY0" fmla="*/ 169991 h 957572"/>
              <a:gd name="connsiteX1" fmla="*/ 30433 w 1698170"/>
              <a:gd name="connsiteY1" fmla="*/ 169991 h 957572"/>
              <a:gd name="connsiteX2" fmla="*/ 83519 w 1698170"/>
              <a:gd name="connsiteY2" fmla="*/ 198312 h 957572"/>
              <a:gd name="connsiteX3" fmla="*/ 850092 w 1698170"/>
              <a:gd name="connsiteY3" fmla="*/ 482157 h 957572"/>
              <a:gd name="connsiteX4" fmla="*/ 1531828 w 1698170"/>
              <a:gd name="connsiteY4" fmla="*/ 934531 h 957572"/>
              <a:gd name="connsiteX5" fmla="*/ 1586819 w 1698170"/>
              <a:gd name="connsiteY5" fmla="*/ 956121 h 957572"/>
              <a:gd name="connsiteX6" fmla="*/ 1667718 w 1698170"/>
              <a:gd name="connsiteY6" fmla="*/ 848552 h 957572"/>
              <a:gd name="connsiteX7" fmla="*/ 920577 w 1698170"/>
              <a:gd name="connsiteY7" fmla="*/ 340552 h 957572"/>
              <a:gd name="connsiteX8" fmla="*/ 103078 w 1698170"/>
              <a:gd name="connsiteY8" fmla="*/ 1716 h 957572"/>
              <a:gd name="connsiteX9" fmla="*/ 30433 w 1698170"/>
              <a:gd name="connsiteY9" fmla="*/ 169991 h 957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8170" h="957572">
                <a:moveTo>
                  <a:pt x="30433" y="169991"/>
                </a:moveTo>
                <a:lnTo>
                  <a:pt x="30433" y="169991"/>
                </a:lnTo>
                <a:cubicBezTo>
                  <a:pt x="44615" y="184904"/>
                  <a:pt x="63234" y="194838"/>
                  <a:pt x="83519" y="198312"/>
                </a:cubicBezTo>
                <a:cubicBezTo>
                  <a:pt x="353649" y="240603"/>
                  <a:pt x="599393" y="340552"/>
                  <a:pt x="850092" y="482157"/>
                </a:cubicBezTo>
                <a:cubicBezTo>
                  <a:pt x="1086410" y="618808"/>
                  <a:pt x="1314087" y="769885"/>
                  <a:pt x="1531828" y="934531"/>
                </a:cubicBezTo>
                <a:cubicBezTo>
                  <a:pt x="1548088" y="946169"/>
                  <a:pt x="1566984" y="953588"/>
                  <a:pt x="1586819" y="956121"/>
                </a:cubicBezTo>
                <a:cubicBezTo>
                  <a:pt x="1683084" y="968821"/>
                  <a:pt x="1735028" y="895288"/>
                  <a:pt x="1667718" y="848552"/>
                </a:cubicBezTo>
                <a:cubicBezTo>
                  <a:pt x="1435943" y="684468"/>
                  <a:pt x="1186261" y="505017"/>
                  <a:pt x="920577" y="340552"/>
                </a:cubicBezTo>
                <a:cubicBezTo>
                  <a:pt x="654893" y="176087"/>
                  <a:pt x="397082" y="57596"/>
                  <a:pt x="103078" y="1716"/>
                </a:cubicBezTo>
                <a:cubicBezTo>
                  <a:pt x="18368" y="-15429"/>
                  <a:pt x="-37766" y="99887"/>
                  <a:pt x="30433" y="169991"/>
                </a:cubicBezTo>
                <a:close/>
              </a:path>
            </a:pathLst>
          </a:custGeom>
          <a:gradFill>
            <a:gsLst>
              <a:gs pos="0">
                <a:srgbClr val="FF9FFF"/>
              </a:gs>
              <a:gs pos="91000">
                <a:srgbClr val="A72CC4"/>
              </a:gs>
            </a:gsLst>
            <a:lin ang="2504566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38EDD399-3B3F-4E51-9012-981B04140DF7}"/>
              </a:ext>
            </a:extLst>
          </p:cNvPr>
          <p:cNvSpPr/>
          <p:nvPr/>
        </p:nvSpPr>
        <p:spPr>
          <a:xfrm>
            <a:off x="7390616" y="2771427"/>
            <a:ext cx="1162168" cy="1190972"/>
          </a:xfrm>
          <a:custGeom>
            <a:avLst/>
            <a:gdLst>
              <a:gd name="connsiteX0" fmla="*/ 141245 w 1162168"/>
              <a:gd name="connsiteY0" fmla="*/ 525111 h 1190972"/>
              <a:gd name="connsiteX1" fmla="*/ 972079 w 1162168"/>
              <a:gd name="connsiteY1" fmla="*/ 6062 h 1190972"/>
              <a:gd name="connsiteX2" fmla="*/ 1156738 w 1162168"/>
              <a:gd name="connsiteY2" fmla="*/ 122394 h 1190972"/>
              <a:gd name="connsiteX3" fmla="*/ 1112923 w 1162168"/>
              <a:gd name="connsiteY3" fmla="*/ 156938 h 1190972"/>
              <a:gd name="connsiteX4" fmla="*/ 414423 w 1162168"/>
              <a:gd name="connsiteY4" fmla="*/ 634458 h 1190972"/>
              <a:gd name="connsiteX5" fmla="*/ 369338 w 1162168"/>
              <a:gd name="connsiteY5" fmla="*/ 1190972 h 1190972"/>
              <a:gd name="connsiteX6" fmla="*/ 51584 w 1162168"/>
              <a:gd name="connsiteY6" fmla="*/ 1190972 h 1190972"/>
              <a:gd name="connsiteX7" fmla="*/ 141245 w 1162168"/>
              <a:gd name="connsiteY7" fmla="*/ 525111 h 1190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2168" h="1190972">
                <a:moveTo>
                  <a:pt x="141245" y="525111"/>
                </a:moveTo>
                <a:cubicBezTo>
                  <a:pt x="328190" y="269968"/>
                  <a:pt x="642388" y="107154"/>
                  <a:pt x="972079" y="6062"/>
                </a:cubicBezTo>
                <a:cubicBezTo>
                  <a:pt x="1067202" y="-22386"/>
                  <a:pt x="1189503" y="54830"/>
                  <a:pt x="1156738" y="122394"/>
                </a:cubicBezTo>
                <a:cubicBezTo>
                  <a:pt x="1147104" y="139102"/>
                  <a:pt x="1131418" y="151469"/>
                  <a:pt x="1112923" y="156938"/>
                </a:cubicBezTo>
                <a:cubicBezTo>
                  <a:pt x="823998" y="257014"/>
                  <a:pt x="560091" y="409795"/>
                  <a:pt x="414423" y="634458"/>
                </a:cubicBezTo>
                <a:cubicBezTo>
                  <a:pt x="302027" y="806797"/>
                  <a:pt x="283231" y="1004663"/>
                  <a:pt x="369338" y="1190972"/>
                </a:cubicBezTo>
                <a:lnTo>
                  <a:pt x="51584" y="1190972"/>
                </a:lnTo>
                <a:cubicBezTo>
                  <a:pt x="-42397" y="962372"/>
                  <a:pt x="-5312" y="724247"/>
                  <a:pt x="141245" y="525111"/>
                </a:cubicBezTo>
                <a:close/>
              </a:path>
            </a:pathLst>
          </a:custGeom>
          <a:gradFill>
            <a:gsLst>
              <a:gs pos="0">
                <a:srgbClr val="FF9FFF"/>
              </a:gs>
              <a:gs pos="91000">
                <a:srgbClr val="A72CC4"/>
              </a:gs>
            </a:gsLst>
            <a:lin ang="2504566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456B4CF8-162B-4893-BA56-D7D5A635BD3B}"/>
              </a:ext>
            </a:extLst>
          </p:cNvPr>
          <p:cNvSpPr/>
          <p:nvPr/>
        </p:nvSpPr>
        <p:spPr>
          <a:xfrm>
            <a:off x="9372209" y="1401435"/>
            <a:ext cx="1042297" cy="1126324"/>
          </a:xfrm>
          <a:custGeom>
            <a:avLst/>
            <a:gdLst>
              <a:gd name="connsiteX0" fmla="*/ 101990 w 1042297"/>
              <a:gd name="connsiteY0" fmla="*/ 18171 h 1126324"/>
              <a:gd name="connsiteX1" fmla="*/ 710193 w 1042297"/>
              <a:gd name="connsiteY1" fmla="*/ 548777 h 1126324"/>
              <a:gd name="connsiteX2" fmla="*/ 1042298 w 1042297"/>
              <a:gd name="connsiteY2" fmla="*/ 882533 h 1126324"/>
              <a:gd name="connsiteX3" fmla="*/ 1042298 w 1042297"/>
              <a:gd name="connsiteY3" fmla="*/ 1122563 h 1126324"/>
              <a:gd name="connsiteX4" fmla="*/ 958478 w 1042297"/>
              <a:gd name="connsiteY4" fmla="*/ 1117229 h 1126324"/>
              <a:gd name="connsiteX5" fmla="*/ 929649 w 1042297"/>
              <a:gd name="connsiteY5" fmla="*/ 1089416 h 1126324"/>
              <a:gd name="connsiteX6" fmla="*/ 581288 w 1042297"/>
              <a:gd name="connsiteY6" fmla="*/ 615706 h 1126324"/>
              <a:gd name="connsiteX7" fmla="*/ 35188 w 1042297"/>
              <a:gd name="connsiteY7" fmla="*/ 141488 h 1126324"/>
              <a:gd name="connsiteX8" fmla="*/ 5724 w 1042297"/>
              <a:gd name="connsiteY8" fmla="*/ 100086 h 1126324"/>
              <a:gd name="connsiteX9" fmla="*/ 101990 w 1042297"/>
              <a:gd name="connsiteY9" fmla="*/ 18171 h 11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42297" h="1126324">
                <a:moveTo>
                  <a:pt x="101990" y="18171"/>
                </a:moveTo>
                <a:cubicBezTo>
                  <a:pt x="294268" y="184922"/>
                  <a:pt x="505088" y="371104"/>
                  <a:pt x="710193" y="548777"/>
                </a:cubicBezTo>
                <a:cubicBezTo>
                  <a:pt x="846464" y="668411"/>
                  <a:pt x="962415" y="775218"/>
                  <a:pt x="1042298" y="882533"/>
                </a:cubicBezTo>
                <a:lnTo>
                  <a:pt x="1042298" y="1122563"/>
                </a:lnTo>
                <a:cubicBezTo>
                  <a:pt x="1014436" y="1129000"/>
                  <a:pt x="985299" y="1127146"/>
                  <a:pt x="958478" y="1117229"/>
                </a:cubicBezTo>
                <a:cubicBezTo>
                  <a:pt x="945122" y="1112852"/>
                  <a:pt x="934502" y="1102606"/>
                  <a:pt x="929649" y="1089416"/>
                </a:cubicBezTo>
                <a:cubicBezTo>
                  <a:pt x="886850" y="930285"/>
                  <a:pt x="756548" y="782457"/>
                  <a:pt x="581288" y="615706"/>
                </a:cubicBezTo>
                <a:cubicBezTo>
                  <a:pt x="406028" y="448955"/>
                  <a:pt x="215655" y="285506"/>
                  <a:pt x="35188" y="141488"/>
                </a:cubicBezTo>
                <a:cubicBezTo>
                  <a:pt x="21687" y="130714"/>
                  <a:pt x="11479" y="116370"/>
                  <a:pt x="5724" y="100086"/>
                </a:cubicBezTo>
                <a:cubicBezTo>
                  <a:pt x="-20184" y="24140"/>
                  <a:pt x="47126" y="-29835"/>
                  <a:pt x="101990" y="18171"/>
                </a:cubicBezTo>
                <a:close/>
              </a:path>
            </a:pathLst>
          </a:custGeom>
          <a:gradFill>
            <a:gsLst>
              <a:gs pos="0">
                <a:srgbClr val="FF9FFF"/>
              </a:gs>
              <a:gs pos="91000">
                <a:srgbClr val="A72CC4"/>
              </a:gs>
            </a:gsLst>
            <a:lin ang="2504566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A73734D2-F8CF-4616-9A50-41866002BF90}"/>
              </a:ext>
            </a:extLst>
          </p:cNvPr>
          <p:cNvSpPr/>
          <p:nvPr/>
        </p:nvSpPr>
        <p:spPr>
          <a:xfrm>
            <a:off x="8522664" y="3381441"/>
            <a:ext cx="567614" cy="580577"/>
          </a:xfrm>
          <a:custGeom>
            <a:avLst/>
            <a:gdLst>
              <a:gd name="connsiteX0" fmla="*/ 8053 w 567614"/>
              <a:gd name="connsiteY0" fmla="*/ 60259 h 580577"/>
              <a:gd name="connsiteX1" fmla="*/ 264974 w 567614"/>
              <a:gd name="connsiteY1" fmla="*/ 39304 h 580577"/>
              <a:gd name="connsiteX2" fmla="*/ 287453 w 567614"/>
              <a:gd name="connsiteY2" fmla="*/ 83119 h 580577"/>
              <a:gd name="connsiteX3" fmla="*/ 567615 w 567614"/>
              <a:gd name="connsiteY3" fmla="*/ 580578 h 580577"/>
              <a:gd name="connsiteX4" fmla="*/ 192711 w 567614"/>
              <a:gd name="connsiteY4" fmla="*/ 580578 h 580577"/>
              <a:gd name="connsiteX5" fmla="*/ 8053 w 567614"/>
              <a:gd name="connsiteY5" fmla="*/ 60259 h 580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7614" h="580577">
                <a:moveTo>
                  <a:pt x="8053" y="60259"/>
                </a:moveTo>
                <a:cubicBezTo>
                  <a:pt x="20753" y="-10734"/>
                  <a:pt x="192329" y="-20640"/>
                  <a:pt x="264974" y="39304"/>
                </a:cubicBezTo>
                <a:cubicBezTo>
                  <a:pt x="279371" y="49188"/>
                  <a:pt x="287822" y="65659"/>
                  <a:pt x="287453" y="83119"/>
                </a:cubicBezTo>
                <a:cubicBezTo>
                  <a:pt x="268911" y="260030"/>
                  <a:pt x="350953" y="447355"/>
                  <a:pt x="567615" y="580578"/>
                </a:cubicBezTo>
                <a:lnTo>
                  <a:pt x="192711" y="580578"/>
                </a:lnTo>
                <a:cubicBezTo>
                  <a:pt x="30659" y="424495"/>
                  <a:pt x="-22046" y="235265"/>
                  <a:pt x="8053" y="60259"/>
                </a:cubicBezTo>
                <a:close/>
              </a:path>
            </a:pathLst>
          </a:custGeom>
          <a:gradFill>
            <a:gsLst>
              <a:gs pos="0">
                <a:srgbClr val="FF9FFF"/>
              </a:gs>
              <a:gs pos="91000">
                <a:srgbClr val="A72CC4"/>
              </a:gs>
            </a:gsLst>
            <a:lin ang="2504566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D26ACF2D-139D-49F8-B506-E6710ED6794D}"/>
              </a:ext>
            </a:extLst>
          </p:cNvPr>
          <p:cNvSpPr/>
          <p:nvPr/>
        </p:nvSpPr>
        <p:spPr>
          <a:xfrm>
            <a:off x="6813298" y="2189227"/>
            <a:ext cx="2211702" cy="467651"/>
          </a:xfrm>
          <a:custGeom>
            <a:avLst/>
            <a:gdLst>
              <a:gd name="connsiteX0" fmla="*/ 2157600 w 2211702"/>
              <a:gd name="connsiteY0" fmla="*/ 295528 h 467651"/>
              <a:gd name="connsiteX1" fmla="*/ 2124580 w 2211702"/>
              <a:gd name="connsiteY1" fmla="*/ 147065 h 467651"/>
              <a:gd name="connsiteX2" fmla="*/ 1074544 w 2211702"/>
              <a:gd name="connsiteY2" fmla="*/ 253 h 467651"/>
              <a:gd name="connsiteX3" fmla="*/ 34414 w 2211702"/>
              <a:gd name="connsiteY3" fmla="*/ 256031 h 467651"/>
              <a:gd name="connsiteX4" fmla="*/ 164208 w 2211702"/>
              <a:gd name="connsiteY4" fmla="*/ 466597 h 467651"/>
              <a:gd name="connsiteX5" fmla="*/ 164208 w 2211702"/>
              <a:gd name="connsiteY5" fmla="*/ 466597 h 467651"/>
              <a:gd name="connsiteX6" fmla="*/ 233676 w 2211702"/>
              <a:gd name="connsiteY6" fmla="*/ 452754 h 467651"/>
              <a:gd name="connsiteX7" fmla="*/ 1132329 w 2211702"/>
              <a:gd name="connsiteY7" fmla="*/ 193674 h 467651"/>
              <a:gd name="connsiteX8" fmla="*/ 2093211 w 2211702"/>
              <a:gd name="connsiteY8" fmla="*/ 296417 h 467651"/>
              <a:gd name="connsiteX9" fmla="*/ 2157600 w 2211702"/>
              <a:gd name="connsiteY9" fmla="*/ 295528 h 467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11702" h="467651">
                <a:moveTo>
                  <a:pt x="2157600" y="295528"/>
                </a:moveTo>
                <a:cubicBezTo>
                  <a:pt x="2246500" y="270128"/>
                  <a:pt x="2219068" y="172084"/>
                  <a:pt x="2124580" y="147065"/>
                </a:cubicBezTo>
                <a:cubicBezTo>
                  <a:pt x="1794380" y="60324"/>
                  <a:pt x="1453893" y="-4573"/>
                  <a:pt x="1074544" y="253"/>
                </a:cubicBezTo>
                <a:cubicBezTo>
                  <a:pt x="697735" y="5333"/>
                  <a:pt x="329181" y="81914"/>
                  <a:pt x="34414" y="256031"/>
                </a:cubicBezTo>
                <a:cubicBezTo>
                  <a:pt x="-52327" y="306831"/>
                  <a:pt x="37462" y="454913"/>
                  <a:pt x="164208" y="466597"/>
                </a:cubicBezTo>
                <a:lnTo>
                  <a:pt x="164208" y="466597"/>
                </a:lnTo>
                <a:cubicBezTo>
                  <a:pt x="188264" y="469998"/>
                  <a:pt x="212762" y="465117"/>
                  <a:pt x="233676" y="452754"/>
                </a:cubicBezTo>
                <a:cubicBezTo>
                  <a:pt x="477263" y="290956"/>
                  <a:pt x="794636" y="209549"/>
                  <a:pt x="1132329" y="193674"/>
                </a:cubicBezTo>
                <a:cubicBezTo>
                  <a:pt x="1470022" y="177799"/>
                  <a:pt x="1788030" y="226313"/>
                  <a:pt x="2093211" y="296417"/>
                </a:cubicBezTo>
                <a:cubicBezTo>
                  <a:pt x="2114407" y="301545"/>
                  <a:pt x="2136554" y="301239"/>
                  <a:pt x="2157600" y="295528"/>
                </a:cubicBezTo>
                <a:close/>
              </a:path>
            </a:pathLst>
          </a:custGeom>
          <a:gradFill>
            <a:gsLst>
              <a:gs pos="0">
                <a:srgbClr val="FF9FFF"/>
              </a:gs>
              <a:gs pos="91000">
                <a:srgbClr val="A72CC4"/>
              </a:gs>
            </a:gsLst>
            <a:lin ang="2504566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Circle">
            <a:extLst>
              <a:ext uri="{FF2B5EF4-FFF2-40B4-BE49-F238E27FC236}">
                <a16:creationId xmlns:a16="http://schemas.microsoft.com/office/drawing/2014/main" id="{A64971A6-D456-4A59-B37C-CD599A46A746}"/>
              </a:ext>
            </a:extLst>
          </p:cNvPr>
          <p:cNvSpPr/>
          <p:nvPr/>
        </p:nvSpPr>
        <p:spPr>
          <a:xfrm>
            <a:off x="5132277" y="1705140"/>
            <a:ext cx="149820" cy="149820"/>
          </a:xfrm>
          <a:prstGeom prst="ellipse">
            <a:avLst/>
          </a:prstGeom>
          <a:gradFill flip="none" rotWithShape="1">
            <a:gsLst>
              <a:gs pos="0">
                <a:srgbClr val="FF9FFF"/>
              </a:gs>
              <a:gs pos="100000">
                <a:srgbClr val="A72CC4"/>
              </a:gs>
            </a:gsLst>
            <a:lin ang="12929312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6" name="Shape">
            <a:extLst>
              <a:ext uri="{FF2B5EF4-FFF2-40B4-BE49-F238E27FC236}">
                <a16:creationId xmlns:a16="http://schemas.microsoft.com/office/drawing/2014/main" id="{D66F00C3-15C2-4710-98AA-6398F38DB4AF}"/>
              </a:ext>
            </a:extLst>
          </p:cNvPr>
          <p:cNvSpPr/>
          <p:nvPr/>
        </p:nvSpPr>
        <p:spPr>
          <a:xfrm>
            <a:off x="4707027" y="1629419"/>
            <a:ext cx="666774" cy="5140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764"/>
                </a:moveTo>
                <a:lnTo>
                  <a:pt x="21600" y="20916"/>
                </a:lnTo>
                <a:cubicBezTo>
                  <a:pt x="19896" y="21359"/>
                  <a:pt x="18061" y="21600"/>
                  <a:pt x="16147" y="21600"/>
                </a:cubicBezTo>
                <a:cubicBezTo>
                  <a:pt x="7229" y="21600"/>
                  <a:pt x="0" y="16366"/>
                  <a:pt x="0" y="9909"/>
                </a:cubicBezTo>
                <a:cubicBezTo>
                  <a:pt x="0" y="5733"/>
                  <a:pt x="3025" y="2068"/>
                  <a:pt x="7576" y="0"/>
                </a:cubicBezTo>
                <a:cubicBezTo>
                  <a:pt x="5227" y="2030"/>
                  <a:pt x="3812" y="4647"/>
                  <a:pt x="3812" y="7503"/>
                </a:cubicBezTo>
                <a:cubicBezTo>
                  <a:pt x="3812" y="9497"/>
                  <a:pt x="4502" y="11375"/>
                  <a:pt x="5718" y="13017"/>
                </a:cubicBezTo>
                <a:cubicBezTo>
                  <a:pt x="6279" y="13895"/>
                  <a:pt x="7071" y="14697"/>
                  <a:pt x="8045" y="15393"/>
                </a:cubicBezTo>
                <a:cubicBezTo>
                  <a:pt x="10411" y="17084"/>
                  <a:pt x="13854" y="18149"/>
                  <a:pt x="17687" y="18149"/>
                </a:cubicBezTo>
                <a:cubicBezTo>
                  <a:pt x="19051" y="18149"/>
                  <a:pt x="20366" y="18014"/>
                  <a:pt x="21600" y="17764"/>
                </a:cubicBezTo>
                <a:close/>
              </a:path>
            </a:pathLst>
          </a:custGeom>
          <a:gradFill flip="none" rotWithShape="1">
            <a:gsLst>
              <a:gs pos="0">
                <a:srgbClr val="FF9FFF"/>
              </a:gs>
              <a:gs pos="100000">
                <a:srgbClr val="A72CC4"/>
              </a:gs>
            </a:gsLst>
            <a:lin ang="2415925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7" name="Shape">
            <a:extLst>
              <a:ext uri="{FF2B5EF4-FFF2-40B4-BE49-F238E27FC236}">
                <a16:creationId xmlns:a16="http://schemas.microsoft.com/office/drawing/2014/main" id="{B09380A7-C0DE-469A-9189-4F1C7C9D29E2}"/>
              </a:ext>
            </a:extLst>
          </p:cNvPr>
          <p:cNvSpPr/>
          <p:nvPr/>
        </p:nvSpPr>
        <p:spPr>
          <a:xfrm>
            <a:off x="4824546" y="1587015"/>
            <a:ext cx="549098" cy="3522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98"/>
                </a:moveTo>
                <a:lnTo>
                  <a:pt x="21600" y="5599"/>
                </a:lnTo>
                <a:cubicBezTo>
                  <a:pt x="20101" y="5235"/>
                  <a:pt x="18505" y="5038"/>
                  <a:pt x="16849" y="5038"/>
                </a:cubicBezTo>
                <a:cubicBezTo>
                  <a:pt x="13723" y="5038"/>
                  <a:pt x="10810" y="5739"/>
                  <a:pt x="8364" y="6947"/>
                </a:cubicBezTo>
                <a:cubicBezTo>
                  <a:pt x="4030" y="9086"/>
                  <a:pt x="1160" y="12818"/>
                  <a:pt x="1160" y="17064"/>
                </a:cubicBezTo>
                <a:cubicBezTo>
                  <a:pt x="1160" y="18669"/>
                  <a:pt x="1570" y="20200"/>
                  <a:pt x="2314" y="21600"/>
                </a:cubicBezTo>
                <a:cubicBezTo>
                  <a:pt x="837" y="19203"/>
                  <a:pt x="0" y="16462"/>
                  <a:pt x="0" y="13551"/>
                </a:cubicBezTo>
                <a:cubicBezTo>
                  <a:pt x="0" y="9383"/>
                  <a:pt x="1718" y="5563"/>
                  <a:pt x="4571" y="2600"/>
                </a:cubicBezTo>
                <a:cubicBezTo>
                  <a:pt x="7586" y="952"/>
                  <a:pt x="11155" y="0"/>
                  <a:pt x="14978" y="0"/>
                </a:cubicBezTo>
                <a:cubicBezTo>
                  <a:pt x="17302" y="0"/>
                  <a:pt x="19531" y="352"/>
                  <a:pt x="21600" y="998"/>
                </a:cubicBezTo>
                <a:close/>
              </a:path>
            </a:pathLst>
          </a:custGeom>
          <a:gradFill flip="none" rotWithShape="1">
            <a:gsLst>
              <a:gs pos="0">
                <a:srgbClr val="FFD698"/>
              </a:gs>
              <a:gs pos="100000">
                <a:srgbClr val="FF6BAD"/>
              </a:gs>
            </a:gsLst>
            <a:lin ang="20569736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8" name="Shape">
            <a:extLst>
              <a:ext uri="{FF2B5EF4-FFF2-40B4-BE49-F238E27FC236}">
                <a16:creationId xmlns:a16="http://schemas.microsoft.com/office/drawing/2014/main" id="{9344FCC3-7ABF-4C51-919F-6884727D18F0}"/>
              </a:ext>
            </a:extLst>
          </p:cNvPr>
          <p:cNvSpPr/>
          <p:nvPr/>
        </p:nvSpPr>
        <p:spPr>
          <a:xfrm>
            <a:off x="4837873" y="1603371"/>
            <a:ext cx="536035" cy="3361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684"/>
                </a:moveTo>
                <a:cubicBezTo>
                  <a:pt x="0" y="16611"/>
                  <a:pt x="120" y="17520"/>
                  <a:pt x="349" y="18403"/>
                </a:cubicBezTo>
                <a:cubicBezTo>
                  <a:pt x="733" y="19519"/>
                  <a:pt x="1235" y="20589"/>
                  <a:pt x="1844" y="21600"/>
                </a:cubicBezTo>
                <a:cubicBezTo>
                  <a:pt x="1082" y="20133"/>
                  <a:pt x="662" y="18528"/>
                  <a:pt x="662" y="16847"/>
                </a:cubicBezTo>
                <a:cubicBezTo>
                  <a:pt x="662" y="12398"/>
                  <a:pt x="3602" y="8487"/>
                  <a:pt x="8042" y="6245"/>
                </a:cubicBezTo>
                <a:cubicBezTo>
                  <a:pt x="10547" y="4980"/>
                  <a:pt x="13531" y="4245"/>
                  <a:pt x="16733" y="4245"/>
                </a:cubicBezTo>
                <a:cubicBezTo>
                  <a:pt x="18430" y="4245"/>
                  <a:pt x="20065" y="4451"/>
                  <a:pt x="21600" y="4833"/>
                </a:cubicBezTo>
                <a:lnTo>
                  <a:pt x="21600" y="12"/>
                </a:lnTo>
                <a:cubicBezTo>
                  <a:pt x="21587" y="8"/>
                  <a:pt x="21574" y="4"/>
                  <a:pt x="21562" y="0"/>
                </a:cubicBezTo>
                <a:cubicBezTo>
                  <a:pt x="9494" y="645"/>
                  <a:pt x="0" y="7420"/>
                  <a:pt x="0" y="15684"/>
                </a:cubicBezTo>
                <a:close/>
              </a:path>
            </a:pathLst>
          </a:custGeom>
          <a:gradFill flip="none" rotWithShape="1">
            <a:gsLst>
              <a:gs pos="0">
                <a:srgbClr val="FFD698"/>
              </a:gs>
              <a:gs pos="100000">
                <a:srgbClr val="FF6BAD"/>
              </a:gs>
            </a:gsLst>
            <a:lin ang="10025468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9" name="Shape">
            <a:extLst>
              <a:ext uri="{FF2B5EF4-FFF2-40B4-BE49-F238E27FC236}">
                <a16:creationId xmlns:a16="http://schemas.microsoft.com/office/drawing/2014/main" id="{3DFA1967-2F18-4973-B3B0-8FC2C0CE0D82}"/>
              </a:ext>
            </a:extLst>
          </p:cNvPr>
          <p:cNvSpPr/>
          <p:nvPr/>
        </p:nvSpPr>
        <p:spPr>
          <a:xfrm>
            <a:off x="4774267" y="1629419"/>
            <a:ext cx="599238" cy="5140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517" y="15393"/>
                </a:moveTo>
                <a:cubicBezTo>
                  <a:pt x="5433" y="14697"/>
                  <a:pt x="4552" y="13895"/>
                  <a:pt x="3928" y="13017"/>
                </a:cubicBezTo>
                <a:cubicBezTo>
                  <a:pt x="2575" y="11375"/>
                  <a:pt x="1807" y="9497"/>
                  <a:pt x="1807" y="7503"/>
                </a:cubicBezTo>
                <a:cubicBezTo>
                  <a:pt x="1807" y="4647"/>
                  <a:pt x="3381" y="2030"/>
                  <a:pt x="5995" y="0"/>
                </a:cubicBezTo>
                <a:cubicBezTo>
                  <a:pt x="5732" y="107"/>
                  <a:pt x="5474" y="219"/>
                  <a:pt x="5220" y="335"/>
                </a:cubicBezTo>
                <a:cubicBezTo>
                  <a:pt x="2000" y="2887"/>
                  <a:pt x="0" y="6456"/>
                  <a:pt x="0" y="10406"/>
                </a:cubicBezTo>
                <a:cubicBezTo>
                  <a:pt x="0" y="13307"/>
                  <a:pt x="1079" y="16002"/>
                  <a:pt x="2927" y="18239"/>
                </a:cubicBezTo>
                <a:cubicBezTo>
                  <a:pt x="6170" y="20318"/>
                  <a:pt x="10621" y="21600"/>
                  <a:pt x="15532" y="21600"/>
                </a:cubicBezTo>
                <a:cubicBezTo>
                  <a:pt x="17662" y="21600"/>
                  <a:pt x="19704" y="21359"/>
                  <a:pt x="21600" y="20916"/>
                </a:cubicBezTo>
                <a:lnTo>
                  <a:pt x="21600" y="17764"/>
                </a:lnTo>
                <a:cubicBezTo>
                  <a:pt x="20226" y="18014"/>
                  <a:pt x="18764" y="18149"/>
                  <a:pt x="17246" y="18149"/>
                </a:cubicBezTo>
                <a:cubicBezTo>
                  <a:pt x="12981" y="18149"/>
                  <a:pt x="9150" y="17084"/>
                  <a:pt x="6517" y="15393"/>
                </a:cubicBezTo>
                <a:close/>
              </a:path>
            </a:pathLst>
          </a:custGeom>
          <a:gradFill flip="none" rotWithShape="1">
            <a:gsLst>
              <a:gs pos="0">
                <a:srgbClr val="FF9FFF"/>
              </a:gs>
              <a:gs pos="100000">
                <a:srgbClr val="A72CC4"/>
              </a:gs>
            </a:gsLst>
            <a:lin ang="2504566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0" name="Shape">
            <a:extLst>
              <a:ext uri="{FF2B5EF4-FFF2-40B4-BE49-F238E27FC236}">
                <a16:creationId xmlns:a16="http://schemas.microsoft.com/office/drawing/2014/main" id="{342E450F-E39A-4918-A3EE-2AFF39DC486E}"/>
              </a:ext>
            </a:extLst>
          </p:cNvPr>
          <p:cNvSpPr/>
          <p:nvPr/>
        </p:nvSpPr>
        <p:spPr>
          <a:xfrm>
            <a:off x="5040200" y="1416188"/>
            <a:ext cx="666774" cy="5140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836"/>
                </a:moveTo>
                <a:lnTo>
                  <a:pt x="0" y="684"/>
                </a:lnTo>
                <a:cubicBezTo>
                  <a:pt x="1704" y="241"/>
                  <a:pt x="3539" y="0"/>
                  <a:pt x="5453" y="0"/>
                </a:cubicBezTo>
                <a:cubicBezTo>
                  <a:pt x="14371" y="0"/>
                  <a:pt x="21600" y="5234"/>
                  <a:pt x="21600" y="11691"/>
                </a:cubicBezTo>
                <a:cubicBezTo>
                  <a:pt x="21600" y="15867"/>
                  <a:pt x="18575" y="19532"/>
                  <a:pt x="14024" y="21600"/>
                </a:cubicBezTo>
                <a:cubicBezTo>
                  <a:pt x="16373" y="19570"/>
                  <a:pt x="17788" y="16953"/>
                  <a:pt x="17788" y="14097"/>
                </a:cubicBezTo>
                <a:cubicBezTo>
                  <a:pt x="17788" y="12103"/>
                  <a:pt x="17098" y="10225"/>
                  <a:pt x="15882" y="8583"/>
                </a:cubicBezTo>
                <a:cubicBezTo>
                  <a:pt x="15321" y="7705"/>
                  <a:pt x="14529" y="6903"/>
                  <a:pt x="13555" y="6207"/>
                </a:cubicBezTo>
                <a:cubicBezTo>
                  <a:pt x="11189" y="4516"/>
                  <a:pt x="7746" y="3451"/>
                  <a:pt x="3913" y="3451"/>
                </a:cubicBezTo>
                <a:cubicBezTo>
                  <a:pt x="2549" y="3451"/>
                  <a:pt x="1234" y="3586"/>
                  <a:pt x="0" y="3836"/>
                </a:cubicBezTo>
                <a:close/>
              </a:path>
            </a:pathLst>
          </a:custGeom>
          <a:gradFill flip="none" rotWithShape="1">
            <a:gsLst>
              <a:gs pos="0">
                <a:srgbClr val="FF9FFF"/>
              </a:gs>
              <a:gs pos="100000">
                <a:srgbClr val="A72CC4"/>
              </a:gs>
            </a:gsLst>
            <a:lin ang="2415925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1" name="Shape">
            <a:extLst>
              <a:ext uri="{FF2B5EF4-FFF2-40B4-BE49-F238E27FC236}">
                <a16:creationId xmlns:a16="http://schemas.microsoft.com/office/drawing/2014/main" id="{8061F884-EA94-4CE7-997D-8385CE8C119D}"/>
              </a:ext>
            </a:extLst>
          </p:cNvPr>
          <p:cNvSpPr/>
          <p:nvPr/>
        </p:nvSpPr>
        <p:spPr>
          <a:xfrm>
            <a:off x="5040200" y="1620332"/>
            <a:ext cx="549098" cy="3522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0602"/>
                </a:moveTo>
                <a:lnTo>
                  <a:pt x="0" y="16001"/>
                </a:lnTo>
                <a:cubicBezTo>
                  <a:pt x="1499" y="16365"/>
                  <a:pt x="3095" y="16562"/>
                  <a:pt x="4751" y="16562"/>
                </a:cubicBezTo>
                <a:cubicBezTo>
                  <a:pt x="7877" y="16562"/>
                  <a:pt x="10790" y="15861"/>
                  <a:pt x="13236" y="14653"/>
                </a:cubicBezTo>
                <a:cubicBezTo>
                  <a:pt x="17570" y="12514"/>
                  <a:pt x="20440" y="8782"/>
                  <a:pt x="20440" y="4536"/>
                </a:cubicBezTo>
                <a:cubicBezTo>
                  <a:pt x="20440" y="2931"/>
                  <a:pt x="20030" y="1400"/>
                  <a:pt x="19286" y="0"/>
                </a:cubicBezTo>
                <a:cubicBezTo>
                  <a:pt x="20763" y="2397"/>
                  <a:pt x="21600" y="5138"/>
                  <a:pt x="21600" y="8049"/>
                </a:cubicBezTo>
                <a:cubicBezTo>
                  <a:pt x="21600" y="12217"/>
                  <a:pt x="19882" y="16037"/>
                  <a:pt x="17029" y="19000"/>
                </a:cubicBezTo>
                <a:cubicBezTo>
                  <a:pt x="14014" y="20648"/>
                  <a:pt x="10445" y="21600"/>
                  <a:pt x="6622" y="21600"/>
                </a:cubicBezTo>
                <a:cubicBezTo>
                  <a:pt x="4298" y="21600"/>
                  <a:pt x="2069" y="21248"/>
                  <a:pt x="0" y="20602"/>
                </a:cubicBezTo>
                <a:close/>
              </a:path>
            </a:pathLst>
          </a:custGeom>
          <a:gradFill flip="none" rotWithShape="1">
            <a:gsLst>
              <a:gs pos="0">
                <a:srgbClr val="FFD698"/>
              </a:gs>
              <a:gs pos="100000">
                <a:srgbClr val="FF6BAD"/>
              </a:gs>
            </a:gsLst>
            <a:lin ang="20569736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2" name="Shape">
            <a:extLst>
              <a:ext uri="{FF2B5EF4-FFF2-40B4-BE49-F238E27FC236}">
                <a16:creationId xmlns:a16="http://schemas.microsoft.com/office/drawing/2014/main" id="{1C3AA8D5-B5A0-4DDC-8D66-50C12F5B985C}"/>
              </a:ext>
            </a:extLst>
          </p:cNvPr>
          <p:cNvSpPr/>
          <p:nvPr/>
        </p:nvSpPr>
        <p:spPr>
          <a:xfrm>
            <a:off x="5040200" y="1620332"/>
            <a:ext cx="536035" cy="3361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916"/>
                </a:moveTo>
                <a:cubicBezTo>
                  <a:pt x="21600" y="4989"/>
                  <a:pt x="21480" y="4080"/>
                  <a:pt x="21251" y="3197"/>
                </a:cubicBezTo>
                <a:cubicBezTo>
                  <a:pt x="20867" y="2081"/>
                  <a:pt x="20365" y="1011"/>
                  <a:pt x="19756" y="0"/>
                </a:cubicBezTo>
                <a:cubicBezTo>
                  <a:pt x="20518" y="1467"/>
                  <a:pt x="20938" y="3072"/>
                  <a:pt x="20938" y="4753"/>
                </a:cubicBezTo>
                <a:cubicBezTo>
                  <a:pt x="20938" y="9202"/>
                  <a:pt x="17998" y="13113"/>
                  <a:pt x="13558" y="15355"/>
                </a:cubicBezTo>
                <a:cubicBezTo>
                  <a:pt x="11053" y="16620"/>
                  <a:pt x="8069" y="17355"/>
                  <a:pt x="4867" y="17355"/>
                </a:cubicBezTo>
                <a:cubicBezTo>
                  <a:pt x="3170" y="17355"/>
                  <a:pt x="1535" y="17149"/>
                  <a:pt x="0" y="16767"/>
                </a:cubicBezTo>
                <a:lnTo>
                  <a:pt x="0" y="21588"/>
                </a:lnTo>
                <a:cubicBezTo>
                  <a:pt x="13" y="21592"/>
                  <a:pt x="26" y="21596"/>
                  <a:pt x="38" y="21600"/>
                </a:cubicBezTo>
                <a:cubicBezTo>
                  <a:pt x="12106" y="20955"/>
                  <a:pt x="21600" y="14180"/>
                  <a:pt x="21600" y="5916"/>
                </a:cubicBezTo>
                <a:close/>
              </a:path>
            </a:pathLst>
          </a:custGeom>
          <a:gradFill flip="none" rotWithShape="1">
            <a:gsLst>
              <a:gs pos="0">
                <a:srgbClr val="FFD698"/>
              </a:gs>
              <a:gs pos="100000">
                <a:srgbClr val="FF6BAD"/>
              </a:gs>
            </a:gsLst>
            <a:lin ang="10025468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3" name="Shape">
            <a:extLst>
              <a:ext uri="{FF2B5EF4-FFF2-40B4-BE49-F238E27FC236}">
                <a16:creationId xmlns:a16="http://schemas.microsoft.com/office/drawing/2014/main" id="{65064CA4-1C37-4C98-977C-7E22A37566EE}"/>
              </a:ext>
            </a:extLst>
          </p:cNvPr>
          <p:cNvSpPr/>
          <p:nvPr/>
        </p:nvSpPr>
        <p:spPr>
          <a:xfrm>
            <a:off x="5040200" y="1416188"/>
            <a:ext cx="599238" cy="5140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83" y="6207"/>
                </a:moveTo>
                <a:cubicBezTo>
                  <a:pt x="16167" y="6903"/>
                  <a:pt x="17048" y="7705"/>
                  <a:pt x="17672" y="8583"/>
                </a:cubicBezTo>
                <a:cubicBezTo>
                  <a:pt x="19025" y="10225"/>
                  <a:pt x="19793" y="12103"/>
                  <a:pt x="19793" y="14097"/>
                </a:cubicBezTo>
                <a:cubicBezTo>
                  <a:pt x="19793" y="16953"/>
                  <a:pt x="18219" y="19570"/>
                  <a:pt x="15605" y="21600"/>
                </a:cubicBezTo>
                <a:cubicBezTo>
                  <a:pt x="15868" y="21493"/>
                  <a:pt x="16126" y="21381"/>
                  <a:pt x="16380" y="21265"/>
                </a:cubicBezTo>
                <a:cubicBezTo>
                  <a:pt x="19600" y="18713"/>
                  <a:pt x="21600" y="15144"/>
                  <a:pt x="21600" y="11194"/>
                </a:cubicBezTo>
                <a:cubicBezTo>
                  <a:pt x="21600" y="8293"/>
                  <a:pt x="20521" y="5598"/>
                  <a:pt x="18673" y="3361"/>
                </a:cubicBezTo>
                <a:cubicBezTo>
                  <a:pt x="15430" y="1282"/>
                  <a:pt x="10979" y="0"/>
                  <a:pt x="6068" y="0"/>
                </a:cubicBezTo>
                <a:cubicBezTo>
                  <a:pt x="3938" y="0"/>
                  <a:pt x="1896" y="241"/>
                  <a:pt x="0" y="684"/>
                </a:cubicBezTo>
                <a:lnTo>
                  <a:pt x="0" y="3836"/>
                </a:lnTo>
                <a:cubicBezTo>
                  <a:pt x="1374" y="3586"/>
                  <a:pt x="2836" y="3451"/>
                  <a:pt x="4354" y="3451"/>
                </a:cubicBezTo>
                <a:cubicBezTo>
                  <a:pt x="8619" y="3451"/>
                  <a:pt x="12450" y="4516"/>
                  <a:pt x="15083" y="6207"/>
                </a:cubicBezTo>
                <a:close/>
              </a:path>
            </a:pathLst>
          </a:custGeom>
          <a:gradFill flip="none" rotWithShape="1">
            <a:gsLst>
              <a:gs pos="0">
                <a:srgbClr val="FF9FFF"/>
              </a:gs>
              <a:gs pos="100000">
                <a:srgbClr val="A72CC4"/>
              </a:gs>
            </a:gsLst>
            <a:lin ang="2504566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4" name="Shape">
            <a:extLst>
              <a:ext uri="{FF2B5EF4-FFF2-40B4-BE49-F238E27FC236}">
                <a16:creationId xmlns:a16="http://schemas.microsoft.com/office/drawing/2014/main" id="{5A0DCAFE-A08D-4FEF-BBFE-B658B5714010}"/>
              </a:ext>
            </a:extLst>
          </p:cNvPr>
          <p:cNvSpPr/>
          <p:nvPr/>
        </p:nvSpPr>
        <p:spPr>
          <a:xfrm>
            <a:off x="5132277" y="1705140"/>
            <a:ext cx="141778" cy="1367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767"/>
                </a:moveTo>
                <a:cubicBezTo>
                  <a:pt x="21600" y="7932"/>
                  <a:pt x="21197" y="6195"/>
                  <a:pt x="20478" y="4645"/>
                </a:cubicBezTo>
                <a:cubicBezTo>
                  <a:pt x="18392" y="1821"/>
                  <a:pt x="15108" y="0"/>
                  <a:pt x="11413" y="0"/>
                </a:cubicBezTo>
                <a:cubicBezTo>
                  <a:pt x="5110" y="0"/>
                  <a:pt x="0" y="5298"/>
                  <a:pt x="0" y="11833"/>
                </a:cubicBezTo>
                <a:cubicBezTo>
                  <a:pt x="0" y="13668"/>
                  <a:pt x="403" y="15405"/>
                  <a:pt x="1122" y="16955"/>
                </a:cubicBezTo>
                <a:cubicBezTo>
                  <a:pt x="3208" y="19779"/>
                  <a:pt x="6492" y="21600"/>
                  <a:pt x="10187" y="21600"/>
                </a:cubicBezTo>
                <a:cubicBezTo>
                  <a:pt x="16490" y="21600"/>
                  <a:pt x="21600" y="16302"/>
                  <a:pt x="21600" y="9767"/>
                </a:cubicBezTo>
                <a:close/>
              </a:path>
            </a:pathLst>
          </a:custGeom>
          <a:gradFill flip="none" rotWithShape="1">
            <a:gsLst>
              <a:gs pos="0">
                <a:srgbClr val="FF9FFF"/>
              </a:gs>
              <a:gs pos="100000">
                <a:srgbClr val="A72CC4"/>
              </a:gs>
            </a:gsLst>
            <a:lin ang="13215927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5" name="+123 456 789">
            <a:extLst>
              <a:ext uri="{FF2B5EF4-FFF2-40B4-BE49-F238E27FC236}">
                <a16:creationId xmlns:a16="http://schemas.microsoft.com/office/drawing/2014/main" id="{31B6E0E7-9B1F-429B-8726-88C7E328C7F2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76" name="www.yourwebsite.com">
            <a:extLst>
              <a:ext uri="{FF2B5EF4-FFF2-40B4-BE49-F238E27FC236}">
                <a16:creationId xmlns:a16="http://schemas.microsoft.com/office/drawing/2014/main" id="{AFBBB880-DC59-4049-9AC4-C5D1AD5CD4AE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77" name="CONTACT US">
            <a:extLst>
              <a:ext uri="{FF2B5EF4-FFF2-40B4-BE49-F238E27FC236}">
                <a16:creationId xmlns:a16="http://schemas.microsoft.com/office/drawing/2014/main" id="{C1A8DBD5-DE4A-4976-BDA6-748C86F1CD83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254352126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E7B17CB-7FAF-D146-BD29-179FED7E26B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D5546431-8763-4356-AA8E-5C158DB807B8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D8AFACB4-F844-4261-B9B0-716236FB4CA7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1BFE3F3-C717-4E69-8B58-AA11B1473E1E}"/>
              </a:ext>
            </a:extLst>
          </p:cNvPr>
          <p:cNvSpPr txBox="1"/>
          <p:nvPr/>
        </p:nvSpPr>
        <p:spPr>
          <a:xfrm>
            <a:off x="2041525" y="3376930"/>
            <a:ext cx="435482" cy="269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-11" normalizeH="0" baseline="0">
                <a:ln>
                  <a:noFill/>
                </a:ln>
                <a:solidFill>
                  <a:srgbClr val="647BE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9D0977B-DBAB-4AE5-9E7A-F6C3CE56C3CB}"/>
              </a:ext>
            </a:extLst>
          </p:cNvPr>
          <p:cNvSpPr txBox="1"/>
          <p:nvPr/>
        </p:nvSpPr>
        <p:spPr>
          <a:xfrm>
            <a:off x="2299715" y="3376930"/>
            <a:ext cx="343789" cy="269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-33" normalizeH="0" baseline="0">
                <a:ln>
                  <a:noFill/>
                </a:ln>
                <a:solidFill>
                  <a:srgbClr val="647BE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1AD7509-1796-4FE6-9E45-4B613A98F36A}"/>
              </a:ext>
            </a:extLst>
          </p:cNvPr>
          <p:cNvSpPr txBox="1"/>
          <p:nvPr/>
        </p:nvSpPr>
        <p:spPr>
          <a:xfrm>
            <a:off x="2458212" y="3376930"/>
            <a:ext cx="271780" cy="269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-22" normalizeH="0" baseline="0">
                <a:ln>
                  <a:noFill/>
                </a:ln>
                <a:solidFill>
                  <a:srgbClr val="647BE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0558E8E-DB19-4811-B883-42EE0A47567A}"/>
              </a:ext>
            </a:extLst>
          </p:cNvPr>
          <p:cNvSpPr txBox="1"/>
          <p:nvPr/>
        </p:nvSpPr>
        <p:spPr>
          <a:xfrm>
            <a:off x="2539745" y="3376930"/>
            <a:ext cx="373380" cy="269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0" normalizeH="0" baseline="0">
                <a:ln>
                  <a:noFill/>
                </a:ln>
                <a:solidFill>
                  <a:srgbClr val="647BE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ou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DD00B5D-FBD8-4B0B-BC4F-B61BD7CD3ABC}"/>
              </a:ext>
            </a:extLst>
          </p:cNvPr>
          <p:cNvSpPr txBox="1"/>
          <p:nvPr/>
        </p:nvSpPr>
        <p:spPr>
          <a:xfrm>
            <a:off x="2727198" y="3376930"/>
            <a:ext cx="246380" cy="269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11" normalizeH="0" baseline="0">
                <a:ln>
                  <a:noFill/>
                </a:ln>
                <a:solidFill>
                  <a:srgbClr val="647BE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298D281-7F37-4CAE-BC85-3F352317E853}"/>
              </a:ext>
            </a:extLst>
          </p:cNvPr>
          <p:cNvSpPr txBox="1"/>
          <p:nvPr/>
        </p:nvSpPr>
        <p:spPr>
          <a:xfrm>
            <a:off x="2789427" y="3376930"/>
            <a:ext cx="309880" cy="269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-11" normalizeH="0" baseline="0">
                <a:ln>
                  <a:noFill/>
                </a:ln>
                <a:solidFill>
                  <a:srgbClr val="647BE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12EE449-ED40-4FC4-899C-180E0085D694}"/>
              </a:ext>
            </a:extLst>
          </p:cNvPr>
          <p:cNvSpPr txBox="1"/>
          <p:nvPr/>
        </p:nvSpPr>
        <p:spPr>
          <a:xfrm>
            <a:off x="2918333" y="3376930"/>
            <a:ext cx="487680" cy="269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0" normalizeH="0" baseline="0">
                <a:ln>
                  <a:noFill/>
                </a:ln>
                <a:solidFill>
                  <a:srgbClr val="647BE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ebsi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FFE97C5-9380-43B1-90C6-B3C685A9C414}"/>
              </a:ext>
            </a:extLst>
          </p:cNvPr>
          <p:cNvSpPr txBox="1"/>
          <p:nvPr/>
        </p:nvSpPr>
        <p:spPr>
          <a:xfrm>
            <a:off x="3219069" y="3376930"/>
            <a:ext cx="246380" cy="269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-22" normalizeH="0" baseline="0">
                <a:ln>
                  <a:noFill/>
                </a:ln>
                <a:solidFill>
                  <a:srgbClr val="647BE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1C156DF-11FC-46C7-B276-90DD546058BF}"/>
              </a:ext>
            </a:extLst>
          </p:cNvPr>
          <p:cNvSpPr txBox="1"/>
          <p:nvPr/>
        </p:nvSpPr>
        <p:spPr>
          <a:xfrm>
            <a:off x="3277488" y="3376930"/>
            <a:ext cx="271780" cy="269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0" normalizeH="0" baseline="0">
                <a:ln>
                  <a:noFill/>
                </a:ln>
                <a:solidFill>
                  <a:srgbClr val="647BE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0B83C77-0FE0-4C1B-A24E-A179DC8B4A11}"/>
              </a:ext>
            </a:extLst>
          </p:cNvPr>
          <p:cNvSpPr txBox="1"/>
          <p:nvPr/>
        </p:nvSpPr>
        <p:spPr>
          <a:xfrm>
            <a:off x="3365627" y="3376930"/>
            <a:ext cx="308482" cy="269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-11" normalizeH="0" baseline="0">
                <a:ln>
                  <a:noFill/>
                </a:ln>
                <a:solidFill>
                  <a:srgbClr val="647BE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.c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C56AF09-62A3-4495-8723-D8DF0A9A9408}"/>
              </a:ext>
            </a:extLst>
          </p:cNvPr>
          <p:cNvSpPr txBox="1"/>
          <p:nvPr/>
        </p:nvSpPr>
        <p:spPr>
          <a:xfrm>
            <a:off x="3482847" y="3376930"/>
            <a:ext cx="424180" cy="269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0" normalizeH="0" baseline="0">
                <a:ln>
                  <a:noFill/>
                </a:ln>
                <a:solidFill>
                  <a:srgbClr val="647BE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om</a:t>
            </a: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EE483705-4AC3-42C7-86CA-34EF1A170BA0}"/>
              </a:ext>
            </a:extLst>
          </p:cNvPr>
          <p:cNvSpPr/>
          <p:nvPr/>
        </p:nvSpPr>
        <p:spPr>
          <a:xfrm>
            <a:off x="533400" y="3366770"/>
            <a:ext cx="1490979" cy="295909"/>
          </a:xfrm>
          <a:custGeom>
            <a:avLst/>
            <a:gdLst>
              <a:gd name="connsiteX0" fmla="*/ 1343025 w 1490979"/>
              <a:gd name="connsiteY0" fmla="*/ 295910 h 295909"/>
              <a:gd name="connsiteX1" fmla="*/ 147955 w 1490979"/>
              <a:gd name="connsiteY1" fmla="*/ 295910 h 295909"/>
              <a:gd name="connsiteX2" fmla="*/ 0 w 1490979"/>
              <a:gd name="connsiteY2" fmla="*/ 147955 h 295909"/>
              <a:gd name="connsiteX3" fmla="*/ 0 w 1490979"/>
              <a:gd name="connsiteY3" fmla="*/ 147955 h 295909"/>
              <a:gd name="connsiteX4" fmla="*/ 147955 w 1490979"/>
              <a:gd name="connsiteY4" fmla="*/ 0 h 295909"/>
              <a:gd name="connsiteX5" fmla="*/ 1343025 w 1490979"/>
              <a:gd name="connsiteY5" fmla="*/ 0 h 295909"/>
              <a:gd name="connsiteX6" fmla="*/ 1490980 w 1490979"/>
              <a:gd name="connsiteY6" fmla="*/ 147955 h 295909"/>
              <a:gd name="connsiteX7" fmla="*/ 1490980 w 1490979"/>
              <a:gd name="connsiteY7" fmla="*/ 147955 h 295909"/>
              <a:gd name="connsiteX8" fmla="*/ 1343025 w 1490979"/>
              <a:gd name="connsiteY8" fmla="*/ 295910 h 295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0979" h="295909">
                <a:moveTo>
                  <a:pt x="1343025" y="295910"/>
                </a:moveTo>
                <a:lnTo>
                  <a:pt x="147955" y="295910"/>
                </a:lnTo>
                <a:cubicBezTo>
                  <a:pt x="66271" y="295840"/>
                  <a:pt x="70" y="229639"/>
                  <a:pt x="0" y="147955"/>
                </a:cubicBezTo>
                <a:lnTo>
                  <a:pt x="0" y="147955"/>
                </a:lnTo>
                <a:cubicBezTo>
                  <a:pt x="70" y="66271"/>
                  <a:pt x="66271" y="70"/>
                  <a:pt x="147955" y="0"/>
                </a:cubicBezTo>
                <a:lnTo>
                  <a:pt x="1343025" y="0"/>
                </a:lnTo>
                <a:cubicBezTo>
                  <a:pt x="1424709" y="70"/>
                  <a:pt x="1490910" y="66271"/>
                  <a:pt x="1490980" y="147955"/>
                </a:cubicBezTo>
                <a:lnTo>
                  <a:pt x="1490980" y="147955"/>
                </a:lnTo>
                <a:cubicBezTo>
                  <a:pt x="1490910" y="229639"/>
                  <a:pt x="1424709" y="295840"/>
                  <a:pt x="1343025" y="29591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A55A1B0-0A6D-43BA-8CFA-543AF5828A75}"/>
              </a:ext>
            </a:extLst>
          </p:cNvPr>
          <p:cNvSpPr txBox="1"/>
          <p:nvPr/>
        </p:nvSpPr>
        <p:spPr>
          <a:xfrm>
            <a:off x="638371" y="3390202"/>
            <a:ext cx="1050417" cy="2438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95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Gotham-Bold"/>
                <a:ea typeface="+mn-ea"/>
                <a:cs typeface="+mn-cs"/>
                <a:sym typeface="Gotham-Bold"/>
                <a:rtl val="0"/>
              </a:rPr>
              <a:t>LEAN MORE</a:t>
            </a: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30A6F2E-D95E-4848-A9FE-FA3E517FA190}"/>
              </a:ext>
            </a:extLst>
          </p:cNvPr>
          <p:cNvSpPr/>
          <p:nvPr/>
        </p:nvSpPr>
        <p:spPr>
          <a:xfrm>
            <a:off x="1715770" y="3485260"/>
            <a:ext cx="183641" cy="66040"/>
          </a:xfrm>
          <a:custGeom>
            <a:avLst/>
            <a:gdLst>
              <a:gd name="connsiteX0" fmla="*/ 183642 w 183641"/>
              <a:gd name="connsiteY0" fmla="*/ 33020 h 66040"/>
              <a:gd name="connsiteX1" fmla="*/ 126619 w 183641"/>
              <a:gd name="connsiteY1" fmla="*/ 0 h 66040"/>
              <a:gd name="connsiteX2" fmla="*/ 126619 w 183641"/>
              <a:gd name="connsiteY2" fmla="*/ 21082 h 66040"/>
              <a:gd name="connsiteX3" fmla="*/ 121793 w 183641"/>
              <a:gd name="connsiteY3" fmla="*/ 21082 h 66040"/>
              <a:gd name="connsiteX4" fmla="*/ 0 w 183641"/>
              <a:gd name="connsiteY4" fmla="*/ 21082 h 66040"/>
              <a:gd name="connsiteX5" fmla="*/ 0 w 183641"/>
              <a:gd name="connsiteY5" fmla="*/ 44958 h 66040"/>
              <a:gd name="connsiteX6" fmla="*/ 121793 w 183641"/>
              <a:gd name="connsiteY6" fmla="*/ 44958 h 66040"/>
              <a:gd name="connsiteX7" fmla="*/ 126619 w 183641"/>
              <a:gd name="connsiteY7" fmla="*/ 44958 h 66040"/>
              <a:gd name="connsiteX8" fmla="*/ 126619 w 183641"/>
              <a:gd name="connsiteY8" fmla="*/ 66040 h 66040"/>
              <a:gd name="connsiteX9" fmla="*/ 183642 w 183641"/>
              <a:gd name="connsiteY9" fmla="*/ 33020 h 66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1" h="66040">
                <a:moveTo>
                  <a:pt x="183642" y="33020"/>
                </a:moveTo>
                <a:lnTo>
                  <a:pt x="126619" y="0"/>
                </a:lnTo>
                <a:lnTo>
                  <a:pt x="126619" y="21082"/>
                </a:lnTo>
                <a:lnTo>
                  <a:pt x="121793" y="21082"/>
                </a:lnTo>
                <a:lnTo>
                  <a:pt x="0" y="21082"/>
                </a:lnTo>
                <a:lnTo>
                  <a:pt x="0" y="44958"/>
                </a:lnTo>
                <a:lnTo>
                  <a:pt x="121793" y="44958"/>
                </a:lnTo>
                <a:lnTo>
                  <a:pt x="126619" y="44958"/>
                </a:lnTo>
                <a:lnTo>
                  <a:pt x="126619" y="66040"/>
                </a:lnTo>
                <a:lnTo>
                  <a:pt x="183642" y="33020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1015784F-61C3-4663-B4F3-73AC233B3A45}"/>
              </a:ext>
            </a:extLst>
          </p:cNvPr>
          <p:cNvSpPr txBox="1"/>
          <p:nvPr/>
        </p:nvSpPr>
        <p:spPr>
          <a:xfrm>
            <a:off x="4429760" y="2183257"/>
            <a:ext cx="1554480" cy="3327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5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BRAND NAME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54562DB4-5055-4198-A4DF-B6D1F642A9B8}"/>
              </a:ext>
            </a:extLst>
          </p:cNvPr>
          <p:cNvSpPr txBox="1"/>
          <p:nvPr/>
        </p:nvSpPr>
        <p:spPr>
          <a:xfrm>
            <a:off x="4633285" y="2441342"/>
            <a:ext cx="1147430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1" i="0" u="none" strike="noStrike" cap="none" spc="-5" normalizeH="0" baseline="0" dirty="0">
                <a:ln>
                  <a:noFill/>
                </a:ln>
                <a:solidFill>
                  <a:srgbClr val="647BE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COMPUTER AND NETWORKING</a:t>
            </a:r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441DC39A-F670-47E3-9BD3-5398E4683AC0}"/>
              </a:ext>
            </a:extLst>
          </p:cNvPr>
          <p:cNvSpPr/>
          <p:nvPr/>
        </p:nvSpPr>
        <p:spPr>
          <a:xfrm>
            <a:off x="0" y="1912239"/>
            <a:ext cx="1370075" cy="1370076"/>
          </a:xfrm>
          <a:custGeom>
            <a:avLst/>
            <a:gdLst>
              <a:gd name="connsiteX0" fmla="*/ 1370076 w 1370075"/>
              <a:gd name="connsiteY0" fmla="*/ 1370076 h 1370076"/>
              <a:gd name="connsiteX1" fmla="*/ 1309878 w 1370075"/>
              <a:gd name="connsiteY1" fmla="*/ 1370076 h 1370076"/>
              <a:gd name="connsiteX2" fmla="*/ 0 w 1370075"/>
              <a:gd name="connsiteY2" fmla="*/ 60325 h 1370076"/>
              <a:gd name="connsiteX3" fmla="*/ 0 w 1370075"/>
              <a:gd name="connsiteY3" fmla="*/ 0 h 1370076"/>
              <a:gd name="connsiteX4" fmla="*/ 1370076 w 1370075"/>
              <a:gd name="connsiteY4" fmla="*/ 1370076 h 137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0075" h="1370076">
                <a:moveTo>
                  <a:pt x="1370076" y="1370076"/>
                </a:moveTo>
                <a:lnTo>
                  <a:pt x="1309878" y="1370076"/>
                </a:lnTo>
                <a:lnTo>
                  <a:pt x="0" y="60325"/>
                </a:lnTo>
                <a:lnTo>
                  <a:pt x="0" y="0"/>
                </a:lnTo>
                <a:lnTo>
                  <a:pt x="1370076" y="1370076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51ED5DDB-6490-465B-9653-86BC4293F34B}"/>
              </a:ext>
            </a:extLst>
          </p:cNvPr>
          <p:cNvSpPr/>
          <p:nvPr/>
        </p:nvSpPr>
        <p:spPr>
          <a:xfrm>
            <a:off x="0" y="1717929"/>
            <a:ext cx="1564513" cy="1564386"/>
          </a:xfrm>
          <a:custGeom>
            <a:avLst/>
            <a:gdLst>
              <a:gd name="connsiteX0" fmla="*/ 1564513 w 1564513"/>
              <a:gd name="connsiteY0" fmla="*/ 1564386 h 1564386"/>
              <a:gd name="connsiteX1" fmla="*/ 1504188 w 1564513"/>
              <a:gd name="connsiteY1" fmla="*/ 1564386 h 1564386"/>
              <a:gd name="connsiteX2" fmla="*/ 0 w 1564513"/>
              <a:gd name="connsiteY2" fmla="*/ 60198 h 1564386"/>
              <a:gd name="connsiteX3" fmla="*/ 0 w 1564513"/>
              <a:gd name="connsiteY3" fmla="*/ 0 h 1564386"/>
              <a:gd name="connsiteX4" fmla="*/ 1564513 w 1564513"/>
              <a:gd name="connsiteY4" fmla="*/ 1564386 h 15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4513" h="1564386">
                <a:moveTo>
                  <a:pt x="1564513" y="1564386"/>
                </a:moveTo>
                <a:lnTo>
                  <a:pt x="1504188" y="1564386"/>
                </a:lnTo>
                <a:lnTo>
                  <a:pt x="0" y="60198"/>
                </a:lnTo>
                <a:lnTo>
                  <a:pt x="0" y="0"/>
                </a:lnTo>
                <a:lnTo>
                  <a:pt x="1564513" y="1564386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6B7533D8-E0BE-4FCC-ADBF-5F82F595D608}"/>
              </a:ext>
            </a:extLst>
          </p:cNvPr>
          <p:cNvSpPr/>
          <p:nvPr/>
        </p:nvSpPr>
        <p:spPr>
          <a:xfrm>
            <a:off x="0" y="1329182"/>
            <a:ext cx="1953132" cy="1953133"/>
          </a:xfrm>
          <a:custGeom>
            <a:avLst/>
            <a:gdLst>
              <a:gd name="connsiteX0" fmla="*/ 1953133 w 1953132"/>
              <a:gd name="connsiteY0" fmla="*/ 1953133 h 1953133"/>
              <a:gd name="connsiteX1" fmla="*/ 1892808 w 1953132"/>
              <a:gd name="connsiteY1" fmla="*/ 1953133 h 1953133"/>
              <a:gd name="connsiteX2" fmla="*/ 0 w 1953132"/>
              <a:gd name="connsiteY2" fmla="*/ 60325 h 1953133"/>
              <a:gd name="connsiteX3" fmla="*/ 0 w 1953132"/>
              <a:gd name="connsiteY3" fmla="*/ 0 h 1953133"/>
              <a:gd name="connsiteX4" fmla="*/ 1953133 w 1953132"/>
              <a:gd name="connsiteY4" fmla="*/ 1953133 h 1953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3132" h="1953133">
                <a:moveTo>
                  <a:pt x="1953133" y="1953133"/>
                </a:moveTo>
                <a:lnTo>
                  <a:pt x="1892808" y="1953133"/>
                </a:lnTo>
                <a:lnTo>
                  <a:pt x="0" y="60325"/>
                </a:lnTo>
                <a:lnTo>
                  <a:pt x="0" y="0"/>
                </a:lnTo>
                <a:lnTo>
                  <a:pt x="1953133" y="1953133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A5B01A45-754C-41B5-B2C3-C21768ABE9C4}"/>
              </a:ext>
            </a:extLst>
          </p:cNvPr>
          <p:cNvSpPr/>
          <p:nvPr/>
        </p:nvSpPr>
        <p:spPr>
          <a:xfrm>
            <a:off x="0" y="1523619"/>
            <a:ext cx="1758823" cy="1758696"/>
          </a:xfrm>
          <a:custGeom>
            <a:avLst/>
            <a:gdLst>
              <a:gd name="connsiteX0" fmla="*/ 1758823 w 1758823"/>
              <a:gd name="connsiteY0" fmla="*/ 1758696 h 1758696"/>
              <a:gd name="connsiteX1" fmla="*/ 1698498 w 1758823"/>
              <a:gd name="connsiteY1" fmla="*/ 1758696 h 1758696"/>
              <a:gd name="connsiteX2" fmla="*/ 0 w 1758823"/>
              <a:gd name="connsiteY2" fmla="*/ 60198 h 1758696"/>
              <a:gd name="connsiteX3" fmla="*/ 0 w 1758823"/>
              <a:gd name="connsiteY3" fmla="*/ 0 h 1758696"/>
              <a:gd name="connsiteX4" fmla="*/ 1758823 w 1758823"/>
              <a:gd name="connsiteY4" fmla="*/ 1758696 h 175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8823" h="1758696">
                <a:moveTo>
                  <a:pt x="1758823" y="1758696"/>
                </a:moveTo>
                <a:lnTo>
                  <a:pt x="1698498" y="1758696"/>
                </a:lnTo>
                <a:lnTo>
                  <a:pt x="0" y="60198"/>
                </a:lnTo>
                <a:lnTo>
                  <a:pt x="0" y="0"/>
                </a:lnTo>
                <a:lnTo>
                  <a:pt x="1758823" y="1758696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934765D3-7294-464A-B0DF-A35236BB151F}"/>
              </a:ext>
            </a:extLst>
          </p:cNvPr>
          <p:cNvSpPr/>
          <p:nvPr/>
        </p:nvSpPr>
        <p:spPr>
          <a:xfrm>
            <a:off x="2995802" y="3673094"/>
            <a:ext cx="351281" cy="289305"/>
          </a:xfrm>
          <a:custGeom>
            <a:avLst/>
            <a:gdLst>
              <a:gd name="connsiteX0" fmla="*/ 351282 w 351281"/>
              <a:gd name="connsiteY0" fmla="*/ 289306 h 289305"/>
              <a:gd name="connsiteX1" fmla="*/ 290957 w 351281"/>
              <a:gd name="connsiteY1" fmla="*/ 289306 h 289305"/>
              <a:gd name="connsiteX2" fmla="*/ 0 w 351281"/>
              <a:gd name="connsiteY2" fmla="*/ 0 h 289305"/>
              <a:gd name="connsiteX3" fmla="*/ 60452 w 351281"/>
              <a:gd name="connsiteY3" fmla="*/ 0 h 289305"/>
              <a:gd name="connsiteX4" fmla="*/ 351282 w 351281"/>
              <a:gd name="connsiteY4" fmla="*/ 289306 h 28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281" h="289305">
                <a:moveTo>
                  <a:pt x="351282" y="289306"/>
                </a:moveTo>
                <a:lnTo>
                  <a:pt x="290957" y="289306"/>
                </a:lnTo>
                <a:lnTo>
                  <a:pt x="0" y="0"/>
                </a:lnTo>
                <a:lnTo>
                  <a:pt x="60452" y="0"/>
                </a:lnTo>
                <a:lnTo>
                  <a:pt x="351282" y="289306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5ED385F4-8BDD-49C3-8471-108E71A37352}"/>
              </a:ext>
            </a:extLst>
          </p:cNvPr>
          <p:cNvSpPr/>
          <p:nvPr/>
        </p:nvSpPr>
        <p:spPr>
          <a:xfrm>
            <a:off x="2801620" y="3673094"/>
            <a:ext cx="351027" cy="289305"/>
          </a:xfrm>
          <a:custGeom>
            <a:avLst/>
            <a:gdLst>
              <a:gd name="connsiteX0" fmla="*/ 351028 w 351027"/>
              <a:gd name="connsiteY0" fmla="*/ 289306 h 289305"/>
              <a:gd name="connsiteX1" fmla="*/ 290830 w 351027"/>
              <a:gd name="connsiteY1" fmla="*/ 289306 h 289305"/>
              <a:gd name="connsiteX2" fmla="*/ 0 w 351027"/>
              <a:gd name="connsiteY2" fmla="*/ 0 h 289305"/>
              <a:gd name="connsiteX3" fmla="*/ 60071 w 351027"/>
              <a:gd name="connsiteY3" fmla="*/ 0 h 289305"/>
              <a:gd name="connsiteX4" fmla="*/ 351028 w 351027"/>
              <a:gd name="connsiteY4" fmla="*/ 289306 h 28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027" h="289305">
                <a:moveTo>
                  <a:pt x="351028" y="289306"/>
                </a:moveTo>
                <a:lnTo>
                  <a:pt x="290830" y="289306"/>
                </a:lnTo>
                <a:lnTo>
                  <a:pt x="0" y="0"/>
                </a:lnTo>
                <a:lnTo>
                  <a:pt x="60071" y="0"/>
                </a:lnTo>
                <a:lnTo>
                  <a:pt x="351028" y="289306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4CBD2651-55C2-40EB-A789-2E176EE49A2E}"/>
              </a:ext>
            </a:extLst>
          </p:cNvPr>
          <p:cNvSpPr/>
          <p:nvPr/>
        </p:nvSpPr>
        <p:spPr>
          <a:xfrm>
            <a:off x="2607310" y="3673094"/>
            <a:ext cx="351027" cy="289305"/>
          </a:xfrm>
          <a:custGeom>
            <a:avLst/>
            <a:gdLst>
              <a:gd name="connsiteX0" fmla="*/ 351028 w 351027"/>
              <a:gd name="connsiteY0" fmla="*/ 289306 h 289305"/>
              <a:gd name="connsiteX1" fmla="*/ 290957 w 351027"/>
              <a:gd name="connsiteY1" fmla="*/ 289306 h 289305"/>
              <a:gd name="connsiteX2" fmla="*/ 0 w 351027"/>
              <a:gd name="connsiteY2" fmla="*/ 0 h 289305"/>
              <a:gd name="connsiteX3" fmla="*/ 60071 w 351027"/>
              <a:gd name="connsiteY3" fmla="*/ 0 h 289305"/>
              <a:gd name="connsiteX4" fmla="*/ 351028 w 351027"/>
              <a:gd name="connsiteY4" fmla="*/ 289306 h 28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027" h="289305">
                <a:moveTo>
                  <a:pt x="351028" y="289306"/>
                </a:moveTo>
                <a:lnTo>
                  <a:pt x="290957" y="289306"/>
                </a:lnTo>
                <a:lnTo>
                  <a:pt x="0" y="0"/>
                </a:lnTo>
                <a:lnTo>
                  <a:pt x="60071" y="0"/>
                </a:lnTo>
                <a:lnTo>
                  <a:pt x="351028" y="289306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6B02B445-9BC9-42AB-9F5D-D4D941451D46}"/>
              </a:ext>
            </a:extLst>
          </p:cNvPr>
          <p:cNvSpPr/>
          <p:nvPr/>
        </p:nvSpPr>
        <p:spPr>
          <a:xfrm>
            <a:off x="2421254" y="3673094"/>
            <a:ext cx="342900" cy="289305"/>
          </a:xfrm>
          <a:custGeom>
            <a:avLst/>
            <a:gdLst>
              <a:gd name="connsiteX0" fmla="*/ 342900 w 342900"/>
              <a:gd name="connsiteY0" fmla="*/ 289306 h 289305"/>
              <a:gd name="connsiteX1" fmla="*/ 282448 w 342900"/>
              <a:gd name="connsiteY1" fmla="*/ 289306 h 289305"/>
              <a:gd name="connsiteX2" fmla="*/ 0 w 342900"/>
              <a:gd name="connsiteY2" fmla="*/ 8255 h 289305"/>
              <a:gd name="connsiteX3" fmla="*/ 0 w 342900"/>
              <a:gd name="connsiteY3" fmla="*/ 0 h 289305"/>
              <a:gd name="connsiteX4" fmla="*/ 51943 w 342900"/>
              <a:gd name="connsiteY4" fmla="*/ 0 h 289305"/>
              <a:gd name="connsiteX5" fmla="*/ 342900 w 342900"/>
              <a:gd name="connsiteY5" fmla="*/ 289306 h 28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900" h="289305">
                <a:moveTo>
                  <a:pt x="342900" y="289306"/>
                </a:moveTo>
                <a:lnTo>
                  <a:pt x="282448" y="289306"/>
                </a:lnTo>
                <a:lnTo>
                  <a:pt x="0" y="8255"/>
                </a:lnTo>
                <a:lnTo>
                  <a:pt x="0" y="0"/>
                </a:lnTo>
                <a:lnTo>
                  <a:pt x="51943" y="0"/>
                </a:lnTo>
                <a:lnTo>
                  <a:pt x="342900" y="289306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63ADE9FF-24BF-45E5-B974-31FA8A21E8C1}"/>
              </a:ext>
            </a:extLst>
          </p:cNvPr>
          <p:cNvSpPr/>
          <p:nvPr/>
        </p:nvSpPr>
        <p:spPr>
          <a:xfrm>
            <a:off x="8771763" y="2305811"/>
            <a:ext cx="1642236" cy="1656588"/>
          </a:xfrm>
          <a:custGeom>
            <a:avLst/>
            <a:gdLst>
              <a:gd name="connsiteX0" fmla="*/ 1642237 w 1642236"/>
              <a:gd name="connsiteY0" fmla="*/ 1656588 h 1656588"/>
              <a:gd name="connsiteX1" fmla="*/ 1642237 w 1642236"/>
              <a:gd name="connsiteY1" fmla="*/ 425450 h 1656588"/>
              <a:gd name="connsiteX2" fmla="*/ 907161 w 1642236"/>
              <a:gd name="connsiteY2" fmla="*/ 0 h 1656588"/>
              <a:gd name="connsiteX3" fmla="*/ 0 w 1642236"/>
              <a:gd name="connsiteY3" fmla="*/ 524891 h 1656588"/>
              <a:gd name="connsiteX4" fmla="*/ 0 w 1642236"/>
              <a:gd name="connsiteY4" fmla="*/ 1574800 h 1656588"/>
              <a:gd name="connsiteX5" fmla="*/ 141224 w 1642236"/>
              <a:gd name="connsiteY5" fmla="*/ 1656588 h 1656588"/>
              <a:gd name="connsiteX6" fmla="*/ 1642237 w 1642236"/>
              <a:gd name="connsiteY6" fmla="*/ 1656588 h 1656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2236" h="1656588">
                <a:moveTo>
                  <a:pt x="1642237" y="1656588"/>
                </a:moveTo>
                <a:lnTo>
                  <a:pt x="1642237" y="425450"/>
                </a:lnTo>
                <a:lnTo>
                  <a:pt x="907161" y="0"/>
                </a:lnTo>
                <a:lnTo>
                  <a:pt x="0" y="524891"/>
                </a:lnTo>
                <a:lnTo>
                  <a:pt x="0" y="1574800"/>
                </a:lnTo>
                <a:lnTo>
                  <a:pt x="141224" y="1656588"/>
                </a:lnTo>
                <a:lnTo>
                  <a:pt x="1642237" y="1656588"/>
                </a:ln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BB7C1CB4-33FE-423E-B2C7-6A9F665F3089}"/>
              </a:ext>
            </a:extLst>
          </p:cNvPr>
          <p:cNvSpPr/>
          <p:nvPr/>
        </p:nvSpPr>
        <p:spPr>
          <a:xfrm>
            <a:off x="9678923" y="2930270"/>
            <a:ext cx="735076" cy="1032129"/>
          </a:xfrm>
          <a:custGeom>
            <a:avLst/>
            <a:gdLst>
              <a:gd name="connsiteX0" fmla="*/ 735076 w 735076"/>
              <a:gd name="connsiteY0" fmla="*/ 1032129 h 1032129"/>
              <a:gd name="connsiteX1" fmla="*/ 735076 w 735076"/>
              <a:gd name="connsiteY1" fmla="*/ 0 h 1032129"/>
              <a:gd name="connsiteX2" fmla="*/ 0 w 735076"/>
              <a:gd name="connsiteY2" fmla="*/ 425323 h 1032129"/>
              <a:gd name="connsiteX3" fmla="*/ 0 w 735076"/>
              <a:gd name="connsiteY3" fmla="*/ 1032129 h 1032129"/>
              <a:gd name="connsiteX4" fmla="*/ 735076 w 735076"/>
              <a:gd name="connsiteY4" fmla="*/ 1032129 h 103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5076" h="1032129">
                <a:moveTo>
                  <a:pt x="735076" y="1032129"/>
                </a:moveTo>
                <a:lnTo>
                  <a:pt x="735076" y="0"/>
                </a:lnTo>
                <a:lnTo>
                  <a:pt x="0" y="425323"/>
                </a:lnTo>
                <a:lnTo>
                  <a:pt x="0" y="1032129"/>
                </a:lnTo>
                <a:lnTo>
                  <a:pt x="735076" y="1032129"/>
                </a:ln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9" name="+123 456 789">
            <a:extLst>
              <a:ext uri="{FF2B5EF4-FFF2-40B4-BE49-F238E27FC236}">
                <a16:creationId xmlns:a16="http://schemas.microsoft.com/office/drawing/2014/main" id="{F974EE38-4431-496A-A0AC-5F77E544FC9A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110" name="www.yourwebsite.com">
            <a:extLst>
              <a:ext uri="{FF2B5EF4-FFF2-40B4-BE49-F238E27FC236}">
                <a16:creationId xmlns:a16="http://schemas.microsoft.com/office/drawing/2014/main" id="{F6250E9D-0F78-4B0A-9567-EA814CCECC37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111" name="CONTACT US">
            <a:extLst>
              <a:ext uri="{FF2B5EF4-FFF2-40B4-BE49-F238E27FC236}">
                <a16:creationId xmlns:a16="http://schemas.microsoft.com/office/drawing/2014/main" id="{F82905AC-3913-4DB4-A92B-62BE2D0FEB4C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  <p:sp>
        <p:nvSpPr>
          <p:cNvPr id="113" name="Shape">
            <a:extLst>
              <a:ext uri="{FF2B5EF4-FFF2-40B4-BE49-F238E27FC236}">
                <a16:creationId xmlns:a16="http://schemas.microsoft.com/office/drawing/2014/main" id="{CE2E469F-973F-4658-B968-B2BA99312D6F}"/>
              </a:ext>
            </a:extLst>
          </p:cNvPr>
          <p:cNvSpPr/>
          <p:nvPr/>
        </p:nvSpPr>
        <p:spPr>
          <a:xfrm>
            <a:off x="5066668" y="1205149"/>
            <a:ext cx="282479" cy="326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4" name="Shape">
            <a:extLst>
              <a:ext uri="{FF2B5EF4-FFF2-40B4-BE49-F238E27FC236}">
                <a16:creationId xmlns:a16="http://schemas.microsoft.com/office/drawing/2014/main" id="{1A6C92A4-DE98-444B-B73C-AC362984342B}"/>
              </a:ext>
            </a:extLst>
          </p:cNvPr>
          <p:cNvSpPr/>
          <p:nvPr/>
        </p:nvSpPr>
        <p:spPr>
          <a:xfrm>
            <a:off x="5106520" y="1553325"/>
            <a:ext cx="201888" cy="2331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5" name="Shape">
            <a:extLst>
              <a:ext uri="{FF2B5EF4-FFF2-40B4-BE49-F238E27FC236}">
                <a16:creationId xmlns:a16="http://schemas.microsoft.com/office/drawing/2014/main" id="{5129582E-4091-4590-BA4A-629A3C23589A}"/>
              </a:ext>
            </a:extLst>
          </p:cNvPr>
          <p:cNvSpPr/>
          <p:nvPr/>
        </p:nvSpPr>
        <p:spPr>
          <a:xfrm>
            <a:off x="5137982" y="1836481"/>
            <a:ext cx="140219" cy="1619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6" name="Shape">
            <a:extLst>
              <a:ext uri="{FF2B5EF4-FFF2-40B4-BE49-F238E27FC236}">
                <a16:creationId xmlns:a16="http://schemas.microsoft.com/office/drawing/2014/main" id="{50509542-FA2F-46E4-963F-D46DF78E90F8}"/>
              </a:ext>
            </a:extLst>
          </p:cNvPr>
          <p:cNvSpPr/>
          <p:nvPr/>
        </p:nvSpPr>
        <p:spPr>
          <a:xfrm>
            <a:off x="5156858" y="2048323"/>
            <a:ext cx="102380" cy="1182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7" name="Shape">
            <a:extLst>
              <a:ext uri="{FF2B5EF4-FFF2-40B4-BE49-F238E27FC236}">
                <a16:creationId xmlns:a16="http://schemas.microsoft.com/office/drawing/2014/main" id="{EDF26C44-4420-479B-B688-82209C837659}"/>
              </a:ext>
            </a:extLst>
          </p:cNvPr>
          <p:cNvSpPr/>
          <p:nvPr/>
        </p:nvSpPr>
        <p:spPr>
          <a:xfrm>
            <a:off x="4961796" y="1922476"/>
            <a:ext cx="118343" cy="136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8" name="Shape">
            <a:extLst>
              <a:ext uri="{FF2B5EF4-FFF2-40B4-BE49-F238E27FC236}">
                <a16:creationId xmlns:a16="http://schemas.microsoft.com/office/drawing/2014/main" id="{A83C7497-2AC9-4FE2-9BAA-87EDE6E78E72}"/>
              </a:ext>
            </a:extLst>
          </p:cNvPr>
          <p:cNvSpPr/>
          <p:nvPr/>
        </p:nvSpPr>
        <p:spPr>
          <a:xfrm>
            <a:off x="4968088" y="1320509"/>
            <a:ext cx="62616" cy="723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9" name="Shape">
            <a:extLst>
              <a:ext uri="{FF2B5EF4-FFF2-40B4-BE49-F238E27FC236}">
                <a16:creationId xmlns:a16="http://schemas.microsoft.com/office/drawing/2014/main" id="{59134A0C-918E-4B4E-87A1-EE2A8ED4C1E5}"/>
              </a:ext>
            </a:extLst>
          </p:cNvPr>
          <p:cNvSpPr/>
          <p:nvPr/>
        </p:nvSpPr>
        <p:spPr>
          <a:xfrm>
            <a:off x="5066668" y="1507182"/>
            <a:ext cx="62616" cy="723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0" name="Shape">
            <a:extLst>
              <a:ext uri="{FF2B5EF4-FFF2-40B4-BE49-F238E27FC236}">
                <a16:creationId xmlns:a16="http://schemas.microsoft.com/office/drawing/2014/main" id="{C60A0B15-29D7-4863-9401-13BE0D6C7F7E}"/>
              </a:ext>
            </a:extLst>
          </p:cNvPr>
          <p:cNvSpPr/>
          <p:nvPr/>
        </p:nvSpPr>
        <p:spPr>
          <a:xfrm>
            <a:off x="4953406" y="1628834"/>
            <a:ext cx="120992" cy="1397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1" name="Shape">
            <a:extLst>
              <a:ext uri="{FF2B5EF4-FFF2-40B4-BE49-F238E27FC236}">
                <a16:creationId xmlns:a16="http://schemas.microsoft.com/office/drawing/2014/main" id="{6EC2200C-3E86-421E-A213-6356772F7105}"/>
              </a:ext>
            </a:extLst>
          </p:cNvPr>
          <p:cNvSpPr/>
          <p:nvPr/>
        </p:nvSpPr>
        <p:spPr>
          <a:xfrm>
            <a:off x="5341434" y="1628834"/>
            <a:ext cx="120992" cy="1397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2" name="Shape">
            <a:extLst>
              <a:ext uri="{FF2B5EF4-FFF2-40B4-BE49-F238E27FC236}">
                <a16:creationId xmlns:a16="http://schemas.microsoft.com/office/drawing/2014/main" id="{DA525207-87A5-4F29-8A42-D1E3739B2BCA}"/>
              </a:ext>
            </a:extLst>
          </p:cNvPr>
          <p:cNvSpPr/>
          <p:nvPr/>
        </p:nvSpPr>
        <p:spPr>
          <a:xfrm>
            <a:off x="5028914" y="1775655"/>
            <a:ext cx="92217" cy="1064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3" name="Shape">
            <a:extLst>
              <a:ext uri="{FF2B5EF4-FFF2-40B4-BE49-F238E27FC236}">
                <a16:creationId xmlns:a16="http://schemas.microsoft.com/office/drawing/2014/main" id="{84E80BD8-92C9-4675-BB0D-DA8E93F13DB5}"/>
              </a:ext>
            </a:extLst>
          </p:cNvPr>
          <p:cNvSpPr/>
          <p:nvPr/>
        </p:nvSpPr>
        <p:spPr>
          <a:xfrm>
            <a:off x="5286900" y="1775655"/>
            <a:ext cx="92217" cy="1064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4" name="Shape">
            <a:extLst>
              <a:ext uri="{FF2B5EF4-FFF2-40B4-BE49-F238E27FC236}">
                <a16:creationId xmlns:a16="http://schemas.microsoft.com/office/drawing/2014/main" id="{BD0467B8-1E3D-4246-ADBC-56880D624EE2}"/>
              </a:ext>
            </a:extLst>
          </p:cNvPr>
          <p:cNvSpPr/>
          <p:nvPr/>
        </p:nvSpPr>
        <p:spPr>
          <a:xfrm>
            <a:off x="5119104" y="1995887"/>
            <a:ext cx="43890" cy="506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5" name="Shape">
            <a:extLst>
              <a:ext uri="{FF2B5EF4-FFF2-40B4-BE49-F238E27FC236}">
                <a16:creationId xmlns:a16="http://schemas.microsoft.com/office/drawing/2014/main" id="{A0E750AD-DAFF-4890-A109-358BEF2FBCF1}"/>
              </a:ext>
            </a:extLst>
          </p:cNvPr>
          <p:cNvSpPr/>
          <p:nvPr/>
        </p:nvSpPr>
        <p:spPr>
          <a:xfrm>
            <a:off x="5255439" y="1995887"/>
            <a:ext cx="43890" cy="506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6" name="Shape">
            <a:extLst>
              <a:ext uri="{FF2B5EF4-FFF2-40B4-BE49-F238E27FC236}">
                <a16:creationId xmlns:a16="http://schemas.microsoft.com/office/drawing/2014/main" id="{50337C2E-6B6D-4DE2-83BA-1A28733C0876}"/>
              </a:ext>
            </a:extLst>
          </p:cNvPr>
          <p:cNvSpPr/>
          <p:nvPr/>
        </p:nvSpPr>
        <p:spPr>
          <a:xfrm>
            <a:off x="4789805" y="1649808"/>
            <a:ext cx="62616" cy="723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7" name="Shape">
            <a:extLst>
              <a:ext uri="{FF2B5EF4-FFF2-40B4-BE49-F238E27FC236}">
                <a16:creationId xmlns:a16="http://schemas.microsoft.com/office/drawing/2014/main" id="{C8BA4052-F1F3-44A2-8AA8-AA26557890E4}"/>
              </a:ext>
            </a:extLst>
          </p:cNvPr>
          <p:cNvSpPr/>
          <p:nvPr/>
        </p:nvSpPr>
        <p:spPr>
          <a:xfrm>
            <a:off x="5559569" y="1649808"/>
            <a:ext cx="62616" cy="723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8" name="Shape">
            <a:extLst>
              <a:ext uri="{FF2B5EF4-FFF2-40B4-BE49-F238E27FC236}">
                <a16:creationId xmlns:a16="http://schemas.microsoft.com/office/drawing/2014/main" id="{6D49AE98-6D49-4C73-8853-0445D146E6EE}"/>
              </a:ext>
            </a:extLst>
          </p:cNvPr>
          <p:cNvSpPr/>
          <p:nvPr/>
        </p:nvSpPr>
        <p:spPr>
          <a:xfrm>
            <a:off x="5284803" y="1507182"/>
            <a:ext cx="62616" cy="723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9" name="Shape">
            <a:extLst>
              <a:ext uri="{FF2B5EF4-FFF2-40B4-BE49-F238E27FC236}">
                <a16:creationId xmlns:a16="http://schemas.microsoft.com/office/drawing/2014/main" id="{45C47027-9C1D-4D20-8AC2-9D0DF733FA35}"/>
              </a:ext>
            </a:extLst>
          </p:cNvPr>
          <p:cNvSpPr/>
          <p:nvPr/>
        </p:nvSpPr>
        <p:spPr>
          <a:xfrm>
            <a:off x="5383383" y="1320509"/>
            <a:ext cx="62616" cy="723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0" name="Shape">
            <a:extLst>
              <a:ext uri="{FF2B5EF4-FFF2-40B4-BE49-F238E27FC236}">
                <a16:creationId xmlns:a16="http://schemas.microsoft.com/office/drawing/2014/main" id="{D0B75FAF-C8E4-4F2C-AD29-C8F6634BC9F0}"/>
              </a:ext>
            </a:extLst>
          </p:cNvPr>
          <p:cNvSpPr/>
          <p:nvPr/>
        </p:nvSpPr>
        <p:spPr>
          <a:xfrm>
            <a:off x="5333044" y="1922476"/>
            <a:ext cx="118343" cy="136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1" name="Shape">
            <a:extLst>
              <a:ext uri="{FF2B5EF4-FFF2-40B4-BE49-F238E27FC236}">
                <a16:creationId xmlns:a16="http://schemas.microsoft.com/office/drawing/2014/main" id="{0898F036-0F80-49A7-AF55-2874B49B7C89}"/>
              </a:ext>
            </a:extLst>
          </p:cNvPr>
          <p:cNvSpPr/>
          <p:nvPr/>
        </p:nvSpPr>
        <p:spPr>
          <a:xfrm>
            <a:off x="4789805" y="1731609"/>
            <a:ext cx="182084" cy="2102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2" name="Shape">
            <a:extLst>
              <a:ext uri="{FF2B5EF4-FFF2-40B4-BE49-F238E27FC236}">
                <a16:creationId xmlns:a16="http://schemas.microsoft.com/office/drawing/2014/main" id="{6CB2A0A8-831C-461E-9646-7CB2DF40190D}"/>
              </a:ext>
            </a:extLst>
          </p:cNvPr>
          <p:cNvSpPr/>
          <p:nvPr/>
        </p:nvSpPr>
        <p:spPr>
          <a:xfrm>
            <a:off x="5442112" y="1731609"/>
            <a:ext cx="182084" cy="2102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3" name="Shape">
            <a:extLst>
              <a:ext uri="{FF2B5EF4-FFF2-40B4-BE49-F238E27FC236}">
                <a16:creationId xmlns:a16="http://schemas.microsoft.com/office/drawing/2014/main" id="{29FA4A23-53CA-4FB3-A06F-8ABEF6D01547}"/>
              </a:ext>
            </a:extLst>
          </p:cNvPr>
          <p:cNvSpPr/>
          <p:nvPr/>
        </p:nvSpPr>
        <p:spPr>
          <a:xfrm>
            <a:off x="4789805" y="1377140"/>
            <a:ext cx="239998" cy="277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4" name="Shape">
            <a:extLst>
              <a:ext uri="{FF2B5EF4-FFF2-40B4-BE49-F238E27FC236}">
                <a16:creationId xmlns:a16="http://schemas.microsoft.com/office/drawing/2014/main" id="{A327DBBF-A9B6-4E5E-8AE1-15D718986E15}"/>
              </a:ext>
            </a:extLst>
          </p:cNvPr>
          <p:cNvSpPr/>
          <p:nvPr/>
        </p:nvSpPr>
        <p:spPr>
          <a:xfrm>
            <a:off x="5383383" y="1377140"/>
            <a:ext cx="239998" cy="277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 flip="none" rotWithShape="1">
            <a:gsLst>
              <a:gs pos="0">
                <a:srgbClr val="7299EE"/>
              </a:gs>
              <a:gs pos="100000">
                <a:srgbClr val="8F69C1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5" name="Shape">
            <a:extLst>
              <a:ext uri="{FF2B5EF4-FFF2-40B4-BE49-F238E27FC236}">
                <a16:creationId xmlns:a16="http://schemas.microsoft.com/office/drawing/2014/main" id="{615BF7B3-A335-4768-90FB-49A7FC7BF55B}"/>
              </a:ext>
            </a:extLst>
          </p:cNvPr>
          <p:cNvSpPr/>
          <p:nvPr/>
        </p:nvSpPr>
        <p:spPr>
          <a:xfrm>
            <a:off x="5207197" y="1286949"/>
            <a:ext cx="141239" cy="2446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4400"/>
                </a:moveTo>
                <a:lnTo>
                  <a:pt x="0" y="21600"/>
                </a:lnTo>
                <a:lnTo>
                  <a:pt x="0" y="7199"/>
                </a:lnTo>
                <a:lnTo>
                  <a:pt x="21600" y="0"/>
                </a:lnTo>
                <a:cubicBezTo>
                  <a:pt x="21600" y="0"/>
                  <a:pt x="21600" y="14400"/>
                  <a:pt x="21600" y="1440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6" name="Shape">
            <a:extLst>
              <a:ext uri="{FF2B5EF4-FFF2-40B4-BE49-F238E27FC236}">
                <a16:creationId xmlns:a16="http://schemas.microsoft.com/office/drawing/2014/main" id="{9102FE4A-C58A-4846-8A96-0CCCEFAEA4F0}"/>
              </a:ext>
            </a:extLst>
          </p:cNvPr>
          <p:cNvSpPr/>
          <p:nvPr/>
        </p:nvSpPr>
        <p:spPr>
          <a:xfrm>
            <a:off x="4911457" y="1446356"/>
            <a:ext cx="119999" cy="2078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7" name="Shape">
            <a:extLst>
              <a:ext uri="{FF2B5EF4-FFF2-40B4-BE49-F238E27FC236}">
                <a16:creationId xmlns:a16="http://schemas.microsoft.com/office/drawing/2014/main" id="{B3B114E5-C936-48FB-9718-B26BAEF161EC}"/>
              </a:ext>
            </a:extLst>
          </p:cNvPr>
          <p:cNvSpPr/>
          <p:nvPr/>
        </p:nvSpPr>
        <p:spPr>
          <a:xfrm>
            <a:off x="5502938" y="1446356"/>
            <a:ext cx="119999" cy="2078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8" name="Shape">
            <a:extLst>
              <a:ext uri="{FF2B5EF4-FFF2-40B4-BE49-F238E27FC236}">
                <a16:creationId xmlns:a16="http://schemas.microsoft.com/office/drawing/2014/main" id="{8FBC6AD7-9103-4799-A0C4-5EB49F2750DC}"/>
              </a:ext>
            </a:extLst>
          </p:cNvPr>
          <p:cNvSpPr/>
          <p:nvPr/>
        </p:nvSpPr>
        <p:spPr>
          <a:xfrm>
            <a:off x="4882093" y="1784045"/>
            <a:ext cx="91042" cy="157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9" name="Shape">
            <a:extLst>
              <a:ext uri="{FF2B5EF4-FFF2-40B4-BE49-F238E27FC236}">
                <a16:creationId xmlns:a16="http://schemas.microsoft.com/office/drawing/2014/main" id="{70EF642A-4415-45C8-B4EC-8953F24341D8}"/>
              </a:ext>
            </a:extLst>
          </p:cNvPr>
          <p:cNvSpPr/>
          <p:nvPr/>
        </p:nvSpPr>
        <p:spPr>
          <a:xfrm>
            <a:off x="5532302" y="1784045"/>
            <a:ext cx="91042" cy="157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0" name="Shape">
            <a:extLst>
              <a:ext uri="{FF2B5EF4-FFF2-40B4-BE49-F238E27FC236}">
                <a16:creationId xmlns:a16="http://schemas.microsoft.com/office/drawing/2014/main" id="{34BD28D7-8137-4008-A4FC-EFB40525C9B5}"/>
              </a:ext>
            </a:extLst>
          </p:cNvPr>
          <p:cNvSpPr/>
          <p:nvPr/>
        </p:nvSpPr>
        <p:spPr>
          <a:xfrm>
            <a:off x="5207197" y="1612054"/>
            <a:ext cx="100944" cy="174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199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1" name="Shape">
            <a:extLst>
              <a:ext uri="{FF2B5EF4-FFF2-40B4-BE49-F238E27FC236}">
                <a16:creationId xmlns:a16="http://schemas.microsoft.com/office/drawing/2014/main" id="{28FAB6FA-7E0C-49B1-8324-22B7B6B067FD}"/>
              </a:ext>
            </a:extLst>
          </p:cNvPr>
          <p:cNvSpPr/>
          <p:nvPr/>
        </p:nvSpPr>
        <p:spPr>
          <a:xfrm>
            <a:off x="5207197" y="1878430"/>
            <a:ext cx="70109" cy="1214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962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2" name="Shape">
            <a:extLst>
              <a:ext uri="{FF2B5EF4-FFF2-40B4-BE49-F238E27FC236}">
                <a16:creationId xmlns:a16="http://schemas.microsoft.com/office/drawing/2014/main" id="{1F2E0027-E8AC-4E22-98A8-96A4156A0798}"/>
              </a:ext>
            </a:extLst>
          </p:cNvPr>
          <p:cNvSpPr/>
          <p:nvPr/>
        </p:nvSpPr>
        <p:spPr>
          <a:xfrm>
            <a:off x="5020524" y="1956036"/>
            <a:ext cx="59172" cy="1024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3" name="Shape">
            <a:extLst>
              <a:ext uri="{FF2B5EF4-FFF2-40B4-BE49-F238E27FC236}">
                <a16:creationId xmlns:a16="http://schemas.microsoft.com/office/drawing/2014/main" id="{52121830-1CDD-44F1-BB6B-F253E4BFBC08}"/>
              </a:ext>
            </a:extLst>
          </p:cNvPr>
          <p:cNvSpPr/>
          <p:nvPr/>
        </p:nvSpPr>
        <p:spPr>
          <a:xfrm>
            <a:off x="5393870" y="1956036"/>
            <a:ext cx="59172" cy="1024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4" name="Shape">
            <a:extLst>
              <a:ext uri="{FF2B5EF4-FFF2-40B4-BE49-F238E27FC236}">
                <a16:creationId xmlns:a16="http://schemas.microsoft.com/office/drawing/2014/main" id="{11DE7643-1E61-46BE-9876-15068CBC1E6D}"/>
              </a:ext>
            </a:extLst>
          </p:cNvPr>
          <p:cNvSpPr/>
          <p:nvPr/>
        </p:nvSpPr>
        <p:spPr>
          <a:xfrm>
            <a:off x="5207197" y="2077688"/>
            <a:ext cx="51190" cy="88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2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5" name="Shape">
            <a:extLst>
              <a:ext uri="{FF2B5EF4-FFF2-40B4-BE49-F238E27FC236}">
                <a16:creationId xmlns:a16="http://schemas.microsoft.com/office/drawing/2014/main" id="{3819EB5E-C068-4FB9-A36C-E1E0B6F1050E}"/>
              </a:ext>
            </a:extLst>
          </p:cNvPr>
          <p:cNvSpPr/>
          <p:nvPr/>
        </p:nvSpPr>
        <p:spPr>
          <a:xfrm>
            <a:off x="5014232" y="1662393"/>
            <a:ext cx="60496" cy="1047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6" name="Shape">
            <a:extLst>
              <a:ext uri="{FF2B5EF4-FFF2-40B4-BE49-F238E27FC236}">
                <a16:creationId xmlns:a16="http://schemas.microsoft.com/office/drawing/2014/main" id="{C06A376C-5133-4922-8490-FC3F7C2BCAF7}"/>
              </a:ext>
            </a:extLst>
          </p:cNvPr>
          <p:cNvSpPr/>
          <p:nvPr/>
        </p:nvSpPr>
        <p:spPr>
          <a:xfrm>
            <a:off x="5400163" y="1662393"/>
            <a:ext cx="60496" cy="1047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573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7" name="Shape">
            <a:extLst>
              <a:ext uri="{FF2B5EF4-FFF2-40B4-BE49-F238E27FC236}">
                <a16:creationId xmlns:a16="http://schemas.microsoft.com/office/drawing/2014/main" id="{94EC0D8F-6538-4253-B016-81756DC4563E}"/>
              </a:ext>
            </a:extLst>
          </p:cNvPr>
          <p:cNvSpPr/>
          <p:nvPr/>
        </p:nvSpPr>
        <p:spPr>
          <a:xfrm>
            <a:off x="5075058" y="1802922"/>
            <a:ext cx="46108" cy="798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8" name="Shape">
            <a:extLst>
              <a:ext uri="{FF2B5EF4-FFF2-40B4-BE49-F238E27FC236}">
                <a16:creationId xmlns:a16="http://schemas.microsoft.com/office/drawing/2014/main" id="{AEE0CF5A-FF88-4437-9EFD-D6944C827B98}"/>
              </a:ext>
            </a:extLst>
          </p:cNvPr>
          <p:cNvSpPr/>
          <p:nvPr/>
        </p:nvSpPr>
        <p:spPr>
          <a:xfrm>
            <a:off x="5333044" y="1802922"/>
            <a:ext cx="46108" cy="798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9" name="Shape">
            <a:extLst>
              <a:ext uri="{FF2B5EF4-FFF2-40B4-BE49-F238E27FC236}">
                <a16:creationId xmlns:a16="http://schemas.microsoft.com/office/drawing/2014/main" id="{6BAA871A-7C30-4380-8062-6EF529B65DFF}"/>
              </a:ext>
            </a:extLst>
          </p:cNvPr>
          <p:cNvSpPr/>
          <p:nvPr/>
        </p:nvSpPr>
        <p:spPr>
          <a:xfrm>
            <a:off x="5140079" y="2008472"/>
            <a:ext cx="21945" cy="380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0" name="Shape">
            <a:extLst>
              <a:ext uri="{FF2B5EF4-FFF2-40B4-BE49-F238E27FC236}">
                <a16:creationId xmlns:a16="http://schemas.microsoft.com/office/drawing/2014/main" id="{131ED16B-7F2A-4482-A822-903D9AEA8FDB}"/>
              </a:ext>
            </a:extLst>
          </p:cNvPr>
          <p:cNvSpPr/>
          <p:nvPr/>
        </p:nvSpPr>
        <p:spPr>
          <a:xfrm>
            <a:off x="5276413" y="2008472"/>
            <a:ext cx="21945" cy="380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1" name="Shape">
            <a:extLst>
              <a:ext uri="{FF2B5EF4-FFF2-40B4-BE49-F238E27FC236}">
                <a16:creationId xmlns:a16="http://schemas.microsoft.com/office/drawing/2014/main" id="{8246E1DA-3FCE-41A2-9505-B4BA1EAD583B}"/>
              </a:ext>
            </a:extLst>
          </p:cNvPr>
          <p:cNvSpPr/>
          <p:nvPr/>
        </p:nvSpPr>
        <p:spPr>
          <a:xfrm>
            <a:off x="4821267" y="1668685"/>
            <a:ext cx="31308" cy="542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2" name="Shape">
            <a:extLst>
              <a:ext uri="{FF2B5EF4-FFF2-40B4-BE49-F238E27FC236}">
                <a16:creationId xmlns:a16="http://schemas.microsoft.com/office/drawing/2014/main" id="{F5BC5E51-1737-4B6F-844C-324A65D24D0F}"/>
              </a:ext>
            </a:extLst>
          </p:cNvPr>
          <p:cNvSpPr/>
          <p:nvPr/>
        </p:nvSpPr>
        <p:spPr>
          <a:xfrm>
            <a:off x="5591031" y="1668685"/>
            <a:ext cx="31308" cy="542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3" name="Shape">
            <a:extLst>
              <a:ext uri="{FF2B5EF4-FFF2-40B4-BE49-F238E27FC236}">
                <a16:creationId xmlns:a16="http://schemas.microsoft.com/office/drawing/2014/main" id="{AAC71558-CB75-4157-86FE-B33B4854CC90}"/>
              </a:ext>
            </a:extLst>
          </p:cNvPr>
          <p:cNvSpPr/>
          <p:nvPr/>
        </p:nvSpPr>
        <p:spPr>
          <a:xfrm>
            <a:off x="5098130" y="1526059"/>
            <a:ext cx="31308" cy="542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4" name="Shape">
            <a:extLst>
              <a:ext uri="{FF2B5EF4-FFF2-40B4-BE49-F238E27FC236}">
                <a16:creationId xmlns:a16="http://schemas.microsoft.com/office/drawing/2014/main" id="{D0619CC6-193A-4883-89A8-152AA20BFBCF}"/>
              </a:ext>
            </a:extLst>
          </p:cNvPr>
          <p:cNvSpPr/>
          <p:nvPr/>
        </p:nvSpPr>
        <p:spPr>
          <a:xfrm>
            <a:off x="5316265" y="1526059"/>
            <a:ext cx="31308" cy="542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5" name="Shape">
            <a:extLst>
              <a:ext uri="{FF2B5EF4-FFF2-40B4-BE49-F238E27FC236}">
                <a16:creationId xmlns:a16="http://schemas.microsoft.com/office/drawing/2014/main" id="{1BD0E443-6B82-42A9-B0D0-7F02F5CFD494}"/>
              </a:ext>
            </a:extLst>
          </p:cNvPr>
          <p:cNvSpPr/>
          <p:nvPr/>
        </p:nvSpPr>
        <p:spPr>
          <a:xfrm>
            <a:off x="4999550" y="1339386"/>
            <a:ext cx="31308" cy="542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6" name="Shape">
            <a:extLst>
              <a:ext uri="{FF2B5EF4-FFF2-40B4-BE49-F238E27FC236}">
                <a16:creationId xmlns:a16="http://schemas.microsoft.com/office/drawing/2014/main" id="{2FF8F219-249B-4C87-9461-4D59F2F56365}"/>
              </a:ext>
            </a:extLst>
          </p:cNvPr>
          <p:cNvSpPr/>
          <p:nvPr/>
        </p:nvSpPr>
        <p:spPr>
          <a:xfrm>
            <a:off x="5414845" y="1339386"/>
            <a:ext cx="31308" cy="542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56522191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D80DB159-CC42-1442-AE4C-8118AA8E665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>
          <a:xfrm>
            <a:off x="0" y="0"/>
            <a:ext cx="10414000" cy="3962400"/>
          </a:xfrm>
        </p:spPr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BB3A346-562A-4860-A71B-A660B343483E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  <a:lin ang="16200000" scaled="0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2293E933-BDB7-45EE-A0F8-E30826B979B7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F9E542E-4CA2-4F10-AF47-E84DA2B84774}"/>
              </a:ext>
            </a:extLst>
          </p:cNvPr>
          <p:cNvSpPr txBox="1"/>
          <p:nvPr/>
        </p:nvSpPr>
        <p:spPr>
          <a:xfrm>
            <a:off x="2041525" y="3364230"/>
            <a:ext cx="460756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-12" normalizeH="0" baseline="0">
                <a:ln>
                  <a:noFill/>
                </a:ln>
                <a:solidFill>
                  <a:srgbClr val="F97F7C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2E2D3A7-8C5A-41A3-8D90-D0FA082DDED2}"/>
              </a:ext>
            </a:extLst>
          </p:cNvPr>
          <p:cNvSpPr txBox="1"/>
          <p:nvPr/>
        </p:nvSpPr>
        <p:spPr>
          <a:xfrm>
            <a:off x="2313050" y="3364230"/>
            <a:ext cx="356108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-36" normalizeH="0" baseline="0">
                <a:ln>
                  <a:noFill/>
                </a:ln>
                <a:solidFill>
                  <a:srgbClr val="F97F7C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588053-BB36-435F-BFB5-9FA0264755A7}"/>
              </a:ext>
            </a:extLst>
          </p:cNvPr>
          <p:cNvSpPr txBox="1"/>
          <p:nvPr/>
        </p:nvSpPr>
        <p:spPr>
          <a:xfrm>
            <a:off x="2474594" y="3364230"/>
            <a:ext cx="271780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-12" normalizeH="0" baseline="0">
                <a:ln>
                  <a:noFill/>
                </a:ln>
                <a:solidFill>
                  <a:srgbClr val="F97F7C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E1C1744-5D90-40B8-A83C-2DFD31FA15B8}"/>
              </a:ext>
            </a:extLst>
          </p:cNvPr>
          <p:cNvSpPr txBox="1"/>
          <p:nvPr/>
        </p:nvSpPr>
        <p:spPr>
          <a:xfrm>
            <a:off x="2557526" y="3364230"/>
            <a:ext cx="386080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>
                <a:ln>
                  <a:noFill/>
                </a:ln>
                <a:solidFill>
                  <a:srgbClr val="F97F7C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ou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8F30B7B-CBB8-442E-B9AC-FE319F68C5EF}"/>
              </a:ext>
            </a:extLst>
          </p:cNvPr>
          <p:cNvSpPr txBox="1"/>
          <p:nvPr/>
        </p:nvSpPr>
        <p:spPr>
          <a:xfrm>
            <a:off x="2757551" y="3364230"/>
            <a:ext cx="246380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24" normalizeH="0" baseline="0">
                <a:ln>
                  <a:noFill/>
                </a:ln>
                <a:solidFill>
                  <a:srgbClr val="F97F7C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472BFF0-586C-4FD7-9455-96C8FC98EF04}"/>
              </a:ext>
            </a:extLst>
          </p:cNvPr>
          <p:cNvSpPr txBox="1"/>
          <p:nvPr/>
        </p:nvSpPr>
        <p:spPr>
          <a:xfrm>
            <a:off x="2822320" y="3364230"/>
            <a:ext cx="322580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-24" normalizeH="0" baseline="0">
                <a:ln>
                  <a:noFill/>
                </a:ln>
                <a:solidFill>
                  <a:srgbClr val="F97F7C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D45F524-C93D-483D-A04B-3DB42F8420B5}"/>
              </a:ext>
            </a:extLst>
          </p:cNvPr>
          <p:cNvSpPr txBox="1"/>
          <p:nvPr/>
        </p:nvSpPr>
        <p:spPr>
          <a:xfrm>
            <a:off x="2956941" y="3364230"/>
            <a:ext cx="487680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>
                <a:ln>
                  <a:noFill/>
                </a:ln>
                <a:solidFill>
                  <a:srgbClr val="F97F7C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ebsi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8DE778B-FBDC-4F3B-9377-59E6C5C95B6C}"/>
              </a:ext>
            </a:extLst>
          </p:cNvPr>
          <p:cNvSpPr txBox="1"/>
          <p:nvPr/>
        </p:nvSpPr>
        <p:spPr>
          <a:xfrm>
            <a:off x="3273044" y="3364230"/>
            <a:ext cx="246380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-24" normalizeH="0" baseline="0">
                <a:ln>
                  <a:noFill/>
                </a:ln>
                <a:solidFill>
                  <a:srgbClr val="F97F7C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6591A0E-8C6F-4440-A0BC-CF9F3264CEFC}"/>
              </a:ext>
            </a:extLst>
          </p:cNvPr>
          <p:cNvSpPr txBox="1"/>
          <p:nvPr/>
        </p:nvSpPr>
        <p:spPr>
          <a:xfrm>
            <a:off x="3333369" y="3364230"/>
            <a:ext cx="271780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>
                <a:ln>
                  <a:noFill/>
                </a:ln>
                <a:solidFill>
                  <a:srgbClr val="F97F7C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FBF9E0A-97B6-416C-8817-E4756B012E0B}"/>
              </a:ext>
            </a:extLst>
          </p:cNvPr>
          <p:cNvSpPr txBox="1"/>
          <p:nvPr/>
        </p:nvSpPr>
        <p:spPr>
          <a:xfrm>
            <a:off x="3426713" y="3364230"/>
            <a:ext cx="220980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-12" normalizeH="0" baseline="0">
                <a:ln>
                  <a:noFill/>
                </a:ln>
                <a:solidFill>
                  <a:srgbClr val="F97F7C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97DC5CE-D061-43B4-B62A-FC85DF45D4C6}"/>
              </a:ext>
            </a:extLst>
          </p:cNvPr>
          <p:cNvSpPr txBox="1"/>
          <p:nvPr/>
        </p:nvSpPr>
        <p:spPr>
          <a:xfrm>
            <a:off x="3459480" y="3364230"/>
            <a:ext cx="271780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-12" normalizeH="0" baseline="0">
                <a:ln>
                  <a:noFill/>
                </a:ln>
                <a:solidFill>
                  <a:srgbClr val="F97F7C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c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D7CD651-5FF7-41A5-8540-89C205D327CF}"/>
              </a:ext>
            </a:extLst>
          </p:cNvPr>
          <p:cNvSpPr txBox="1"/>
          <p:nvPr/>
        </p:nvSpPr>
        <p:spPr>
          <a:xfrm>
            <a:off x="3545205" y="3364230"/>
            <a:ext cx="449579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>
                <a:ln>
                  <a:noFill/>
                </a:ln>
                <a:solidFill>
                  <a:srgbClr val="F97F7C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om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4ABD471B-0F78-4EB2-9DEC-D801C812F8E5}"/>
              </a:ext>
            </a:extLst>
          </p:cNvPr>
          <p:cNvSpPr/>
          <p:nvPr/>
        </p:nvSpPr>
        <p:spPr>
          <a:xfrm>
            <a:off x="533400" y="3366770"/>
            <a:ext cx="1490979" cy="295909"/>
          </a:xfrm>
          <a:custGeom>
            <a:avLst/>
            <a:gdLst>
              <a:gd name="connsiteX0" fmla="*/ 1343025 w 1490979"/>
              <a:gd name="connsiteY0" fmla="*/ 295910 h 295909"/>
              <a:gd name="connsiteX1" fmla="*/ 147955 w 1490979"/>
              <a:gd name="connsiteY1" fmla="*/ 295910 h 295909"/>
              <a:gd name="connsiteX2" fmla="*/ 0 w 1490979"/>
              <a:gd name="connsiteY2" fmla="*/ 147955 h 295909"/>
              <a:gd name="connsiteX3" fmla="*/ 0 w 1490979"/>
              <a:gd name="connsiteY3" fmla="*/ 147955 h 295909"/>
              <a:gd name="connsiteX4" fmla="*/ 147955 w 1490979"/>
              <a:gd name="connsiteY4" fmla="*/ 0 h 295909"/>
              <a:gd name="connsiteX5" fmla="*/ 1343025 w 1490979"/>
              <a:gd name="connsiteY5" fmla="*/ 0 h 295909"/>
              <a:gd name="connsiteX6" fmla="*/ 1490980 w 1490979"/>
              <a:gd name="connsiteY6" fmla="*/ 147955 h 295909"/>
              <a:gd name="connsiteX7" fmla="*/ 1490980 w 1490979"/>
              <a:gd name="connsiteY7" fmla="*/ 147955 h 295909"/>
              <a:gd name="connsiteX8" fmla="*/ 1343025 w 1490979"/>
              <a:gd name="connsiteY8" fmla="*/ 295910 h 295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0979" h="295909">
                <a:moveTo>
                  <a:pt x="1343025" y="295910"/>
                </a:moveTo>
                <a:lnTo>
                  <a:pt x="147955" y="295910"/>
                </a:lnTo>
                <a:cubicBezTo>
                  <a:pt x="66271" y="295840"/>
                  <a:pt x="70" y="229639"/>
                  <a:pt x="0" y="147955"/>
                </a:cubicBezTo>
                <a:lnTo>
                  <a:pt x="0" y="147955"/>
                </a:lnTo>
                <a:cubicBezTo>
                  <a:pt x="70" y="66271"/>
                  <a:pt x="66271" y="70"/>
                  <a:pt x="147955" y="0"/>
                </a:cubicBezTo>
                <a:lnTo>
                  <a:pt x="1343025" y="0"/>
                </a:lnTo>
                <a:cubicBezTo>
                  <a:pt x="1424709" y="70"/>
                  <a:pt x="1490910" y="66271"/>
                  <a:pt x="1490980" y="147955"/>
                </a:cubicBezTo>
                <a:lnTo>
                  <a:pt x="1490980" y="147955"/>
                </a:lnTo>
                <a:cubicBezTo>
                  <a:pt x="1490910" y="229639"/>
                  <a:pt x="1424709" y="295840"/>
                  <a:pt x="1343025" y="295910"/>
                </a:cubicBezTo>
                <a:close/>
              </a:path>
            </a:pathLst>
          </a:custGeom>
          <a:gradFill flip="none" rotWithShape="1">
            <a:gsLst>
              <a:gs pos="0">
                <a:srgbClr val="FFDDA3"/>
              </a:gs>
              <a:gs pos="100000">
                <a:srgbClr val="FB7185"/>
              </a:gs>
            </a:gsLst>
            <a:lin ang="10800000" scaled="1"/>
            <a:tileRect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5EE997D-2B90-475F-BF88-BB42C72FB19D}"/>
              </a:ext>
            </a:extLst>
          </p:cNvPr>
          <p:cNvSpPr txBox="1"/>
          <p:nvPr/>
        </p:nvSpPr>
        <p:spPr>
          <a:xfrm>
            <a:off x="566928" y="3385439"/>
            <a:ext cx="1050417" cy="2438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95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Gotham-Bold"/>
                <a:ea typeface="+mn-ea"/>
                <a:cs typeface="+mn-cs"/>
                <a:sym typeface="Gotham-Bold"/>
                <a:rtl val="0"/>
              </a:rPr>
              <a:t>LEAN MORE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5CE77A20-87CA-4DF0-9B64-2A2BEAC3A016}"/>
              </a:ext>
            </a:extLst>
          </p:cNvPr>
          <p:cNvSpPr/>
          <p:nvPr/>
        </p:nvSpPr>
        <p:spPr>
          <a:xfrm>
            <a:off x="1715770" y="3485260"/>
            <a:ext cx="183641" cy="66040"/>
          </a:xfrm>
          <a:custGeom>
            <a:avLst/>
            <a:gdLst>
              <a:gd name="connsiteX0" fmla="*/ 183642 w 183641"/>
              <a:gd name="connsiteY0" fmla="*/ 33020 h 66040"/>
              <a:gd name="connsiteX1" fmla="*/ 126619 w 183641"/>
              <a:gd name="connsiteY1" fmla="*/ 0 h 66040"/>
              <a:gd name="connsiteX2" fmla="*/ 126619 w 183641"/>
              <a:gd name="connsiteY2" fmla="*/ 21082 h 66040"/>
              <a:gd name="connsiteX3" fmla="*/ 121793 w 183641"/>
              <a:gd name="connsiteY3" fmla="*/ 21082 h 66040"/>
              <a:gd name="connsiteX4" fmla="*/ 0 w 183641"/>
              <a:gd name="connsiteY4" fmla="*/ 21082 h 66040"/>
              <a:gd name="connsiteX5" fmla="*/ 0 w 183641"/>
              <a:gd name="connsiteY5" fmla="*/ 44958 h 66040"/>
              <a:gd name="connsiteX6" fmla="*/ 121793 w 183641"/>
              <a:gd name="connsiteY6" fmla="*/ 44958 h 66040"/>
              <a:gd name="connsiteX7" fmla="*/ 126619 w 183641"/>
              <a:gd name="connsiteY7" fmla="*/ 44958 h 66040"/>
              <a:gd name="connsiteX8" fmla="*/ 126619 w 183641"/>
              <a:gd name="connsiteY8" fmla="*/ 66040 h 66040"/>
              <a:gd name="connsiteX9" fmla="*/ 183642 w 183641"/>
              <a:gd name="connsiteY9" fmla="*/ 33020 h 66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1" h="66040">
                <a:moveTo>
                  <a:pt x="183642" y="33020"/>
                </a:moveTo>
                <a:lnTo>
                  <a:pt x="126619" y="0"/>
                </a:lnTo>
                <a:lnTo>
                  <a:pt x="126619" y="21082"/>
                </a:lnTo>
                <a:lnTo>
                  <a:pt x="121793" y="21082"/>
                </a:lnTo>
                <a:lnTo>
                  <a:pt x="0" y="21082"/>
                </a:lnTo>
                <a:lnTo>
                  <a:pt x="0" y="44958"/>
                </a:lnTo>
                <a:lnTo>
                  <a:pt x="121793" y="44958"/>
                </a:lnTo>
                <a:lnTo>
                  <a:pt x="126619" y="44958"/>
                </a:lnTo>
                <a:lnTo>
                  <a:pt x="126619" y="66040"/>
                </a:lnTo>
                <a:lnTo>
                  <a:pt x="183642" y="33020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DDEF627-A375-4D57-B1CD-FB66ADE6DBFE}"/>
              </a:ext>
            </a:extLst>
          </p:cNvPr>
          <p:cNvSpPr txBox="1"/>
          <p:nvPr/>
        </p:nvSpPr>
        <p:spPr>
          <a:xfrm>
            <a:off x="4598660" y="2223397"/>
            <a:ext cx="1216680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BRAND NAME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2565B7A-BD00-4DB1-BA56-6308397D8EEF}"/>
              </a:ext>
            </a:extLst>
          </p:cNvPr>
          <p:cNvSpPr txBox="1"/>
          <p:nvPr/>
        </p:nvSpPr>
        <p:spPr>
          <a:xfrm>
            <a:off x="4843984" y="2432145"/>
            <a:ext cx="726033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0" i="0" u="none" strike="noStrike" cap="none" spc="-4" normalizeH="0" baseline="0" dirty="0">
                <a:ln>
                  <a:noFill/>
                </a:ln>
                <a:solidFill>
                  <a:srgbClr val="F97F7C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COSMETIC AND BEAUTY</a:t>
            </a: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73F9E06D-4678-43CC-AF23-CA546C3F6DE0}"/>
              </a:ext>
            </a:extLst>
          </p:cNvPr>
          <p:cNvSpPr/>
          <p:nvPr/>
        </p:nvSpPr>
        <p:spPr>
          <a:xfrm>
            <a:off x="1046392" y="2702445"/>
            <a:ext cx="344724" cy="283575"/>
          </a:xfrm>
          <a:custGeom>
            <a:avLst/>
            <a:gdLst>
              <a:gd name="connsiteX0" fmla="*/ 344511 w 344724"/>
              <a:gd name="connsiteY0" fmla="*/ 110224 h 283575"/>
              <a:gd name="connsiteX1" fmla="*/ 307427 w 344724"/>
              <a:gd name="connsiteY1" fmla="*/ 97524 h 283575"/>
              <a:gd name="connsiteX2" fmla="*/ 238720 w 344724"/>
              <a:gd name="connsiteY2" fmla="*/ 106922 h 283575"/>
              <a:gd name="connsiteX3" fmla="*/ 238720 w 344724"/>
              <a:gd name="connsiteY3" fmla="*/ 106922 h 283575"/>
              <a:gd name="connsiteX4" fmla="*/ 215987 w 344724"/>
              <a:gd name="connsiteY4" fmla="*/ 112637 h 283575"/>
              <a:gd name="connsiteX5" fmla="*/ 223226 w 344724"/>
              <a:gd name="connsiteY5" fmla="*/ 101842 h 283575"/>
              <a:gd name="connsiteX6" fmla="*/ 223226 w 344724"/>
              <a:gd name="connsiteY6" fmla="*/ 101842 h 283575"/>
              <a:gd name="connsiteX7" fmla="*/ 255611 w 344724"/>
              <a:gd name="connsiteY7" fmla="*/ 40628 h 283575"/>
              <a:gd name="connsiteX8" fmla="*/ 256500 w 344724"/>
              <a:gd name="connsiteY8" fmla="*/ 1512 h 283575"/>
              <a:gd name="connsiteX9" fmla="*/ 221448 w 344724"/>
              <a:gd name="connsiteY9" fmla="*/ 18784 h 283575"/>
              <a:gd name="connsiteX10" fmla="*/ 179157 w 344724"/>
              <a:gd name="connsiteY10" fmla="*/ 74283 h 283575"/>
              <a:gd name="connsiteX11" fmla="*/ 166457 w 344724"/>
              <a:gd name="connsiteY11" fmla="*/ 96635 h 283575"/>
              <a:gd name="connsiteX12" fmla="*/ 152995 w 344724"/>
              <a:gd name="connsiteY12" fmla="*/ 74156 h 283575"/>
              <a:gd name="connsiteX13" fmla="*/ 152995 w 344724"/>
              <a:gd name="connsiteY13" fmla="*/ 74156 h 283575"/>
              <a:gd name="connsiteX14" fmla="*/ 110958 w 344724"/>
              <a:gd name="connsiteY14" fmla="*/ 19038 h 283575"/>
              <a:gd name="connsiteX15" fmla="*/ 75779 w 344724"/>
              <a:gd name="connsiteY15" fmla="*/ 1766 h 283575"/>
              <a:gd name="connsiteX16" fmla="*/ 76795 w 344724"/>
              <a:gd name="connsiteY16" fmla="*/ 40882 h 283575"/>
              <a:gd name="connsiteX17" fmla="*/ 109053 w 344724"/>
              <a:gd name="connsiteY17" fmla="*/ 102096 h 283575"/>
              <a:gd name="connsiteX18" fmla="*/ 109053 w 344724"/>
              <a:gd name="connsiteY18" fmla="*/ 102096 h 283575"/>
              <a:gd name="connsiteX19" fmla="*/ 114641 w 344724"/>
              <a:gd name="connsiteY19" fmla="*/ 110605 h 283575"/>
              <a:gd name="connsiteX20" fmla="*/ 106005 w 344724"/>
              <a:gd name="connsiteY20" fmla="*/ 108446 h 283575"/>
              <a:gd name="connsiteX21" fmla="*/ 106005 w 344724"/>
              <a:gd name="connsiteY21" fmla="*/ 108446 h 283575"/>
              <a:gd name="connsiteX22" fmla="*/ 37298 w 344724"/>
              <a:gd name="connsiteY22" fmla="*/ 99048 h 283575"/>
              <a:gd name="connsiteX23" fmla="*/ 214 w 344724"/>
              <a:gd name="connsiteY23" fmla="*/ 111748 h 283575"/>
              <a:gd name="connsiteX24" fmla="*/ 28535 w 344724"/>
              <a:gd name="connsiteY24" fmla="*/ 138799 h 283575"/>
              <a:gd name="connsiteX25" fmla="*/ 94575 w 344724"/>
              <a:gd name="connsiteY25" fmla="*/ 159246 h 283575"/>
              <a:gd name="connsiteX26" fmla="*/ 94575 w 344724"/>
              <a:gd name="connsiteY26" fmla="*/ 159246 h 283575"/>
              <a:gd name="connsiteX27" fmla="*/ 122134 w 344724"/>
              <a:gd name="connsiteY27" fmla="*/ 164453 h 283575"/>
              <a:gd name="connsiteX28" fmla="*/ 91781 w 344724"/>
              <a:gd name="connsiteY28" fmla="*/ 190488 h 283575"/>
              <a:gd name="connsiteX29" fmla="*/ 45299 w 344724"/>
              <a:gd name="connsiteY29" fmla="*/ 242050 h 283575"/>
              <a:gd name="connsiteX30" fmla="*/ 34758 w 344724"/>
              <a:gd name="connsiteY30" fmla="*/ 280150 h 283575"/>
              <a:gd name="connsiteX31" fmla="*/ 72858 w 344724"/>
              <a:gd name="connsiteY31" fmla="*/ 272022 h 283575"/>
              <a:gd name="connsiteX32" fmla="*/ 127214 w 344724"/>
              <a:gd name="connsiteY32" fmla="*/ 228842 h 283575"/>
              <a:gd name="connsiteX33" fmla="*/ 165949 w 344724"/>
              <a:gd name="connsiteY33" fmla="*/ 187440 h 283575"/>
              <a:gd name="connsiteX34" fmla="*/ 204049 w 344724"/>
              <a:gd name="connsiteY34" fmla="*/ 228842 h 283575"/>
              <a:gd name="connsiteX35" fmla="*/ 258405 w 344724"/>
              <a:gd name="connsiteY35" fmla="*/ 272022 h 283575"/>
              <a:gd name="connsiteX36" fmla="*/ 296505 w 344724"/>
              <a:gd name="connsiteY36" fmla="*/ 280150 h 283575"/>
              <a:gd name="connsiteX37" fmla="*/ 285964 w 344724"/>
              <a:gd name="connsiteY37" fmla="*/ 242050 h 283575"/>
              <a:gd name="connsiteX38" fmla="*/ 239609 w 344724"/>
              <a:gd name="connsiteY38" fmla="*/ 190488 h 283575"/>
              <a:gd name="connsiteX39" fmla="*/ 210018 w 344724"/>
              <a:gd name="connsiteY39" fmla="*/ 165088 h 283575"/>
              <a:gd name="connsiteX40" fmla="*/ 249515 w 344724"/>
              <a:gd name="connsiteY40" fmla="*/ 158103 h 283575"/>
              <a:gd name="connsiteX41" fmla="*/ 249515 w 344724"/>
              <a:gd name="connsiteY41" fmla="*/ 158103 h 283575"/>
              <a:gd name="connsiteX42" fmla="*/ 315682 w 344724"/>
              <a:gd name="connsiteY42" fmla="*/ 137529 h 283575"/>
              <a:gd name="connsiteX43" fmla="*/ 344511 w 344724"/>
              <a:gd name="connsiteY43" fmla="*/ 110224 h 283575"/>
              <a:gd name="connsiteX44" fmla="*/ 190714 w 344724"/>
              <a:gd name="connsiteY44" fmla="*/ 81141 h 283575"/>
              <a:gd name="connsiteX45" fmla="*/ 190714 w 344724"/>
              <a:gd name="connsiteY45" fmla="*/ 81141 h 283575"/>
              <a:gd name="connsiteX46" fmla="*/ 190714 w 344724"/>
              <a:gd name="connsiteY46" fmla="*/ 81141 h 283575"/>
              <a:gd name="connsiteX47" fmla="*/ 230973 w 344724"/>
              <a:gd name="connsiteY47" fmla="*/ 28436 h 283575"/>
              <a:gd name="connsiteX48" fmla="*/ 249134 w 344724"/>
              <a:gd name="connsiteY48" fmla="*/ 13069 h 283575"/>
              <a:gd name="connsiteX49" fmla="*/ 242784 w 344724"/>
              <a:gd name="connsiteY49" fmla="*/ 35929 h 283575"/>
              <a:gd name="connsiteX50" fmla="*/ 211796 w 344724"/>
              <a:gd name="connsiteY50" fmla="*/ 94857 h 283575"/>
              <a:gd name="connsiteX51" fmla="*/ 211796 w 344724"/>
              <a:gd name="connsiteY51" fmla="*/ 94857 h 283575"/>
              <a:gd name="connsiteX52" fmla="*/ 194905 w 344724"/>
              <a:gd name="connsiteY52" fmla="*/ 119368 h 283575"/>
              <a:gd name="connsiteX53" fmla="*/ 180046 w 344724"/>
              <a:gd name="connsiteY53" fmla="*/ 124829 h 283575"/>
              <a:gd name="connsiteX54" fmla="*/ 173315 w 344724"/>
              <a:gd name="connsiteY54" fmla="*/ 110859 h 283575"/>
              <a:gd name="connsiteX55" fmla="*/ 190714 w 344724"/>
              <a:gd name="connsiteY55" fmla="*/ 81141 h 283575"/>
              <a:gd name="connsiteX56" fmla="*/ 167092 w 344724"/>
              <a:gd name="connsiteY56" fmla="*/ 152007 h 283575"/>
              <a:gd name="connsiteX57" fmla="*/ 165822 w 344724"/>
              <a:gd name="connsiteY57" fmla="*/ 153277 h 283575"/>
              <a:gd name="connsiteX58" fmla="*/ 164298 w 344724"/>
              <a:gd name="connsiteY58" fmla="*/ 151880 h 283575"/>
              <a:gd name="connsiteX59" fmla="*/ 165568 w 344724"/>
              <a:gd name="connsiteY59" fmla="*/ 151118 h 283575"/>
              <a:gd name="connsiteX60" fmla="*/ 166203 w 344724"/>
              <a:gd name="connsiteY60" fmla="*/ 126607 h 283575"/>
              <a:gd name="connsiteX61" fmla="*/ 165441 w 344724"/>
              <a:gd name="connsiteY61" fmla="*/ 126607 h 283575"/>
              <a:gd name="connsiteX62" fmla="*/ 165441 w 344724"/>
              <a:gd name="connsiteY62" fmla="*/ 125972 h 283575"/>
              <a:gd name="connsiteX63" fmla="*/ 119975 w 344724"/>
              <a:gd name="connsiteY63" fmla="*/ 94857 h 283575"/>
              <a:gd name="connsiteX64" fmla="*/ 119975 w 344724"/>
              <a:gd name="connsiteY64" fmla="*/ 94857 h 283575"/>
              <a:gd name="connsiteX65" fmla="*/ 119975 w 344724"/>
              <a:gd name="connsiteY65" fmla="*/ 94857 h 283575"/>
              <a:gd name="connsiteX66" fmla="*/ 88860 w 344724"/>
              <a:gd name="connsiteY66" fmla="*/ 35929 h 283575"/>
              <a:gd name="connsiteX67" fmla="*/ 82510 w 344724"/>
              <a:gd name="connsiteY67" fmla="*/ 12942 h 283575"/>
              <a:gd name="connsiteX68" fmla="*/ 100671 w 344724"/>
              <a:gd name="connsiteY68" fmla="*/ 28309 h 283575"/>
              <a:gd name="connsiteX69" fmla="*/ 141184 w 344724"/>
              <a:gd name="connsiteY69" fmla="*/ 81395 h 283575"/>
              <a:gd name="connsiteX70" fmla="*/ 141184 w 344724"/>
              <a:gd name="connsiteY70" fmla="*/ 81395 h 283575"/>
              <a:gd name="connsiteX71" fmla="*/ 158456 w 344724"/>
              <a:gd name="connsiteY71" fmla="*/ 110732 h 283575"/>
              <a:gd name="connsiteX72" fmla="*/ 152995 w 344724"/>
              <a:gd name="connsiteY72" fmla="*/ 121654 h 283575"/>
              <a:gd name="connsiteX73" fmla="*/ 134326 w 344724"/>
              <a:gd name="connsiteY73" fmla="*/ 115812 h 283575"/>
              <a:gd name="connsiteX74" fmla="*/ 119975 w 344724"/>
              <a:gd name="connsiteY74" fmla="*/ 94984 h 283575"/>
              <a:gd name="connsiteX75" fmla="*/ 97115 w 344724"/>
              <a:gd name="connsiteY75" fmla="*/ 145657 h 283575"/>
              <a:gd name="connsiteX76" fmla="*/ 97115 w 344724"/>
              <a:gd name="connsiteY76" fmla="*/ 145657 h 283575"/>
              <a:gd name="connsiteX77" fmla="*/ 33615 w 344724"/>
              <a:gd name="connsiteY77" fmla="*/ 125845 h 283575"/>
              <a:gd name="connsiteX78" fmla="*/ 13041 w 344724"/>
              <a:gd name="connsiteY78" fmla="*/ 114161 h 283575"/>
              <a:gd name="connsiteX79" fmla="*/ 36790 w 344724"/>
              <a:gd name="connsiteY79" fmla="*/ 112129 h 283575"/>
              <a:gd name="connsiteX80" fmla="*/ 102830 w 344724"/>
              <a:gd name="connsiteY80" fmla="*/ 121146 h 283575"/>
              <a:gd name="connsiteX81" fmla="*/ 102830 w 344724"/>
              <a:gd name="connsiteY81" fmla="*/ 121146 h 283575"/>
              <a:gd name="connsiteX82" fmla="*/ 126452 w 344724"/>
              <a:gd name="connsiteY82" fmla="*/ 127115 h 283575"/>
              <a:gd name="connsiteX83" fmla="*/ 143216 w 344724"/>
              <a:gd name="connsiteY83" fmla="*/ 148070 h 283575"/>
              <a:gd name="connsiteX84" fmla="*/ 143216 w 344724"/>
              <a:gd name="connsiteY84" fmla="*/ 148959 h 283575"/>
              <a:gd name="connsiteX85" fmla="*/ 137882 w 344724"/>
              <a:gd name="connsiteY85" fmla="*/ 152515 h 283575"/>
              <a:gd name="connsiteX86" fmla="*/ 96607 w 344724"/>
              <a:gd name="connsiteY86" fmla="*/ 145911 h 283575"/>
              <a:gd name="connsiteX87" fmla="*/ 117689 w 344724"/>
              <a:gd name="connsiteY87" fmla="*/ 218555 h 283575"/>
              <a:gd name="connsiteX88" fmla="*/ 65365 w 344724"/>
              <a:gd name="connsiteY88" fmla="*/ 260084 h 283575"/>
              <a:gd name="connsiteX89" fmla="*/ 44029 w 344724"/>
              <a:gd name="connsiteY89" fmla="*/ 270498 h 283575"/>
              <a:gd name="connsiteX90" fmla="*/ 55840 w 344724"/>
              <a:gd name="connsiteY90" fmla="*/ 249797 h 283575"/>
              <a:gd name="connsiteX91" fmla="*/ 100544 w 344724"/>
              <a:gd name="connsiteY91" fmla="*/ 200267 h 283575"/>
              <a:gd name="connsiteX92" fmla="*/ 140676 w 344724"/>
              <a:gd name="connsiteY92" fmla="*/ 166866 h 283575"/>
              <a:gd name="connsiteX93" fmla="*/ 140676 w 344724"/>
              <a:gd name="connsiteY93" fmla="*/ 166866 h 283575"/>
              <a:gd name="connsiteX94" fmla="*/ 145248 w 344724"/>
              <a:gd name="connsiteY94" fmla="*/ 174486 h 283575"/>
              <a:gd name="connsiteX95" fmla="*/ 156043 w 344724"/>
              <a:gd name="connsiteY95" fmla="*/ 174486 h 283575"/>
              <a:gd name="connsiteX96" fmla="*/ 156043 w 344724"/>
              <a:gd name="connsiteY96" fmla="*/ 175121 h 283575"/>
              <a:gd name="connsiteX97" fmla="*/ 117689 w 344724"/>
              <a:gd name="connsiteY97" fmla="*/ 218555 h 283575"/>
              <a:gd name="connsiteX98" fmla="*/ 230719 w 344724"/>
              <a:gd name="connsiteY98" fmla="*/ 200267 h 283575"/>
              <a:gd name="connsiteX99" fmla="*/ 275423 w 344724"/>
              <a:gd name="connsiteY99" fmla="*/ 249797 h 283575"/>
              <a:gd name="connsiteX100" fmla="*/ 287107 w 344724"/>
              <a:gd name="connsiteY100" fmla="*/ 270498 h 283575"/>
              <a:gd name="connsiteX101" fmla="*/ 265771 w 344724"/>
              <a:gd name="connsiteY101" fmla="*/ 260084 h 283575"/>
              <a:gd name="connsiteX102" fmla="*/ 213574 w 344724"/>
              <a:gd name="connsiteY102" fmla="*/ 218555 h 283575"/>
              <a:gd name="connsiteX103" fmla="*/ 174077 w 344724"/>
              <a:gd name="connsiteY103" fmla="*/ 175756 h 283575"/>
              <a:gd name="connsiteX104" fmla="*/ 174077 w 344724"/>
              <a:gd name="connsiteY104" fmla="*/ 174994 h 283575"/>
              <a:gd name="connsiteX105" fmla="*/ 185126 w 344724"/>
              <a:gd name="connsiteY105" fmla="*/ 174994 h 283575"/>
              <a:gd name="connsiteX106" fmla="*/ 189698 w 344724"/>
              <a:gd name="connsiteY106" fmla="*/ 167374 h 283575"/>
              <a:gd name="connsiteX107" fmla="*/ 189698 w 344724"/>
              <a:gd name="connsiteY107" fmla="*/ 167374 h 283575"/>
              <a:gd name="connsiteX108" fmla="*/ 230719 w 344724"/>
              <a:gd name="connsiteY108" fmla="*/ 200140 h 283575"/>
              <a:gd name="connsiteX109" fmla="*/ 310729 w 344724"/>
              <a:gd name="connsiteY109" fmla="*/ 124956 h 283575"/>
              <a:gd name="connsiteX110" fmla="*/ 247229 w 344724"/>
              <a:gd name="connsiteY110" fmla="*/ 144768 h 283575"/>
              <a:gd name="connsiteX111" fmla="*/ 247229 w 344724"/>
              <a:gd name="connsiteY111" fmla="*/ 144768 h 283575"/>
              <a:gd name="connsiteX112" fmla="*/ 200112 w 344724"/>
              <a:gd name="connsiteY112" fmla="*/ 152515 h 283575"/>
              <a:gd name="connsiteX113" fmla="*/ 194016 w 344724"/>
              <a:gd name="connsiteY113" fmla="*/ 142609 h 283575"/>
              <a:gd name="connsiteX114" fmla="*/ 203414 w 344724"/>
              <a:gd name="connsiteY114" fmla="*/ 130671 h 283575"/>
              <a:gd name="connsiteX115" fmla="*/ 241514 w 344724"/>
              <a:gd name="connsiteY115" fmla="*/ 120384 h 283575"/>
              <a:gd name="connsiteX116" fmla="*/ 241514 w 344724"/>
              <a:gd name="connsiteY116" fmla="*/ 120384 h 283575"/>
              <a:gd name="connsiteX117" fmla="*/ 307681 w 344724"/>
              <a:gd name="connsiteY117" fmla="*/ 111367 h 283575"/>
              <a:gd name="connsiteX118" fmla="*/ 331303 w 344724"/>
              <a:gd name="connsiteY118" fmla="*/ 113399 h 283575"/>
              <a:gd name="connsiteX119" fmla="*/ 310729 w 344724"/>
              <a:gd name="connsiteY119" fmla="*/ 124829 h 283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344724" h="283575">
                <a:moveTo>
                  <a:pt x="344511" y="110224"/>
                </a:moveTo>
                <a:cubicBezTo>
                  <a:pt x="342606" y="101461"/>
                  <a:pt x="328509" y="97524"/>
                  <a:pt x="307427" y="97524"/>
                </a:cubicBezTo>
                <a:cubicBezTo>
                  <a:pt x="284280" y="98489"/>
                  <a:pt x="261276" y="101635"/>
                  <a:pt x="238720" y="106922"/>
                </a:cubicBezTo>
                <a:lnTo>
                  <a:pt x="238720" y="106922"/>
                </a:lnTo>
                <a:cubicBezTo>
                  <a:pt x="230719" y="108700"/>
                  <a:pt x="223226" y="110605"/>
                  <a:pt x="215987" y="112637"/>
                </a:cubicBezTo>
                <a:lnTo>
                  <a:pt x="223226" y="101842"/>
                </a:lnTo>
                <a:lnTo>
                  <a:pt x="223226" y="101842"/>
                </a:lnTo>
                <a:cubicBezTo>
                  <a:pt x="235884" y="82479"/>
                  <a:pt x="246725" y="61987"/>
                  <a:pt x="255611" y="40628"/>
                </a:cubicBezTo>
                <a:cubicBezTo>
                  <a:pt x="263104" y="20943"/>
                  <a:pt x="264120" y="6338"/>
                  <a:pt x="256500" y="1512"/>
                </a:cubicBezTo>
                <a:cubicBezTo>
                  <a:pt x="248880" y="-3314"/>
                  <a:pt x="236053" y="3671"/>
                  <a:pt x="221448" y="18784"/>
                </a:cubicBezTo>
                <a:lnTo>
                  <a:pt x="179157" y="74283"/>
                </a:lnTo>
                <a:cubicBezTo>
                  <a:pt x="174204" y="81903"/>
                  <a:pt x="169886" y="89396"/>
                  <a:pt x="166457" y="96635"/>
                </a:cubicBezTo>
                <a:cubicBezTo>
                  <a:pt x="162266" y="89269"/>
                  <a:pt x="157821" y="81776"/>
                  <a:pt x="152995" y="74156"/>
                </a:cubicBezTo>
                <a:lnTo>
                  <a:pt x="152995" y="74156"/>
                </a:lnTo>
                <a:cubicBezTo>
                  <a:pt x="140681" y="54548"/>
                  <a:pt x="126611" y="36100"/>
                  <a:pt x="110958" y="19038"/>
                </a:cubicBezTo>
                <a:cubicBezTo>
                  <a:pt x="96226" y="3925"/>
                  <a:pt x="83399" y="-3060"/>
                  <a:pt x="75779" y="1766"/>
                </a:cubicBezTo>
                <a:cubicBezTo>
                  <a:pt x="68159" y="6592"/>
                  <a:pt x="69175" y="21197"/>
                  <a:pt x="76795" y="40882"/>
                </a:cubicBezTo>
                <a:cubicBezTo>
                  <a:pt x="85553" y="62277"/>
                  <a:pt x="96355" y="82777"/>
                  <a:pt x="109053" y="102096"/>
                </a:cubicBezTo>
                <a:lnTo>
                  <a:pt x="109053" y="102096"/>
                </a:lnTo>
                <a:cubicBezTo>
                  <a:pt x="110831" y="105017"/>
                  <a:pt x="112736" y="107811"/>
                  <a:pt x="114641" y="110605"/>
                </a:cubicBezTo>
                <a:lnTo>
                  <a:pt x="106005" y="108446"/>
                </a:lnTo>
                <a:lnTo>
                  <a:pt x="106005" y="108446"/>
                </a:lnTo>
                <a:cubicBezTo>
                  <a:pt x="83446" y="103174"/>
                  <a:pt x="60444" y="100028"/>
                  <a:pt x="37298" y="99048"/>
                </a:cubicBezTo>
                <a:cubicBezTo>
                  <a:pt x="16089" y="99048"/>
                  <a:pt x="2119" y="102731"/>
                  <a:pt x="214" y="111748"/>
                </a:cubicBezTo>
                <a:cubicBezTo>
                  <a:pt x="-1691" y="120765"/>
                  <a:pt x="9231" y="130163"/>
                  <a:pt x="28535" y="138799"/>
                </a:cubicBezTo>
                <a:cubicBezTo>
                  <a:pt x="49843" y="147714"/>
                  <a:pt x="71958" y="154561"/>
                  <a:pt x="94575" y="159246"/>
                </a:cubicBezTo>
                <a:lnTo>
                  <a:pt x="94575" y="159246"/>
                </a:lnTo>
                <a:cubicBezTo>
                  <a:pt x="104100" y="161405"/>
                  <a:pt x="113244" y="163056"/>
                  <a:pt x="122134" y="164453"/>
                </a:cubicBezTo>
                <a:cubicBezTo>
                  <a:pt x="111566" y="172592"/>
                  <a:pt x="101434" y="181282"/>
                  <a:pt x="91781" y="190488"/>
                </a:cubicBezTo>
                <a:cubicBezTo>
                  <a:pt x="74698" y="206174"/>
                  <a:pt x="59135" y="223438"/>
                  <a:pt x="45299" y="242050"/>
                </a:cubicBezTo>
                <a:cubicBezTo>
                  <a:pt x="32599" y="259322"/>
                  <a:pt x="28535" y="273292"/>
                  <a:pt x="34758" y="280150"/>
                </a:cubicBezTo>
                <a:cubicBezTo>
                  <a:pt x="40981" y="287008"/>
                  <a:pt x="55078" y="283198"/>
                  <a:pt x="72858" y="272022"/>
                </a:cubicBezTo>
                <a:cubicBezTo>
                  <a:pt x="92325" y="259413"/>
                  <a:pt x="110528" y="244953"/>
                  <a:pt x="127214" y="228842"/>
                </a:cubicBezTo>
                <a:cubicBezTo>
                  <a:pt x="141092" y="215979"/>
                  <a:pt x="154037" y="202143"/>
                  <a:pt x="165949" y="187440"/>
                </a:cubicBezTo>
                <a:cubicBezTo>
                  <a:pt x="177693" y="202091"/>
                  <a:pt x="190422" y="215924"/>
                  <a:pt x="204049" y="228842"/>
                </a:cubicBezTo>
                <a:cubicBezTo>
                  <a:pt x="220760" y="244923"/>
                  <a:pt x="238961" y="259382"/>
                  <a:pt x="258405" y="272022"/>
                </a:cubicBezTo>
                <a:cubicBezTo>
                  <a:pt x="276312" y="283198"/>
                  <a:pt x="290536" y="286754"/>
                  <a:pt x="296505" y="280150"/>
                </a:cubicBezTo>
                <a:cubicBezTo>
                  <a:pt x="302474" y="273546"/>
                  <a:pt x="298283" y="259703"/>
                  <a:pt x="285964" y="242050"/>
                </a:cubicBezTo>
                <a:cubicBezTo>
                  <a:pt x="272142" y="223465"/>
                  <a:pt x="256623" y="206204"/>
                  <a:pt x="239609" y="190488"/>
                </a:cubicBezTo>
                <a:cubicBezTo>
                  <a:pt x="229449" y="181090"/>
                  <a:pt x="219416" y="172454"/>
                  <a:pt x="210018" y="165088"/>
                </a:cubicBezTo>
                <a:cubicBezTo>
                  <a:pt x="222718" y="163437"/>
                  <a:pt x="235418" y="161151"/>
                  <a:pt x="249515" y="158103"/>
                </a:cubicBezTo>
                <a:lnTo>
                  <a:pt x="249515" y="158103"/>
                </a:lnTo>
                <a:cubicBezTo>
                  <a:pt x="272158" y="153302"/>
                  <a:pt x="294309" y="146414"/>
                  <a:pt x="315682" y="137529"/>
                </a:cubicBezTo>
                <a:cubicBezTo>
                  <a:pt x="335494" y="128639"/>
                  <a:pt x="346416" y="118987"/>
                  <a:pt x="344511" y="110224"/>
                </a:cubicBezTo>
                <a:close/>
                <a:moveTo>
                  <a:pt x="190714" y="81141"/>
                </a:moveTo>
                <a:lnTo>
                  <a:pt x="190714" y="81141"/>
                </a:lnTo>
                <a:lnTo>
                  <a:pt x="190714" y="81141"/>
                </a:lnTo>
                <a:cubicBezTo>
                  <a:pt x="202496" y="62380"/>
                  <a:pt x="215972" y="44738"/>
                  <a:pt x="230973" y="28436"/>
                </a:cubicBezTo>
                <a:cubicBezTo>
                  <a:pt x="240879" y="18149"/>
                  <a:pt x="247737" y="12180"/>
                  <a:pt x="249134" y="13069"/>
                </a:cubicBezTo>
                <a:cubicBezTo>
                  <a:pt x="250531" y="13958"/>
                  <a:pt x="247991" y="22721"/>
                  <a:pt x="242784" y="35929"/>
                </a:cubicBezTo>
                <a:cubicBezTo>
                  <a:pt x="234353" y="56513"/>
                  <a:pt x="223977" y="76245"/>
                  <a:pt x="211796" y="94857"/>
                </a:cubicBezTo>
                <a:lnTo>
                  <a:pt x="211796" y="94857"/>
                </a:lnTo>
                <a:cubicBezTo>
                  <a:pt x="206081" y="103747"/>
                  <a:pt x="200493" y="111748"/>
                  <a:pt x="194905" y="119368"/>
                </a:cubicBezTo>
                <a:cubicBezTo>
                  <a:pt x="189571" y="121146"/>
                  <a:pt x="184618" y="122924"/>
                  <a:pt x="180046" y="124829"/>
                </a:cubicBezTo>
                <a:cubicBezTo>
                  <a:pt x="178014" y="120384"/>
                  <a:pt x="175855" y="115685"/>
                  <a:pt x="173315" y="110859"/>
                </a:cubicBezTo>
                <a:cubicBezTo>
                  <a:pt x="178395" y="101207"/>
                  <a:pt x="184110" y="91555"/>
                  <a:pt x="190714" y="81141"/>
                </a:cubicBezTo>
                <a:close/>
                <a:moveTo>
                  <a:pt x="167092" y="152007"/>
                </a:moveTo>
                <a:lnTo>
                  <a:pt x="165822" y="153277"/>
                </a:lnTo>
                <a:lnTo>
                  <a:pt x="164298" y="151880"/>
                </a:lnTo>
                <a:lnTo>
                  <a:pt x="165568" y="151118"/>
                </a:lnTo>
                <a:close/>
                <a:moveTo>
                  <a:pt x="166203" y="126607"/>
                </a:moveTo>
                <a:lnTo>
                  <a:pt x="165441" y="126607"/>
                </a:lnTo>
                <a:lnTo>
                  <a:pt x="165441" y="125972"/>
                </a:lnTo>
                <a:close/>
                <a:moveTo>
                  <a:pt x="119975" y="94857"/>
                </a:moveTo>
                <a:lnTo>
                  <a:pt x="119975" y="94857"/>
                </a:lnTo>
                <a:lnTo>
                  <a:pt x="119975" y="94857"/>
                </a:lnTo>
                <a:cubicBezTo>
                  <a:pt x="107760" y="76244"/>
                  <a:pt x="97342" y="56513"/>
                  <a:pt x="88860" y="35929"/>
                </a:cubicBezTo>
                <a:cubicBezTo>
                  <a:pt x="83653" y="23229"/>
                  <a:pt x="81113" y="13831"/>
                  <a:pt x="82510" y="12942"/>
                </a:cubicBezTo>
                <a:cubicBezTo>
                  <a:pt x="83907" y="12053"/>
                  <a:pt x="90765" y="18022"/>
                  <a:pt x="100671" y="28309"/>
                </a:cubicBezTo>
                <a:cubicBezTo>
                  <a:pt x="115816" y="44689"/>
                  <a:pt x="129381" y="62464"/>
                  <a:pt x="141184" y="81395"/>
                </a:cubicBezTo>
                <a:lnTo>
                  <a:pt x="141184" y="81395"/>
                </a:lnTo>
                <a:cubicBezTo>
                  <a:pt x="147661" y="91555"/>
                  <a:pt x="153884" y="101461"/>
                  <a:pt x="158456" y="110732"/>
                </a:cubicBezTo>
                <a:cubicBezTo>
                  <a:pt x="156551" y="114542"/>
                  <a:pt x="154646" y="118225"/>
                  <a:pt x="152995" y="121654"/>
                </a:cubicBezTo>
                <a:cubicBezTo>
                  <a:pt x="147153" y="119622"/>
                  <a:pt x="140295" y="117717"/>
                  <a:pt x="134326" y="115812"/>
                </a:cubicBezTo>
                <a:cubicBezTo>
                  <a:pt x="129373" y="109081"/>
                  <a:pt x="124674" y="102350"/>
                  <a:pt x="119975" y="94984"/>
                </a:cubicBezTo>
                <a:close/>
                <a:moveTo>
                  <a:pt x="97115" y="145657"/>
                </a:moveTo>
                <a:lnTo>
                  <a:pt x="97115" y="145657"/>
                </a:lnTo>
                <a:cubicBezTo>
                  <a:pt x="75374" y="141058"/>
                  <a:pt x="54114" y="134425"/>
                  <a:pt x="33615" y="125845"/>
                </a:cubicBezTo>
                <a:cubicBezTo>
                  <a:pt x="20915" y="120130"/>
                  <a:pt x="12660" y="115685"/>
                  <a:pt x="13041" y="114161"/>
                </a:cubicBezTo>
                <a:cubicBezTo>
                  <a:pt x="13422" y="112637"/>
                  <a:pt x="22439" y="111875"/>
                  <a:pt x="36790" y="112129"/>
                </a:cubicBezTo>
                <a:cubicBezTo>
                  <a:pt x="59033" y="113106"/>
                  <a:pt x="81139" y="116124"/>
                  <a:pt x="102830" y="121146"/>
                </a:cubicBezTo>
                <a:lnTo>
                  <a:pt x="102830" y="121146"/>
                </a:lnTo>
                <a:cubicBezTo>
                  <a:pt x="111085" y="122924"/>
                  <a:pt x="118959" y="124956"/>
                  <a:pt x="126452" y="127115"/>
                </a:cubicBezTo>
                <a:cubicBezTo>
                  <a:pt x="132167" y="134862"/>
                  <a:pt x="137882" y="141974"/>
                  <a:pt x="143216" y="148070"/>
                </a:cubicBezTo>
                <a:cubicBezTo>
                  <a:pt x="143161" y="148364"/>
                  <a:pt x="143161" y="148665"/>
                  <a:pt x="143216" y="148959"/>
                </a:cubicBezTo>
                <a:lnTo>
                  <a:pt x="137882" y="152515"/>
                </a:lnTo>
                <a:cubicBezTo>
                  <a:pt x="124928" y="151245"/>
                  <a:pt x="111339" y="149086"/>
                  <a:pt x="96607" y="145911"/>
                </a:cubicBezTo>
                <a:close/>
                <a:moveTo>
                  <a:pt x="117689" y="218555"/>
                </a:moveTo>
                <a:cubicBezTo>
                  <a:pt x="101566" y="233982"/>
                  <a:pt x="84050" y="247884"/>
                  <a:pt x="65365" y="260084"/>
                </a:cubicBezTo>
                <a:cubicBezTo>
                  <a:pt x="52665" y="267577"/>
                  <a:pt x="45172" y="271641"/>
                  <a:pt x="44029" y="270498"/>
                </a:cubicBezTo>
                <a:cubicBezTo>
                  <a:pt x="42886" y="269355"/>
                  <a:pt x="47458" y="261481"/>
                  <a:pt x="55840" y="249797"/>
                </a:cubicBezTo>
                <a:cubicBezTo>
                  <a:pt x="69086" y="231865"/>
                  <a:pt x="84059" y="215275"/>
                  <a:pt x="100544" y="200267"/>
                </a:cubicBezTo>
                <a:cubicBezTo>
                  <a:pt x="113175" y="188266"/>
                  <a:pt x="126581" y="177108"/>
                  <a:pt x="140676" y="166866"/>
                </a:cubicBezTo>
                <a:lnTo>
                  <a:pt x="140676" y="166866"/>
                </a:lnTo>
                <a:cubicBezTo>
                  <a:pt x="141110" y="169919"/>
                  <a:pt x="142759" y="172666"/>
                  <a:pt x="145248" y="174486"/>
                </a:cubicBezTo>
                <a:cubicBezTo>
                  <a:pt x="148667" y="176091"/>
                  <a:pt x="152624" y="176091"/>
                  <a:pt x="156043" y="174486"/>
                </a:cubicBezTo>
                <a:lnTo>
                  <a:pt x="156043" y="175121"/>
                </a:lnTo>
                <a:cubicBezTo>
                  <a:pt x="144337" y="190517"/>
                  <a:pt x="131518" y="205033"/>
                  <a:pt x="117689" y="218555"/>
                </a:cubicBezTo>
                <a:close/>
                <a:moveTo>
                  <a:pt x="230719" y="200267"/>
                </a:moveTo>
                <a:cubicBezTo>
                  <a:pt x="247136" y="215343"/>
                  <a:pt x="262103" y="231926"/>
                  <a:pt x="275423" y="249797"/>
                </a:cubicBezTo>
                <a:cubicBezTo>
                  <a:pt x="283678" y="261481"/>
                  <a:pt x="288123" y="269228"/>
                  <a:pt x="287107" y="270498"/>
                </a:cubicBezTo>
                <a:cubicBezTo>
                  <a:pt x="286091" y="271768"/>
                  <a:pt x="277963" y="267577"/>
                  <a:pt x="265771" y="260084"/>
                </a:cubicBezTo>
                <a:cubicBezTo>
                  <a:pt x="247107" y="247911"/>
                  <a:pt x="229630" y="234006"/>
                  <a:pt x="213574" y="218555"/>
                </a:cubicBezTo>
                <a:cubicBezTo>
                  <a:pt x="199372" y="205281"/>
                  <a:pt x="186171" y="190975"/>
                  <a:pt x="174077" y="175756"/>
                </a:cubicBezTo>
                <a:lnTo>
                  <a:pt x="174077" y="174994"/>
                </a:lnTo>
                <a:cubicBezTo>
                  <a:pt x="177567" y="176680"/>
                  <a:pt x="181636" y="176680"/>
                  <a:pt x="185126" y="174994"/>
                </a:cubicBezTo>
                <a:cubicBezTo>
                  <a:pt x="187661" y="173217"/>
                  <a:pt x="189323" y="170447"/>
                  <a:pt x="189698" y="167374"/>
                </a:cubicBezTo>
                <a:lnTo>
                  <a:pt x="189698" y="167374"/>
                </a:lnTo>
                <a:cubicBezTo>
                  <a:pt x="204083" y="177374"/>
                  <a:pt x="217787" y="188321"/>
                  <a:pt x="230719" y="200140"/>
                </a:cubicBezTo>
                <a:close/>
                <a:moveTo>
                  <a:pt x="310729" y="124956"/>
                </a:moveTo>
                <a:cubicBezTo>
                  <a:pt x="290240" y="133564"/>
                  <a:pt x="268977" y="140198"/>
                  <a:pt x="247229" y="144768"/>
                </a:cubicBezTo>
                <a:lnTo>
                  <a:pt x="247229" y="144768"/>
                </a:lnTo>
                <a:cubicBezTo>
                  <a:pt x="231691" y="148281"/>
                  <a:pt x="215957" y="150868"/>
                  <a:pt x="200112" y="152515"/>
                </a:cubicBezTo>
                <a:cubicBezTo>
                  <a:pt x="199257" y="148619"/>
                  <a:pt x="197109" y="145127"/>
                  <a:pt x="194016" y="142609"/>
                </a:cubicBezTo>
                <a:cubicBezTo>
                  <a:pt x="197191" y="138799"/>
                  <a:pt x="200239" y="134989"/>
                  <a:pt x="203414" y="130671"/>
                </a:cubicBezTo>
                <a:cubicBezTo>
                  <a:pt x="214971" y="126988"/>
                  <a:pt x="227798" y="123432"/>
                  <a:pt x="241514" y="120384"/>
                </a:cubicBezTo>
                <a:lnTo>
                  <a:pt x="241514" y="120384"/>
                </a:lnTo>
                <a:cubicBezTo>
                  <a:pt x="263248" y="115361"/>
                  <a:pt x="285396" y="112342"/>
                  <a:pt x="307681" y="111367"/>
                </a:cubicBezTo>
                <a:cubicBezTo>
                  <a:pt x="322032" y="111367"/>
                  <a:pt x="331049" y="111367"/>
                  <a:pt x="331303" y="113399"/>
                </a:cubicBezTo>
                <a:cubicBezTo>
                  <a:pt x="331557" y="115431"/>
                  <a:pt x="323810" y="119114"/>
                  <a:pt x="310729" y="124829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  <a:lin ang="10800000" scaled="1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0482CAEB-1285-46E2-A439-503185A58C6D}"/>
              </a:ext>
            </a:extLst>
          </p:cNvPr>
          <p:cNvSpPr/>
          <p:nvPr/>
        </p:nvSpPr>
        <p:spPr>
          <a:xfrm>
            <a:off x="1225677" y="2721101"/>
            <a:ext cx="42163" cy="55117"/>
          </a:xfrm>
          <a:custGeom>
            <a:avLst/>
            <a:gdLst>
              <a:gd name="connsiteX0" fmla="*/ 42164 w 42163"/>
              <a:gd name="connsiteY0" fmla="*/ 0 h 55117"/>
              <a:gd name="connsiteX1" fmla="*/ 0 w 42163"/>
              <a:gd name="connsiteY1" fmla="*/ 55118 h 55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163" h="55117">
                <a:moveTo>
                  <a:pt x="42164" y="0"/>
                </a:moveTo>
                <a:cubicBezTo>
                  <a:pt x="26427" y="17022"/>
                  <a:pt x="12311" y="35475"/>
                  <a:pt x="0" y="55118"/>
                </a:cubicBezTo>
                <a:close/>
              </a:path>
            </a:pathLst>
          </a:custGeom>
          <a:solidFill>
            <a:srgbClr val="FFD69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C9A82962-42BB-4E88-89A4-294B06B998F1}"/>
              </a:ext>
            </a:extLst>
          </p:cNvPr>
          <p:cNvSpPr/>
          <p:nvPr/>
        </p:nvSpPr>
        <p:spPr>
          <a:xfrm>
            <a:off x="277631" y="2327055"/>
            <a:ext cx="599122" cy="489744"/>
          </a:xfrm>
          <a:custGeom>
            <a:avLst/>
            <a:gdLst>
              <a:gd name="connsiteX0" fmla="*/ 598668 w 599122"/>
              <a:gd name="connsiteY0" fmla="*/ 191354 h 489744"/>
              <a:gd name="connsiteX1" fmla="*/ 534279 w 599122"/>
              <a:gd name="connsiteY1" fmla="*/ 169637 h 489744"/>
              <a:gd name="connsiteX2" fmla="*/ 415026 w 599122"/>
              <a:gd name="connsiteY2" fmla="*/ 185766 h 489744"/>
              <a:gd name="connsiteX3" fmla="*/ 415026 w 599122"/>
              <a:gd name="connsiteY3" fmla="*/ 185766 h 489744"/>
              <a:gd name="connsiteX4" fmla="*/ 375783 w 599122"/>
              <a:gd name="connsiteY4" fmla="*/ 195545 h 489744"/>
              <a:gd name="connsiteX5" fmla="*/ 388483 w 599122"/>
              <a:gd name="connsiteY5" fmla="*/ 176876 h 489744"/>
              <a:gd name="connsiteX6" fmla="*/ 388483 w 599122"/>
              <a:gd name="connsiteY6" fmla="*/ 176876 h 489744"/>
              <a:gd name="connsiteX7" fmla="*/ 388483 w 599122"/>
              <a:gd name="connsiteY7" fmla="*/ 176876 h 489744"/>
              <a:gd name="connsiteX8" fmla="*/ 388483 w 599122"/>
              <a:gd name="connsiteY8" fmla="*/ 176876 h 489744"/>
              <a:gd name="connsiteX9" fmla="*/ 444490 w 599122"/>
              <a:gd name="connsiteY9" fmla="*/ 70450 h 489744"/>
              <a:gd name="connsiteX10" fmla="*/ 446141 w 599122"/>
              <a:gd name="connsiteY10" fmla="*/ 2632 h 489744"/>
              <a:gd name="connsiteX11" fmla="*/ 385308 w 599122"/>
              <a:gd name="connsiteY11" fmla="*/ 32731 h 489744"/>
              <a:gd name="connsiteX12" fmla="*/ 311902 w 599122"/>
              <a:gd name="connsiteY12" fmla="*/ 128870 h 489744"/>
              <a:gd name="connsiteX13" fmla="*/ 288788 w 599122"/>
              <a:gd name="connsiteY13" fmla="*/ 167732 h 489744"/>
              <a:gd name="connsiteX14" fmla="*/ 265420 w 599122"/>
              <a:gd name="connsiteY14" fmla="*/ 128616 h 489744"/>
              <a:gd name="connsiteX15" fmla="*/ 265420 w 599122"/>
              <a:gd name="connsiteY15" fmla="*/ 128616 h 489744"/>
              <a:gd name="connsiteX16" fmla="*/ 192268 w 599122"/>
              <a:gd name="connsiteY16" fmla="*/ 32604 h 489744"/>
              <a:gd name="connsiteX17" fmla="*/ 131435 w 599122"/>
              <a:gd name="connsiteY17" fmla="*/ 2505 h 489744"/>
              <a:gd name="connsiteX18" fmla="*/ 133086 w 599122"/>
              <a:gd name="connsiteY18" fmla="*/ 70450 h 489744"/>
              <a:gd name="connsiteX19" fmla="*/ 189093 w 599122"/>
              <a:gd name="connsiteY19" fmla="*/ 176622 h 489744"/>
              <a:gd name="connsiteX20" fmla="*/ 189093 w 599122"/>
              <a:gd name="connsiteY20" fmla="*/ 176622 h 489744"/>
              <a:gd name="connsiteX21" fmla="*/ 198872 w 599122"/>
              <a:gd name="connsiteY21" fmla="*/ 191100 h 489744"/>
              <a:gd name="connsiteX22" fmla="*/ 184013 w 599122"/>
              <a:gd name="connsiteY22" fmla="*/ 187544 h 489744"/>
              <a:gd name="connsiteX23" fmla="*/ 184013 w 599122"/>
              <a:gd name="connsiteY23" fmla="*/ 187544 h 489744"/>
              <a:gd name="connsiteX24" fmla="*/ 64760 w 599122"/>
              <a:gd name="connsiteY24" fmla="*/ 171288 h 489744"/>
              <a:gd name="connsiteX25" fmla="*/ 371 w 599122"/>
              <a:gd name="connsiteY25" fmla="*/ 193005 h 489744"/>
              <a:gd name="connsiteX26" fmla="*/ 49520 w 599122"/>
              <a:gd name="connsiteY26" fmla="*/ 239868 h 489744"/>
              <a:gd name="connsiteX27" fmla="*/ 163820 w 599122"/>
              <a:gd name="connsiteY27" fmla="*/ 275555 h 489744"/>
              <a:gd name="connsiteX28" fmla="*/ 164582 w 599122"/>
              <a:gd name="connsiteY28" fmla="*/ 275555 h 489744"/>
              <a:gd name="connsiteX29" fmla="*/ 212334 w 599122"/>
              <a:gd name="connsiteY29" fmla="*/ 284445 h 489744"/>
              <a:gd name="connsiteX30" fmla="*/ 159629 w 599122"/>
              <a:gd name="connsiteY30" fmla="*/ 329784 h 489744"/>
              <a:gd name="connsiteX31" fmla="*/ 79111 w 599122"/>
              <a:gd name="connsiteY31" fmla="*/ 418684 h 489744"/>
              <a:gd name="connsiteX32" fmla="*/ 60696 w 599122"/>
              <a:gd name="connsiteY32" fmla="*/ 484089 h 489744"/>
              <a:gd name="connsiteX33" fmla="*/ 127117 w 599122"/>
              <a:gd name="connsiteY33" fmla="*/ 469865 h 489744"/>
              <a:gd name="connsiteX34" fmla="*/ 221478 w 599122"/>
              <a:gd name="connsiteY34" fmla="*/ 395062 h 489744"/>
              <a:gd name="connsiteX35" fmla="*/ 288661 w 599122"/>
              <a:gd name="connsiteY35" fmla="*/ 323180 h 489744"/>
              <a:gd name="connsiteX36" fmla="*/ 355717 w 599122"/>
              <a:gd name="connsiteY36" fmla="*/ 395062 h 489744"/>
              <a:gd name="connsiteX37" fmla="*/ 450078 w 599122"/>
              <a:gd name="connsiteY37" fmla="*/ 469865 h 489744"/>
              <a:gd name="connsiteX38" fmla="*/ 516499 w 599122"/>
              <a:gd name="connsiteY38" fmla="*/ 484089 h 489744"/>
              <a:gd name="connsiteX39" fmla="*/ 498211 w 599122"/>
              <a:gd name="connsiteY39" fmla="*/ 418684 h 489744"/>
              <a:gd name="connsiteX40" fmla="*/ 417566 w 599122"/>
              <a:gd name="connsiteY40" fmla="*/ 329784 h 489744"/>
              <a:gd name="connsiteX41" fmla="*/ 366766 w 599122"/>
              <a:gd name="connsiteY41" fmla="*/ 285461 h 489744"/>
              <a:gd name="connsiteX42" fmla="*/ 435219 w 599122"/>
              <a:gd name="connsiteY42" fmla="*/ 273523 h 489744"/>
              <a:gd name="connsiteX43" fmla="*/ 435219 w 599122"/>
              <a:gd name="connsiteY43" fmla="*/ 273523 h 489744"/>
              <a:gd name="connsiteX44" fmla="*/ 549519 w 599122"/>
              <a:gd name="connsiteY44" fmla="*/ 237836 h 489744"/>
              <a:gd name="connsiteX45" fmla="*/ 598668 w 599122"/>
              <a:gd name="connsiteY45" fmla="*/ 191354 h 489744"/>
              <a:gd name="connsiteX46" fmla="*/ 331968 w 599122"/>
              <a:gd name="connsiteY46" fmla="*/ 140554 h 489744"/>
              <a:gd name="connsiteX47" fmla="*/ 331968 w 599122"/>
              <a:gd name="connsiteY47" fmla="*/ 140554 h 489744"/>
              <a:gd name="connsiteX48" fmla="*/ 331968 w 599122"/>
              <a:gd name="connsiteY48" fmla="*/ 140554 h 489744"/>
              <a:gd name="connsiteX49" fmla="*/ 401818 w 599122"/>
              <a:gd name="connsiteY49" fmla="*/ 49114 h 489744"/>
              <a:gd name="connsiteX50" fmla="*/ 433187 w 599122"/>
              <a:gd name="connsiteY50" fmla="*/ 22571 h 489744"/>
              <a:gd name="connsiteX51" fmla="*/ 422265 w 599122"/>
              <a:gd name="connsiteY51" fmla="*/ 62195 h 489744"/>
              <a:gd name="connsiteX52" fmla="*/ 368417 w 599122"/>
              <a:gd name="connsiteY52" fmla="*/ 163795 h 489744"/>
              <a:gd name="connsiteX53" fmla="*/ 368417 w 599122"/>
              <a:gd name="connsiteY53" fmla="*/ 163795 h 489744"/>
              <a:gd name="connsiteX54" fmla="*/ 339080 w 599122"/>
              <a:gd name="connsiteY54" fmla="*/ 206340 h 489744"/>
              <a:gd name="connsiteX55" fmla="*/ 313680 w 599122"/>
              <a:gd name="connsiteY55" fmla="*/ 215738 h 489744"/>
              <a:gd name="connsiteX56" fmla="*/ 302123 w 599122"/>
              <a:gd name="connsiteY56" fmla="*/ 191608 h 489744"/>
              <a:gd name="connsiteX57" fmla="*/ 331968 w 599122"/>
              <a:gd name="connsiteY57" fmla="*/ 140808 h 489744"/>
              <a:gd name="connsiteX58" fmla="*/ 291201 w 599122"/>
              <a:gd name="connsiteY58" fmla="*/ 263744 h 489744"/>
              <a:gd name="connsiteX59" fmla="*/ 288915 w 599122"/>
              <a:gd name="connsiteY59" fmla="*/ 266030 h 489744"/>
              <a:gd name="connsiteX60" fmla="*/ 286502 w 599122"/>
              <a:gd name="connsiteY60" fmla="*/ 263617 h 489744"/>
              <a:gd name="connsiteX61" fmla="*/ 288661 w 599122"/>
              <a:gd name="connsiteY61" fmla="*/ 262347 h 489744"/>
              <a:gd name="connsiteX62" fmla="*/ 289804 w 599122"/>
              <a:gd name="connsiteY62" fmla="*/ 219929 h 489744"/>
              <a:gd name="connsiteX63" fmla="*/ 288407 w 599122"/>
              <a:gd name="connsiteY63" fmla="*/ 219929 h 489744"/>
              <a:gd name="connsiteX64" fmla="*/ 288407 w 599122"/>
              <a:gd name="connsiteY64" fmla="*/ 218786 h 489744"/>
              <a:gd name="connsiteX65" fmla="*/ 209413 w 599122"/>
              <a:gd name="connsiteY65" fmla="*/ 164938 h 489744"/>
              <a:gd name="connsiteX66" fmla="*/ 209413 w 599122"/>
              <a:gd name="connsiteY66" fmla="*/ 164938 h 489744"/>
              <a:gd name="connsiteX67" fmla="*/ 209413 w 599122"/>
              <a:gd name="connsiteY67" fmla="*/ 164938 h 489744"/>
              <a:gd name="connsiteX68" fmla="*/ 155438 w 599122"/>
              <a:gd name="connsiteY68" fmla="*/ 62576 h 489744"/>
              <a:gd name="connsiteX69" fmla="*/ 144516 w 599122"/>
              <a:gd name="connsiteY69" fmla="*/ 22952 h 489744"/>
              <a:gd name="connsiteX70" fmla="*/ 175885 w 599122"/>
              <a:gd name="connsiteY70" fmla="*/ 49495 h 489744"/>
              <a:gd name="connsiteX71" fmla="*/ 246116 w 599122"/>
              <a:gd name="connsiteY71" fmla="*/ 141443 h 489744"/>
              <a:gd name="connsiteX72" fmla="*/ 246116 w 599122"/>
              <a:gd name="connsiteY72" fmla="*/ 141443 h 489744"/>
              <a:gd name="connsiteX73" fmla="*/ 246116 w 599122"/>
              <a:gd name="connsiteY73" fmla="*/ 141443 h 489744"/>
              <a:gd name="connsiteX74" fmla="*/ 246116 w 599122"/>
              <a:gd name="connsiteY74" fmla="*/ 141443 h 489744"/>
              <a:gd name="connsiteX75" fmla="*/ 275961 w 599122"/>
              <a:gd name="connsiteY75" fmla="*/ 192243 h 489744"/>
              <a:gd name="connsiteX76" fmla="*/ 266563 w 599122"/>
              <a:gd name="connsiteY76" fmla="*/ 211166 h 489744"/>
              <a:gd name="connsiteX77" fmla="*/ 234305 w 599122"/>
              <a:gd name="connsiteY77" fmla="*/ 200879 h 489744"/>
              <a:gd name="connsiteX78" fmla="*/ 209413 w 599122"/>
              <a:gd name="connsiteY78" fmla="*/ 164938 h 489744"/>
              <a:gd name="connsiteX79" fmla="*/ 169789 w 599122"/>
              <a:gd name="connsiteY79" fmla="*/ 253203 h 489744"/>
              <a:gd name="connsiteX80" fmla="*/ 169789 w 599122"/>
              <a:gd name="connsiteY80" fmla="*/ 253203 h 489744"/>
              <a:gd name="connsiteX81" fmla="*/ 59299 w 599122"/>
              <a:gd name="connsiteY81" fmla="*/ 218786 h 489744"/>
              <a:gd name="connsiteX82" fmla="*/ 23612 w 599122"/>
              <a:gd name="connsiteY82" fmla="*/ 198466 h 489744"/>
              <a:gd name="connsiteX83" fmla="*/ 64633 w 599122"/>
              <a:gd name="connsiteY83" fmla="*/ 195164 h 489744"/>
              <a:gd name="connsiteX84" fmla="*/ 178933 w 599122"/>
              <a:gd name="connsiteY84" fmla="*/ 210785 h 489744"/>
              <a:gd name="connsiteX85" fmla="*/ 178933 w 599122"/>
              <a:gd name="connsiteY85" fmla="*/ 210785 h 489744"/>
              <a:gd name="connsiteX86" fmla="*/ 219827 w 599122"/>
              <a:gd name="connsiteY86" fmla="*/ 221199 h 489744"/>
              <a:gd name="connsiteX87" fmla="*/ 248783 w 599122"/>
              <a:gd name="connsiteY87" fmla="*/ 257648 h 489744"/>
              <a:gd name="connsiteX88" fmla="*/ 248783 w 599122"/>
              <a:gd name="connsiteY88" fmla="*/ 259172 h 489744"/>
              <a:gd name="connsiteX89" fmla="*/ 239639 w 599122"/>
              <a:gd name="connsiteY89" fmla="*/ 265268 h 489744"/>
              <a:gd name="connsiteX90" fmla="*/ 169789 w 599122"/>
              <a:gd name="connsiteY90" fmla="*/ 253203 h 489744"/>
              <a:gd name="connsiteX91" fmla="*/ 205349 w 599122"/>
              <a:gd name="connsiteY91" fmla="*/ 378933 h 489744"/>
              <a:gd name="connsiteX92" fmla="*/ 114798 w 599122"/>
              <a:gd name="connsiteY92" fmla="*/ 451069 h 489744"/>
              <a:gd name="connsiteX93" fmla="*/ 77841 w 599122"/>
              <a:gd name="connsiteY93" fmla="*/ 469103 h 489744"/>
              <a:gd name="connsiteX94" fmla="*/ 98161 w 599122"/>
              <a:gd name="connsiteY94" fmla="*/ 433289 h 489744"/>
              <a:gd name="connsiteX95" fmla="*/ 175631 w 599122"/>
              <a:gd name="connsiteY95" fmla="*/ 347310 h 489744"/>
              <a:gd name="connsiteX96" fmla="*/ 245354 w 599122"/>
              <a:gd name="connsiteY96" fmla="*/ 289144 h 489744"/>
              <a:gd name="connsiteX97" fmla="*/ 246497 w 599122"/>
              <a:gd name="connsiteY97" fmla="*/ 289144 h 489744"/>
              <a:gd name="connsiteX98" fmla="*/ 254498 w 599122"/>
              <a:gd name="connsiteY98" fmla="*/ 301844 h 489744"/>
              <a:gd name="connsiteX99" fmla="*/ 273167 w 599122"/>
              <a:gd name="connsiteY99" fmla="*/ 302860 h 489744"/>
              <a:gd name="connsiteX100" fmla="*/ 273929 w 599122"/>
              <a:gd name="connsiteY100" fmla="*/ 304003 h 489744"/>
              <a:gd name="connsiteX101" fmla="*/ 204968 w 599122"/>
              <a:gd name="connsiteY101" fmla="*/ 378933 h 489744"/>
              <a:gd name="connsiteX102" fmla="*/ 401564 w 599122"/>
              <a:gd name="connsiteY102" fmla="*/ 347310 h 489744"/>
              <a:gd name="connsiteX103" fmla="*/ 479034 w 599122"/>
              <a:gd name="connsiteY103" fmla="*/ 433289 h 489744"/>
              <a:gd name="connsiteX104" fmla="*/ 499354 w 599122"/>
              <a:gd name="connsiteY104" fmla="*/ 469103 h 489744"/>
              <a:gd name="connsiteX105" fmla="*/ 462397 w 599122"/>
              <a:gd name="connsiteY105" fmla="*/ 451069 h 489744"/>
              <a:gd name="connsiteX106" fmla="*/ 371846 w 599122"/>
              <a:gd name="connsiteY106" fmla="*/ 378933 h 489744"/>
              <a:gd name="connsiteX107" fmla="*/ 303266 w 599122"/>
              <a:gd name="connsiteY107" fmla="*/ 304765 h 489744"/>
              <a:gd name="connsiteX108" fmla="*/ 304155 w 599122"/>
              <a:gd name="connsiteY108" fmla="*/ 303495 h 489744"/>
              <a:gd name="connsiteX109" fmla="*/ 323332 w 599122"/>
              <a:gd name="connsiteY109" fmla="*/ 302606 h 489744"/>
              <a:gd name="connsiteX110" fmla="*/ 331968 w 599122"/>
              <a:gd name="connsiteY110" fmla="*/ 289144 h 489744"/>
              <a:gd name="connsiteX111" fmla="*/ 331968 w 599122"/>
              <a:gd name="connsiteY111" fmla="*/ 289144 h 489744"/>
              <a:gd name="connsiteX112" fmla="*/ 401564 w 599122"/>
              <a:gd name="connsiteY112" fmla="*/ 347310 h 489744"/>
              <a:gd name="connsiteX113" fmla="*/ 540502 w 599122"/>
              <a:gd name="connsiteY113" fmla="*/ 216754 h 489744"/>
              <a:gd name="connsiteX114" fmla="*/ 430012 w 599122"/>
              <a:gd name="connsiteY114" fmla="*/ 251044 h 489744"/>
              <a:gd name="connsiteX115" fmla="*/ 430012 w 599122"/>
              <a:gd name="connsiteY115" fmla="*/ 251044 h 489744"/>
              <a:gd name="connsiteX116" fmla="*/ 348097 w 599122"/>
              <a:gd name="connsiteY116" fmla="*/ 264379 h 489744"/>
              <a:gd name="connsiteX117" fmla="*/ 337683 w 599122"/>
              <a:gd name="connsiteY117" fmla="*/ 247234 h 489744"/>
              <a:gd name="connsiteX118" fmla="*/ 353939 w 599122"/>
              <a:gd name="connsiteY118" fmla="*/ 226533 h 489744"/>
              <a:gd name="connsiteX119" fmla="*/ 420360 w 599122"/>
              <a:gd name="connsiteY119" fmla="*/ 208626 h 489744"/>
              <a:gd name="connsiteX120" fmla="*/ 420360 w 599122"/>
              <a:gd name="connsiteY120" fmla="*/ 208626 h 489744"/>
              <a:gd name="connsiteX121" fmla="*/ 534660 w 599122"/>
              <a:gd name="connsiteY121" fmla="*/ 193005 h 489744"/>
              <a:gd name="connsiteX122" fmla="*/ 575681 w 599122"/>
              <a:gd name="connsiteY122" fmla="*/ 196434 h 489744"/>
              <a:gd name="connsiteX123" fmla="*/ 540502 w 599122"/>
              <a:gd name="connsiteY123" fmla="*/ 216754 h 48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599122" h="489744">
                <a:moveTo>
                  <a:pt x="598668" y="191354"/>
                </a:moveTo>
                <a:cubicBezTo>
                  <a:pt x="595239" y="176114"/>
                  <a:pt x="570855" y="168875"/>
                  <a:pt x="534279" y="169637"/>
                </a:cubicBezTo>
                <a:cubicBezTo>
                  <a:pt x="494113" y="171290"/>
                  <a:pt x="454188" y="176690"/>
                  <a:pt x="415026" y="185766"/>
                </a:cubicBezTo>
                <a:lnTo>
                  <a:pt x="415026" y="185766"/>
                </a:lnTo>
                <a:cubicBezTo>
                  <a:pt x="401310" y="188814"/>
                  <a:pt x="388356" y="192116"/>
                  <a:pt x="375783" y="195545"/>
                </a:cubicBezTo>
                <a:cubicBezTo>
                  <a:pt x="379974" y="189449"/>
                  <a:pt x="384165" y="182845"/>
                  <a:pt x="388483" y="176876"/>
                </a:cubicBezTo>
                <a:lnTo>
                  <a:pt x="388483" y="176876"/>
                </a:lnTo>
                <a:lnTo>
                  <a:pt x="388483" y="176876"/>
                </a:lnTo>
                <a:lnTo>
                  <a:pt x="388483" y="176876"/>
                </a:lnTo>
                <a:cubicBezTo>
                  <a:pt x="410468" y="143248"/>
                  <a:pt x="429221" y="107613"/>
                  <a:pt x="444490" y="70450"/>
                </a:cubicBezTo>
                <a:cubicBezTo>
                  <a:pt x="457190" y="36414"/>
                  <a:pt x="459349" y="11014"/>
                  <a:pt x="446141" y="2632"/>
                </a:cubicBezTo>
                <a:cubicBezTo>
                  <a:pt x="432933" y="-5750"/>
                  <a:pt x="410708" y="6315"/>
                  <a:pt x="385308" y="32731"/>
                </a:cubicBezTo>
                <a:lnTo>
                  <a:pt x="311902" y="128870"/>
                </a:lnTo>
                <a:cubicBezTo>
                  <a:pt x="303520" y="141570"/>
                  <a:pt x="295900" y="155159"/>
                  <a:pt x="288788" y="167732"/>
                </a:cubicBezTo>
                <a:cubicBezTo>
                  <a:pt x="281676" y="155032"/>
                  <a:pt x="274056" y="142332"/>
                  <a:pt x="265420" y="128616"/>
                </a:cubicBezTo>
                <a:lnTo>
                  <a:pt x="265420" y="128616"/>
                </a:lnTo>
                <a:cubicBezTo>
                  <a:pt x="244140" y="94362"/>
                  <a:pt x="219645" y="62213"/>
                  <a:pt x="192268" y="32604"/>
                </a:cubicBezTo>
                <a:cubicBezTo>
                  <a:pt x="166868" y="6188"/>
                  <a:pt x="144516" y="-5496"/>
                  <a:pt x="131435" y="2505"/>
                </a:cubicBezTo>
                <a:cubicBezTo>
                  <a:pt x="118354" y="10506"/>
                  <a:pt x="119878" y="36287"/>
                  <a:pt x="133086" y="70450"/>
                </a:cubicBezTo>
                <a:cubicBezTo>
                  <a:pt x="148337" y="107541"/>
                  <a:pt x="167091" y="143093"/>
                  <a:pt x="189093" y="176622"/>
                </a:cubicBezTo>
                <a:lnTo>
                  <a:pt x="189093" y="176622"/>
                </a:lnTo>
                <a:lnTo>
                  <a:pt x="198872" y="191100"/>
                </a:lnTo>
                <a:lnTo>
                  <a:pt x="184013" y="187544"/>
                </a:lnTo>
                <a:lnTo>
                  <a:pt x="184013" y="187544"/>
                </a:lnTo>
                <a:cubicBezTo>
                  <a:pt x="144863" y="178379"/>
                  <a:pt x="104935" y="172937"/>
                  <a:pt x="64760" y="171288"/>
                </a:cubicBezTo>
                <a:cubicBezTo>
                  <a:pt x="28057" y="170653"/>
                  <a:pt x="3673" y="177765"/>
                  <a:pt x="371" y="193005"/>
                </a:cubicBezTo>
                <a:cubicBezTo>
                  <a:pt x="-2931" y="208245"/>
                  <a:pt x="15992" y="225136"/>
                  <a:pt x="49520" y="239868"/>
                </a:cubicBezTo>
                <a:cubicBezTo>
                  <a:pt x="86393" y="255387"/>
                  <a:pt x="124668" y="267337"/>
                  <a:pt x="163820" y="275555"/>
                </a:cubicBezTo>
                <a:lnTo>
                  <a:pt x="164582" y="275555"/>
                </a:lnTo>
                <a:cubicBezTo>
                  <a:pt x="181092" y="279238"/>
                  <a:pt x="196967" y="282032"/>
                  <a:pt x="212334" y="284445"/>
                </a:cubicBezTo>
                <a:cubicBezTo>
                  <a:pt x="195443" y="297145"/>
                  <a:pt x="177663" y="312766"/>
                  <a:pt x="159629" y="329784"/>
                </a:cubicBezTo>
                <a:cubicBezTo>
                  <a:pt x="130015" y="356781"/>
                  <a:pt x="103053" y="386550"/>
                  <a:pt x="79111" y="418684"/>
                </a:cubicBezTo>
                <a:cubicBezTo>
                  <a:pt x="57775" y="448529"/>
                  <a:pt x="50028" y="472786"/>
                  <a:pt x="60696" y="484089"/>
                </a:cubicBezTo>
                <a:cubicBezTo>
                  <a:pt x="71364" y="495392"/>
                  <a:pt x="96129" y="489296"/>
                  <a:pt x="127117" y="469865"/>
                </a:cubicBezTo>
                <a:cubicBezTo>
                  <a:pt x="160895" y="448011"/>
                  <a:pt x="192494" y="422962"/>
                  <a:pt x="221478" y="395062"/>
                </a:cubicBezTo>
                <a:cubicBezTo>
                  <a:pt x="245499" y="372675"/>
                  <a:pt x="267946" y="348657"/>
                  <a:pt x="288661" y="323180"/>
                </a:cubicBezTo>
                <a:cubicBezTo>
                  <a:pt x="309294" y="348689"/>
                  <a:pt x="331701" y="372709"/>
                  <a:pt x="355717" y="395062"/>
                </a:cubicBezTo>
                <a:cubicBezTo>
                  <a:pt x="384702" y="422962"/>
                  <a:pt x="416301" y="448011"/>
                  <a:pt x="450078" y="469865"/>
                </a:cubicBezTo>
                <a:cubicBezTo>
                  <a:pt x="481193" y="489296"/>
                  <a:pt x="505704" y="495265"/>
                  <a:pt x="516499" y="484089"/>
                </a:cubicBezTo>
                <a:cubicBezTo>
                  <a:pt x="527294" y="472913"/>
                  <a:pt x="519420" y="448529"/>
                  <a:pt x="498211" y="418684"/>
                </a:cubicBezTo>
                <a:cubicBezTo>
                  <a:pt x="474184" y="386582"/>
                  <a:pt x="447183" y="356816"/>
                  <a:pt x="417566" y="329784"/>
                </a:cubicBezTo>
                <a:cubicBezTo>
                  <a:pt x="400040" y="313274"/>
                  <a:pt x="382768" y="298415"/>
                  <a:pt x="366766" y="285461"/>
                </a:cubicBezTo>
                <a:cubicBezTo>
                  <a:pt x="387975" y="282794"/>
                  <a:pt x="411089" y="278857"/>
                  <a:pt x="435219" y="273523"/>
                </a:cubicBezTo>
                <a:lnTo>
                  <a:pt x="435219" y="273523"/>
                </a:lnTo>
                <a:cubicBezTo>
                  <a:pt x="474366" y="265286"/>
                  <a:pt x="512639" y="253336"/>
                  <a:pt x="549519" y="237836"/>
                </a:cubicBezTo>
                <a:cubicBezTo>
                  <a:pt x="583428" y="223358"/>
                  <a:pt x="602351" y="206594"/>
                  <a:pt x="598668" y="191354"/>
                </a:cubicBezTo>
                <a:close/>
                <a:moveTo>
                  <a:pt x="331968" y="140554"/>
                </a:moveTo>
                <a:lnTo>
                  <a:pt x="331968" y="140554"/>
                </a:lnTo>
                <a:lnTo>
                  <a:pt x="331968" y="140554"/>
                </a:lnTo>
                <a:cubicBezTo>
                  <a:pt x="352293" y="107924"/>
                  <a:pt x="375682" y="77305"/>
                  <a:pt x="401818" y="49114"/>
                </a:cubicBezTo>
                <a:cubicBezTo>
                  <a:pt x="418963" y="31207"/>
                  <a:pt x="430901" y="21047"/>
                  <a:pt x="433187" y="22571"/>
                </a:cubicBezTo>
                <a:cubicBezTo>
                  <a:pt x="435473" y="24095"/>
                  <a:pt x="431282" y="39081"/>
                  <a:pt x="422265" y="62195"/>
                </a:cubicBezTo>
                <a:cubicBezTo>
                  <a:pt x="407557" y="97683"/>
                  <a:pt x="389528" y="131701"/>
                  <a:pt x="368417" y="163795"/>
                </a:cubicBezTo>
                <a:lnTo>
                  <a:pt x="368417" y="163795"/>
                </a:lnTo>
                <a:cubicBezTo>
                  <a:pt x="358638" y="179162"/>
                  <a:pt x="348859" y="193132"/>
                  <a:pt x="339080" y="206340"/>
                </a:cubicBezTo>
                <a:cubicBezTo>
                  <a:pt x="329936" y="209388"/>
                  <a:pt x="321427" y="212563"/>
                  <a:pt x="313680" y="215738"/>
                </a:cubicBezTo>
                <a:cubicBezTo>
                  <a:pt x="310251" y="207991"/>
                  <a:pt x="306314" y="199990"/>
                  <a:pt x="302123" y="191608"/>
                </a:cubicBezTo>
                <a:cubicBezTo>
                  <a:pt x="310759" y="175860"/>
                  <a:pt x="320792" y="158588"/>
                  <a:pt x="331968" y="140808"/>
                </a:cubicBezTo>
                <a:close/>
                <a:moveTo>
                  <a:pt x="291201" y="263744"/>
                </a:moveTo>
                <a:lnTo>
                  <a:pt x="288915" y="266030"/>
                </a:lnTo>
                <a:lnTo>
                  <a:pt x="286502" y="263617"/>
                </a:lnTo>
                <a:cubicBezTo>
                  <a:pt x="287178" y="263124"/>
                  <a:pt x="287901" y="262698"/>
                  <a:pt x="288661" y="262347"/>
                </a:cubicBezTo>
                <a:close/>
                <a:moveTo>
                  <a:pt x="289804" y="219929"/>
                </a:moveTo>
                <a:lnTo>
                  <a:pt x="288407" y="219929"/>
                </a:lnTo>
                <a:lnTo>
                  <a:pt x="288407" y="218786"/>
                </a:lnTo>
                <a:close/>
                <a:moveTo>
                  <a:pt x="209413" y="164938"/>
                </a:moveTo>
                <a:lnTo>
                  <a:pt x="209413" y="164938"/>
                </a:lnTo>
                <a:lnTo>
                  <a:pt x="209413" y="164938"/>
                </a:lnTo>
                <a:cubicBezTo>
                  <a:pt x="188233" y="132596"/>
                  <a:pt x="170161" y="98323"/>
                  <a:pt x="155438" y="62576"/>
                </a:cubicBezTo>
                <a:cubicBezTo>
                  <a:pt x="146421" y="39462"/>
                  <a:pt x="142738" y="24476"/>
                  <a:pt x="144516" y="22952"/>
                </a:cubicBezTo>
                <a:cubicBezTo>
                  <a:pt x="146294" y="21428"/>
                  <a:pt x="158740" y="31588"/>
                  <a:pt x="175885" y="49495"/>
                </a:cubicBezTo>
                <a:cubicBezTo>
                  <a:pt x="202140" y="77864"/>
                  <a:pt x="225654" y="108650"/>
                  <a:pt x="246116" y="141443"/>
                </a:cubicBezTo>
                <a:lnTo>
                  <a:pt x="246116" y="141443"/>
                </a:lnTo>
                <a:lnTo>
                  <a:pt x="246116" y="141443"/>
                </a:lnTo>
                <a:lnTo>
                  <a:pt x="246116" y="141443"/>
                </a:lnTo>
                <a:cubicBezTo>
                  <a:pt x="257419" y="158969"/>
                  <a:pt x="267325" y="176114"/>
                  <a:pt x="275961" y="192243"/>
                </a:cubicBezTo>
                <a:cubicBezTo>
                  <a:pt x="272659" y="198720"/>
                  <a:pt x="269484" y="204943"/>
                  <a:pt x="266563" y="211166"/>
                </a:cubicBezTo>
                <a:cubicBezTo>
                  <a:pt x="256530" y="207610"/>
                  <a:pt x="245735" y="204181"/>
                  <a:pt x="234305" y="200879"/>
                </a:cubicBezTo>
                <a:cubicBezTo>
                  <a:pt x="225796" y="189449"/>
                  <a:pt x="217668" y="177638"/>
                  <a:pt x="209413" y="164938"/>
                </a:cubicBezTo>
                <a:close/>
                <a:moveTo>
                  <a:pt x="169789" y="253203"/>
                </a:moveTo>
                <a:lnTo>
                  <a:pt x="169789" y="253203"/>
                </a:lnTo>
                <a:cubicBezTo>
                  <a:pt x="131958" y="245233"/>
                  <a:pt x="94964" y="233710"/>
                  <a:pt x="59299" y="218786"/>
                </a:cubicBezTo>
                <a:cubicBezTo>
                  <a:pt x="36693" y="208880"/>
                  <a:pt x="22977" y="201260"/>
                  <a:pt x="23612" y="198466"/>
                </a:cubicBezTo>
                <a:cubicBezTo>
                  <a:pt x="24247" y="195672"/>
                  <a:pt x="39868" y="194656"/>
                  <a:pt x="64633" y="195164"/>
                </a:cubicBezTo>
                <a:cubicBezTo>
                  <a:pt x="103142" y="196733"/>
                  <a:pt x="141415" y="201963"/>
                  <a:pt x="178933" y="210785"/>
                </a:cubicBezTo>
                <a:lnTo>
                  <a:pt x="178933" y="210785"/>
                </a:lnTo>
                <a:cubicBezTo>
                  <a:pt x="193284" y="213960"/>
                  <a:pt x="206746" y="217516"/>
                  <a:pt x="219827" y="221199"/>
                </a:cubicBezTo>
                <a:cubicBezTo>
                  <a:pt x="229860" y="234661"/>
                  <a:pt x="239512" y="246599"/>
                  <a:pt x="248783" y="257648"/>
                </a:cubicBezTo>
                <a:lnTo>
                  <a:pt x="248783" y="259172"/>
                </a:lnTo>
                <a:lnTo>
                  <a:pt x="239639" y="265268"/>
                </a:lnTo>
                <a:cubicBezTo>
                  <a:pt x="217668" y="262601"/>
                  <a:pt x="194554" y="258664"/>
                  <a:pt x="169789" y="253203"/>
                </a:cubicBezTo>
                <a:close/>
                <a:moveTo>
                  <a:pt x="205349" y="378933"/>
                </a:moveTo>
                <a:cubicBezTo>
                  <a:pt x="177534" y="405810"/>
                  <a:pt x="147212" y="429965"/>
                  <a:pt x="114798" y="451069"/>
                </a:cubicBezTo>
                <a:cubicBezTo>
                  <a:pt x="93716" y="463769"/>
                  <a:pt x="79746" y="471135"/>
                  <a:pt x="77841" y="469103"/>
                </a:cubicBezTo>
                <a:cubicBezTo>
                  <a:pt x="75936" y="467071"/>
                  <a:pt x="83810" y="453482"/>
                  <a:pt x="98161" y="433289"/>
                </a:cubicBezTo>
                <a:cubicBezTo>
                  <a:pt x="121269" y="402295"/>
                  <a:pt x="147204" y="373511"/>
                  <a:pt x="175631" y="347310"/>
                </a:cubicBezTo>
                <a:cubicBezTo>
                  <a:pt x="197573" y="326416"/>
                  <a:pt x="220864" y="306985"/>
                  <a:pt x="245354" y="289144"/>
                </a:cubicBezTo>
                <a:lnTo>
                  <a:pt x="246497" y="289144"/>
                </a:lnTo>
                <a:cubicBezTo>
                  <a:pt x="247369" y="294273"/>
                  <a:pt x="250248" y="298844"/>
                  <a:pt x="254498" y="301844"/>
                </a:cubicBezTo>
                <a:cubicBezTo>
                  <a:pt x="260217" y="305094"/>
                  <a:pt x="267130" y="305470"/>
                  <a:pt x="273167" y="302860"/>
                </a:cubicBezTo>
                <a:lnTo>
                  <a:pt x="273929" y="304003"/>
                </a:lnTo>
                <a:cubicBezTo>
                  <a:pt x="252954" y="330759"/>
                  <a:pt x="229895" y="355814"/>
                  <a:pt x="204968" y="378933"/>
                </a:cubicBezTo>
                <a:close/>
                <a:moveTo>
                  <a:pt x="401564" y="347310"/>
                </a:moveTo>
                <a:cubicBezTo>
                  <a:pt x="430025" y="373478"/>
                  <a:pt x="455963" y="402265"/>
                  <a:pt x="479034" y="433289"/>
                </a:cubicBezTo>
                <a:cubicBezTo>
                  <a:pt x="493385" y="453482"/>
                  <a:pt x="501386" y="467071"/>
                  <a:pt x="499354" y="469103"/>
                </a:cubicBezTo>
                <a:cubicBezTo>
                  <a:pt x="497322" y="471135"/>
                  <a:pt x="483479" y="464150"/>
                  <a:pt x="462397" y="451069"/>
                </a:cubicBezTo>
                <a:cubicBezTo>
                  <a:pt x="430006" y="429933"/>
                  <a:pt x="399688" y="405780"/>
                  <a:pt x="371846" y="378933"/>
                </a:cubicBezTo>
                <a:cubicBezTo>
                  <a:pt x="347082" y="356042"/>
                  <a:pt x="324151" y="331243"/>
                  <a:pt x="303266" y="304765"/>
                </a:cubicBezTo>
                <a:lnTo>
                  <a:pt x="304155" y="303495"/>
                </a:lnTo>
                <a:cubicBezTo>
                  <a:pt x="310335" y="306213"/>
                  <a:pt x="317430" y="305885"/>
                  <a:pt x="323332" y="302606"/>
                </a:cubicBezTo>
                <a:cubicBezTo>
                  <a:pt x="327963" y="299520"/>
                  <a:pt x="331094" y="294640"/>
                  <a:pt x="331968" y="289144"/>
                </a:cubicBezTo>
                <a:lnTo>
                  <a:pt x="331968" y="289144"/>
                </a:lnTo>
                <a:cubicBezTo>
                  <a:pt x="356404" y="307003"/>
                  <a:pt x="379652" y="326433"/>
                  <a:pt x="401564" y="347310"/>
                </a:cubicBezTo>
                <a:close/>
                <a:moveTo>
                  <a:pt x="540502" y="216754"/>
                </a:moveTo>
                <a:cubicBezTo>
                  <a:pt x="504852" y="231686"/>
                  <a:pt x="467853" y="243169"/>
                  <a:pt x="430012" y="251044"/>
                </a:cubicBezTo>
                <a:lnTo>
                  <a:pt x="430012" y="251044"/>
                </a:lnTo>
                <a:cubicBezTo>
                  <a:pt x="402996" y="257109"/>
                  <a:pt x="375642" y="261562"/>
                  <a:pt x="348097" y="264379"/>
                </a:cubicBezTo>
                <a:cubicBezTo>
                  <a:pt x="346669" y="257649"/>
                  <a:pt x="342997" y="251604"/>
                  <a:pt x="337683" y="247234"/>
                </a:cubicBezTo>
                <a:cubicBezTo>
                  <a:pt x="343017" y="240757"/>
                  <a:pt x="348478" y="233899"/>
                  <a:pt x="353939" y="226533"/>
                </a:cubicBezTo>
                <a:cubicBezTo>
                  <a:pt x="374005" y="220056"/>
                  <a:pt x="396230" y="213833"/>
                  <a:pt x="420360" y="208626"/>
                </a:cubicBezTo>
                <a:lnTo>
                  <a:pt x="420360" y="208626"/>
                </a:lnTo>
                <a:cubicBezTo>
                  <a:pt x="457894" y="199891"/>
                  <a:pt x="496159" y="194662"/>
                  <a:pt x="534660" y="193005"/>
                </a:cubicBezTo>
                <a:cubicBezTo>
                  <a:pt x="560060" y="193005"/>
                  <a:pt x="575046" y="193005"/>
                  <a:pt x="575681" y="196434"/>
                </a:cubicBezTo>
                <a:cubicBezTo>
                  <a:pt x="576316" y="199863"/>
                  <a:pt x="563108" y="206721"/>
                  <a:pt x="540502" y="216754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  <a:lin ang="10800000" scaled="1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B28E6294-DF80-44CF-80D2-33F27A212688}"/>
              </a:ext>
            </a:extLst>
          </p:cNvPr>
          <p:cNvSpPr/>
          <p:nvPr/>
        </p:nvSpPr>
        <p:spPr>
          <a:xfrm>
            <a:off x="590041" y="2359660"/>
            <a:ext cx="73025" cy="95630"/>
          </a:xfrm>
          <a:custGeom>
            <a:avLst/>
            <a:gdLst>
              <a:gd name="connsiteX0" fmla="*/ 73025 w 73025"/>
              <a:gd name="connsiteY0" fmla="*/ 0 h 95630"/>
              <a:gd name="connsiteX1" fmla="*/ 0 w 73025"/>
              <a:gd name="connsiteY1" fmla="*/ 95631 h 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3025" h="95630">
                <a:moveTo>
                  <a:pt x="73025" y="0"/>
                </a:moveTo>
                <a:cubicBezTo>
                  <a:pt x="45749" y="29526"/>
                  <a:pt x="21301" y="61543"/>
                  <a:pt x="0" y="95631"/>
                </a:cubicBezTo>
                <a:close/>
              </a:path>
            </a:pathLst>
          </a:custGeom>
          <a:solidFill>
            <a:srgbClr val="FFD69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AB25D80E-F616-41AD-90AE-7CE19C1CA7F7}"/>
              </a:ext>
            </a:extLst>
          </p:cNvPr>
          <p:cNvSpPr/>
          <p:nvPr/>
        </p:nvSpPr>
        <p:spPr>
          <a:xfrm>
            <a:off x="8540616" y="0"/>
            <a:ext cx="1873383" cy="3962919"/>
          </a:xfrm>
          <a:custGeom>
            <a:avLst/>
            <a:gdLst>
              <a:gd name="connsiteX0" fmla="*/ 1873384 w 1873383"/>
              <a:gd name="connsiteY0" fmla="*/ 0 h 3962919"/>
              <a:gd name="connsiteX1" fmla="*/ 1873384 w 1873383"/>
              <a:gd name="connsiteY1" fmla="*/ 2368042 h 3962919"/>
              <a:gd name="connsiteX2" fmla="*/ 1798962 w 1873383"/>
              <a:gd name="connsiteY2" fmla="*/ 2393442 h 3962919"/>
              <a:gd name="connsiteX3" fmla="*/ 1083190 w 1873383"/>
              <a:gd name="connsiteY3" fmla="*/ 2635504 h 3962919"/>
              <a:gd name="connsiteX4" fmla="*/ 727590 w 1873383"/>
              <a:gd name="connsiteY4" fmla="*/ 2895219 h 3962919"/>
              <a:gd name="connsiteX5" fmla="*/ 580015 w 1873383"/>
              <a:gd name="connsiteY5" fmla="*/ 3333496 h 3962919"/>
              <a:gd name="connsiteX6" fmla="*/ 428632 w 1873383"/>
              <a:gd name="connsiteY6" fmla="*/ 3888613 h 3962919"/>
              <a:gd name="connsiteX7" fmla="*/ 311791 w 1873383"/>
              <a:gd name="connsiteY7" fmla="*/ 3910076 h 3962919"/>
              <a:gd name="connsiteX8" fmla="*/ 158629 w 1873383"/>
              <a:gd name="connsiteY8" fmla="*/ 3661537 h 3962919"/>
              <a:gd name="connsiteX9" fmla="*/ 49283 w 1873383"/>
              <a:gd name="connsiteY9" fmla="*/ 3279394 h 3962919"/>
              <a:gd name="connsiteX10" fmla="*/ 4452 w 1873383"/>
              <a:gd name="connsiteY10" fmla="*/ 2683129 h 3962919"/>
              <a:gd name="connsiteX11" fmla="*/ 132340 w 1873383"/>
              <a:gd name="connsiteY11" fmla="*/ 2090801 h 3962919"/>
              <a:gd name="connsiteX12" fmla="*/ 235211 w 1873383"/>
              <a:gd name="connsiteY12" fmla="*/ 1807591 h 3962919"/>
              <a:gd name="connsiteX13" fmla="*/ 243592 w 1873383"/>
              <a:gd name="connsiteY13" fmla="*/ 1625473 h 3962919"/>
              <a:gd name="connsiteX14" fmla="*/ 362338 w 1873383"/>
              <a:gd name="connsiteY14" fmla="*/ 1240409 h 3962919"/>
              <a:gd name="connsiteX15" fmla="*/ 741687 w 1873383"/>
              <a:gd name="connsiteY15" fmla="*/ 602234 h 3962919"/>
              <a:gd name="connsiteX16" fmla="*/ 1313187 w 1873383"/>
              <a:gd name="connsiteY16" fmla="*/ 177038 h 3962919"/>
              <a:gd name="connsiteX17" fmla="*/ 1839983 w 1873383"/>
              <a:gd name="connsiteY17" fmla="*/ 4445 h 3962919"/>
              <a:gd name="connsiteX18" fmla="*/ 1873384 w 1873383"/>
              <a:gd name="connsiteY18" fmla="*/ 0 h 3962919"/>
              <a:gd name="connsiteX19" fmla="*/ 347860 w 1873383"/>
              <a:gd name="connsiteY19" fmla="*/ 1752600 h 3962919"/>
              <a:gd name="connsiteX20" fmla="*/ 620655 w 1873383"/>
              <a:gd name="connsiteY20" fmla="*/ 1506855 h 3962919"/>
              <a:gd name="connsiteX21" fmla="*/ 929012 w 1873383"/>
              <a:gd name="connsiteY21" fmla="*/ 1266698 h 3962919"/>
              <a:gd name="connsiteX22" fmla="*/ 1209809 w 1873383"/>
              <a:gd name="connsiteY22" fmla="*/ 1114933 h 3962919"/>
              <a:gd name="connsiteX23" fmla="*/ 1214508 w 1873383"/>
              <a:gd name="connsiteY23" fmla="*/ 1089533 h 3962919"/>
              <a:gd name="connsiteX24" fmla="*/ 1013086 w 1873383"/>
              <a:gd name="connsiteY24" fmla="*/ 1137666 h 3962919"/>
              <a:gd name="connsiteX25" fmla="*/ 694442 w 1873383"/>
              <a:gd name="connsiteY25" fmla="*/ 1308100 h 3962919"/>
              <a:gd name="connsiteX26" fmla="*/ 432823 w 1873383"/>
              <a:gd name="connsiteY26" fmla="*/ 1524889 h 3962919"/>
              <a:gd name="connsiteX27" fmla="*/ 302013 w 1873383"/>
              <a:gd name="connsiteY27" fmla="*/ 1696847 h 3962919"/>
              <a:gd name="connsiteX28" fmla="*/ 273946 w 1873383"/>
              <a:gd name="connsiteY28" fmla="*/ 1801876 h 3962919"/>
              <a:gd name="connsiteX29" fmla="*/ 347860 w 1873383"/>
              <a:gd name="connsiteY29" fmla="*/ 1751965 h 3962919"/>
              <a:gd name="connsiteX30" fmla="*/ 90430 w 1873383"/>
              <a:gd name="connsiteY30" fmla="*/ 3133217 h 3962919"/>
              <a:gd name="connsiteX31" fmla="*/ 96018 w 1873383"/>
              <a:gd name="connsiteY31" fmla="*/ 3164078 h 3962919"/>
              <a:gd name="connsiteX32" fmla="*/ 172218 w 1873383"/>
              <a:gd name="connsiteY32" fmla="*/ 2990342 h 3962919"/>
              <a:gd name="connsiteX33" fmla="*/ 386595 w 1873383"/>
              <a:gd name="connsiteY33" fmla="*/ 2674493 h 3962919"/>
              <a:gd name="connsiteX34" fmla="*/ 615195 w 1873383"/>
              <a:gd name="connsiteY34" fmla="*/ 2441321 h 3962919"/>
              <a:gd name="connsiteX35" fmla="*/ 621799 w 1873383"/>
              <a:gd name="connsiteY35" fmla="*/ 2419350 h 3962919"/>
              <a:gd name="connsiteX36" fmla="*/ 382530 w 1873383"/>
              <a:gd name="connsiteY36" fmla="*/ 2580513 h 3962919"/>
              <a:gd name="connsiteX37" fmla="*/ 206382 w 1873383"/>
              <a:gd name="connsiteY37" fmla="*/ 2813685 h 3962919"/>
              <a:gd name="connsiteX38" fmla="*/ 90430 w 1873383"/>
              <a:gd name="connsiteY38" fmla="*/ 3133217 h 3962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873383" h="3962919">
                <a:moveTo>
                  <a:pt x="1873384" y="0"/>
                </a:moveTo>
                <a:lnTo>
                  <a:pt x="1873384" y="2368042"/>
                </a:lnTo>
                <a:cubicBezTo>
                  <a:pt x="1849635" y="2376170"/>
                  <a:pt x="1824997" y="2384552"/>
                  <a:pt x="1798962" y="2393442"/>
                </a:cubicBezTo>
                <a:cubicBezTo>
                  <a:pt x="1583951" y="2464562"/>
                  <a:pt x="1281183" y="2554224"/>
                  <a:pt x="1083190" y="2635504"/>
                </a:cubicBezTo>
                <a:cubicBezTo>
                  <a:pt x="885197" y="2716784"/>
                  <a:pt x="791090" y="2789682"/>
                  <a:pt x="727590" y="2895219"/>
                </a:cubicBezTo>
                <a:cubicBezTo>
                  <a:pt x="664090" y="3000756"/>
                  <a:pt x="627640" y="3139186"/>
                  <a:pt x="580015" y="3333496"/>
                </a:cubicBezTo>
                <a:cubicBezTo>
                  <a:pt x="532390" y="3527806"/>
                  <a:pt x="472574" y="3777996"/>
                  <a:pt x="428632" y="3888613"/>
                </a:cubicBezTo>
                <a:cubicBezTo>
                  <a:pt x="384690" y="3999230"/>
                  <a:pt x="356623" y="3968877"/>
                  <a:pt x="311791" y="3910076"/>
                </a:cubicBezTo>
                <a:cubicBezTo>
                  <a:pt x="251864" y="3833037"/>
                  <a:pt x="200507" y="3749700"/>
                  <a:pt x="158629" y="3661537"/>
                </a:cubicBezTo>
                <a:cubicBezTo>
                  <a:pt x="111893" y="3559937"/>
                  <a:pt x="80143" y="3443732"/>
                  <a:pt x="49283" y="3279394"/>
                </a:cubicBezTo>
                <a:cubicBezTo>
                  <a:pt x="18422" y="3115056"/>
                  <a:pt x="-11550" y="2901823"/>
                  <a:pt x="4452" y="2683129"/>
                </a:cubicBezTo>
                <a:cubicBezTo>
                  <a:pt x="20453" y="2464435"/>
                  <a:pt x="81922" y="2240280"/>
                  <a:pt x="132340" y="2090801"/>
                </a:cubicBezTo>
                <a:cubicBezTo>
                  <a:pt x="182760" y="1941322"/>
                  <a:pt x="222129" y="1866519"/>
                  <a:pt x="235211" y="1807591"/>
                </a:cubicBezTo>
                <a:cubicBezTo>
                  <a:pt x="248291" y="1748663"/>
                  <a:pt x="235211" y="1705991"/>
                  <a:pt x="243592" y="1625473"/>
                </a:cubicBezTo>
                <a:cubicBezTo>
                  <a:pt x="251975" y="1544955"/>
                  <a:pt x="281692" y="1427353"/>
                  <a:pt x="362338" y="1240409"/>
                </a:cubicBezTo>
                <a:cubicBezTo>
                  <a:pt x="442983" y="1053465"/>
                  <a:pt x="573412" y="797560"/>
                  <a:pt x="741687" y="602234"/>
                </a:cubicBezTo>
                <a:cubicBezTo>
                  <a:pt x="909962" y="406908"/>
                  <a:pt x="1115448" y="272034"/>
                  <a:pt x="1313187" y="177038"/>
                </a:cubicBezTo>
                <a:cubicBezTo>
                  <a:pt x="1510926" y="82042"/>
                  <a:pt x="1701679" y="25400"/>
                  <a:pt x="1839983" y="4445"/>
                </a:cubicBezTo>
                <a:cubicBezTo>
                  <a:pt x="1851540" y="2667"/>
                  <a:pt x="1862589" y="1270"/>
                  <a:pt x="1873384" y="0"/>
                </a:cubicBezTo>
                <a:close/>
                <a:moveTo>
                  <a:pt x="347860" y="1752600"/>
                </a:moveTo>
                <a:cubicBezTo>
                  <a:pt x="408058" y="1697482"/>
                  <a:pt x="517404" y="1597406"/>
                  <a:pt x="620655" y="1506855"/>
                </a:cubicBezTo>
                <a:cubicBezTo>
                  <a:pt x="723907" y="1416304"/>
                  <a:pt x="821062" y="1334897"/>
                  <a:pt x="929012" y="1266698"/>
                </a:cubicBezTo>
                <a:cubicBezTo>
                  <a:pt x="1036962" y="1198499"/>
                  <a:pt x="1155579" y="1143000"/>
                  <a:pt x="1209809" y="1114933"/>
                </a:cubicBezTo>
                <a:cubicBezTo>
                  <a:pt x="1264038" y="1086866"/>
                  <a:pt x="1253751" y="1085977"/>
                  <a:pt x="1214508" y="1089533"/>
                </a:cubicBezTo>
                <a:cubicBezTo>
                  <a:pt x="1145439" y="1096032"/>
                  <a:pt x="1077631" y="1112236"/>
                  <a:pt x="1013086" y="1137666"/>
                </a:cubicBezTo>
                <a:cubicBezTo>
                  <a:pt x="901126" y="1183013"/>
                  <a:pt x="794310" y="1240146"/>
                  <a:pt x="694442" y="1308100"/>
                </a:cubicBezTo>
                <a:cubicBezTo>
                  <a:pt x="600352" y="1371628"/>
                  <a:pt x="512725" y="1444239"/>
                  <a:pt x="432823" y="1524889"/>
                </a:cubicBezTo>
                <a:cubicBezTo>
                  <a:pt x="366910" y="1592199"/>
                  <a:pt x="325889" y="1648206"/>
                  <a:pt x="302013" y="1696847"/>
                </a:cubicBezTo>
                <a:cubicBezTo>
                  <a:pt x="278137" y="1745488"/>
                  <a:pt x="271660" y="1786509"/>
                  <a:pt x="273946" y="1801876"/>
                </a:cubicBezTo>
                <a:cubicBezTo>
                  <a:pt x="276232" y="1817243"/>
                  <a:pt x="287535" y="1807083"/>
                  <a:pt x="347860" y="1751965"/>
                </a:cubicBezTo>
                <a:close/>
                <a:moveTo>
                  <a:pt x="90430" y="3133217"/>
                </a:moveTo>
                <a:cubicBezTo>
                  <a:pt x="71762" y="3202432"/>
                  <a:pt x="82938" y="3194939"/>
                  <a:pt x="96018" y="3164078"/>
                </a:cubicBezTo>
                <a:cubicBezTo>
                  <a:pt x="117172" y="3104395"/>
                  <a:pt x="142640" y="3046330"/>
                  <a:pt x="172218" y="2990342"/>
                </a:cubicBezTo>
                <a:cubicBezTo>
                  <a:pt x="233671" y="2878605"/>
                  <a:pt x="305443" y="2772861"/>
                  <a:pt x="386595" y="2674493"/>
                </a:cubicBezTo>
                <a:cubicBezTo>
                  <a:pt x="457251" y="2591522"/>
                  <a:pt x="533638" y="2513606"/>
                  <a:pt x="615195" y="2441321"/>
                </a:cubicBezTo>
                <a:cubicBezTo>
                  <a:pt x="665233" y="2395982"/>
                  <a:pt x="672726" y="2389505"/>
                  <a:pt x="621799" y="2419350"/>
                </a:cubicBezTo>
                <a:cubicBezTo>
                  <a:pt x="538354" y="2467381"/>
                  <a:pt x="458399" y="2521235"/>
                  <a:pt x="382530" y="2580513"/>
                </a:cubicBezTo>
                <a:cubicBezTo>
                  <a:pt x="303537" y="2645537"/>
                  <a:pt x="255530" y="2709037"/>
                  <a:pt x="206382" y="2813685"/>
                </a:cubicBezTo>
                <a:cubicBezTo>
                  <a:pt x="160216" y="2917317"/>
                  <a:pt x="121468" y="3024096"/>
                  <a:pt x="90430" y="3133217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85000">
                <a:srgbClr val="FB7185"/>
              </a:gs>
            </a:gsLst>
            <a:lin ang="10800000" scaled="1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6" name="+123 456 789">
            <a:extLst>
              <a:ext uri="{FF2B5EF4-FFF2-40B4-BE49-F238E27FC236}">
                <a16:creationId xmlns:a16="http://schemas.microsoft.com/office/drawing/2014/main" id="{E7AA490F-2E5D-4C52-9379-28D6A6519055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67" name="www.yourwebsite.com">
            <a:extLst>
              <a:ext uri="{FF2B5EF4-FFF2-40B4-BE49-F238E27FC236}">
                <a16:creationId xmlns:a16="http://schemas.microsoft.com/office/drawing/2014/main" id="{85C5B494-F8F8-4F73-A32E-3929299E3404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68" name="CONTACT US">
            <a:extLst>
              <a:ext uri="{FF2B5EF4-FFF2-40B4-BE49-F238E27FC236}">
                <a16:creationId xmlns:a16="http://schemas.microsoft.com/office/drawing/2014/main" id="{1D1D57E5-7B4A-4534-AB93-92A739AD44B2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  <p:grpSp>
        <p:nvGrpSpPr>
          <p:cNvPr id="70" name="Group">
            <a:extLst>
              <a:ext uri="{FF2B5EF4-FFF2-40B4-BE49-F238E27FC236}">
                <a16:creationId xmlns:a16="http://schemas.microsoft.com/office/drawing/2014/main" id="{04CE7B2E-FD1A-4105-8DD5-1D987902799B}"/>
              </a:ext>
            </a:extLst>
          </p:cNvPr>
          <p:cNvGrpSpPr/>
          <p:nvPr/>
        </p:nvGrpSpPr>
        <p:grpSpPr>
          <a:xfrm>
            <a:off x="4721322" y="1148735"/>
            <a:ext cx="971357" cy="1037212"/>
            <a:chOff x="0" y="0"/>
            <a:chExt cx="5977183" cy="6382415"/>
          </a:xfrm>
        </p:grpSpPr>
        <p:sp>
          <p:nvSpPr>
            <p:cNvPr id="71" name="Shape">
              <a:extLst>
                <a:ext uri="{FF2B5EF4-FFF2-40B4-BE49-F238E27FC236}">
                  <a16:creationId xmlns:a16="http://schemas.microsoft.com/office/drawing/2014/main" id="{C418EC77-864F-4260-8815-1A792503F2A8}"/>
                </a:ext>
              </a:extLst>
            </p:cNvPr>
            <p:cNvSpPr/>
            <p:nvPr/>
          </p:nvSpPr>
          <p:spPr>
            <a:xfrm>
              <a:off x="1206500" y="2857499"/>
              <a:ext cx="1210384" cy="357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5" extrusionOk="0">
                  <a:moveTo>
                    <a:pt x="15937" y="19757"/>
                  </a:moveTo>
                  <a:cubicBezTo>
                    <a:pt x="13980" y="20801"/>
                    <a:pt x="11943" y="21600"/>
                    <a:pt x="9844" y="21574"/>
                  </a:cubicBezTo>
                  <a:cubicBezTo>
                    <a:pt x="7767" y="21514"/>
                    <a:pt x="5501" y="20737"/>
                    <a:pt x="3640" y="16677"/>
                  </a:cubicBezTo>
                  <a:cubicBezTo>
                    <a:pt x="1747" y="12913"/>
                    <a:pt x="508" y="6551"/>
                    <a:pt x="0" y="0"/>
                  </a:cubicBezTo>
                  <a:cubicBezTo>
                    <a:pt x="1067" y="5811"/>
                    <a:pt x="2521" y="10446"/>
                    <a:pt x="4223" y="12985"/>
                  </a:cubicBezTo>
                  <a:cubicBezTo>
                    <a:pt x="5939" y="15463"/>
                    <a:pt x="7871" y="15840"/>
                    <a:pt x="9805" y="15692"/>
                  </a:cubicBezTo>
                  <a:cubicBezTo>
                    <a:pt x="11754" y="15347"/>
                    <a:pt x="13727" y="14218"/>
                    <a:pt x="15791" y="14092"/>
                  </a:cubicBezTo>
                  <a:cubicBezTo>
                    <a:pt x="17767" y="13815"/>
                    <a:pt x="20380" y="14901"/>
                    <a:pt x="21600" y="21071"/>
                  </a:cubicBezTo>
                  <a:cubicBezTo>
                    <a:pt x="19755" y="17778"/>
                    <a:pt x="17865" y="18738"/>
                    <a:pt x="15937" y="197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2" name="Shape">
              <a:extLst>
                <a:ext uri="{FF2B5EF4-FFF2-40B4-BE49-F238E27FC236}">
                  <a16:creationId xmlns:a16="http://schemas.microsoft.com/office/drawing/2014/main" id="{06429F69-B5BC-495F-B787-FA9B6F562711}"/>
                </a:ext>
              </a:extLst>
            </p:cNvPr>
            <p:cNvSpPr/>
            <p:nvPr/>
          </p:nvSpPr>
          <p:spPr>
            <a:xfrm>
              <a:off x="3276600" y="2857500"/>
              <a:ext cx="1210398" cy="357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4" extrusionOk="0">
                  <a:moveTo>
                    <a:pt x="17377" y="12984"/>
                  </a:moveTo>
                  <a:cubicBezTo>
                    <a:pt x="15661" y="15462"/>
                    <a:pt x="13729" y="15839"/>
                    <a:pt x="11795" y="15691"/>
                  </a:cubicBezTo>
                  <a:cubicBezTo>
                    <a:pt x="9846" y="15347"/>
                    <a:pt x="7873" y="14217"/>
                    <a:pt x="5809" y="14092"/>
                  </a:cubicBezTo>
                  <a:cubicBezTo>
                    <a:pt x="3834" y="13814"/>
                    <a:pt x="1220" y="14901"/>
                    <a:pt x="0" y="21070"/>
                  </a:cubicBezTo>
                  <a:cubicBezTo>
                    <a:pt x="1844" y="17778"/>
                    <a:pt x="3735" y="18737"/>
                    <a:pt x="5663" y="19757"/>
                  </a:cubicBezTo>
                  <a:cubicBezTo>
                    <a:pt x="7620" y="20801"/>
                    <a:pt x="9657" y="21600"/>
                    <a:pt x="11756" y="21574"/>
                  </a:cubicBezTo>
                  <a:cubicBezTo>
                    <a:pt x="13832" y="21513"/>
                    <a:pt x="16098" y="20736"/>
                    <a:pt x="17960" y="16676"/>
                  </a:cubicBezTo>
                  <a:cubicBezTo>
                    <a:pt x="19852" y="12912"/>
                    <a:pt x="21094" y="6551"/>
                    <a:pt x="21600" y="0"/>
                  </a:cubicBezTo>
                  <a:cubicBezTo>
                    <a:pt x="20534" y="5811"/>
                    <a:pt x="19079" y="10446"/>
                    <a:pt x="17377" y="129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3" name="Shape">
              <a:extLst>
                <a:ext uri="{FF2B5EF4-FFF2-40B4-BE49-F238E27FC236}">
                  <a16:creationId xmlns:a16="http://schemas.microsoft.com/office/drawing/2014/main" id="{4DB7028D-87AD-460A-B210-7EF61A2F9BAE}"/>
                </a:ext>
              </a:extLst>
            </p:cNvPr>
            <p:cNvSpPr/>
            <p:nvPr/>
          </p:nvSpPr>
          <p:spPr>
            <a:xfrm>
              <a:off x="1244600" y="2349499"/>
              <a:ext cx="1322188" cy="4003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3" h="21255" extrusionOk="0">
                  <a:moveTo>
                    <a:pt x="5468" y="1408"/>
                  </a:moveTo>
                  <a:cubicBezTo>
                    <a:pt x="7281" y="1796"/>
                    <a:pt x="9085" y="2508"/>
                    <a:pt x="10831" y="3956"/>
                  </a:cubicBezTo>
                  <a:cubicBezTo>
                    <a:pt x="12574" y="5400"/>
                    <a:pt x="14271" y="7360"/>
                    <a:pt x="15840" y="10050"/>
                  </a:cubicBezTo>
                  <a:cubicBezTo>
                    <a:pt x="17379" y="12698"/>
                    <a:pt x="18914" y="16184"/>
                    <a:pt x="19952" y="20074"/>
                  </a:cubicBezTo>
                  <a:lnTo>
                    <a:pt x="20012" y="20298"/>
                  </a:lnTo>
                  <a:cubicBezTo>
                    <a:pt x="20026" y="20353"/>
                    <a:pt x="20041" y="20405"/>
                    <a:pt x="20057" y="20457"/>
                  </a:cubicBezTo>
                  <a:cubicBezTo>
                    <a:pt x="20396" y="21537"/>
                    <a:pt x="20938" y="21518"/>
                    <a:pt x="21269" y="20414"/>
                  </a:cubicBezTo>
                  <a:cubicBezTo>
                    <a:pt x="21600" y="19310"/>
                    <a:pt x="21594" y="17540"/>
                    <a:pt x="21256" y="16460"/>
                  </a:cubicBezTo>
                  <a:cubicBezTo>
                    <a:pt x="19763" y="11696"/>
                    <a:pt x="18131" y="8796"/>
                    <a:pt x="16390" y="6268"/>
                  </a:cubicBezTo>
                  <a:cubicBezTo>
                    <a:pt x="14654" y="3835"/>
                    <a:pt x="12835" y="2251"/>
                    <a:pt x="11004" y="1222"/>
                  </a:cubicBezTo>
                  <a:cubicBezTo>
                    <a:pt x="9169" y="191"/>
                    <a:pt x="7314" y="-63"/>
                    <a:pt x="5475" y="12"/>
                  </a:cubicBezTo>
                  <a:cubicBezTo>
                    <a:pt x="3632" y="138"/>
                    <a:pt x="1808" y="839"/>
                    <a:pt x="0" y="1751"/>
                  </a:cubicBezTo>
                  <a:cubicBezTo>
                    <a:pt x="1826" y="1300"/>
                    <a:pt x="3651" y="1069"/>
                    <a:pt x="5468" y="140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4" name="Shape">
              <a:extLst>
                <a:ext uri="{FF2B5EF4-FFF2-40B4-BE49-F238E27FC236}">
                  <a16:creationId xmlns:a16="http://schemas.microsoft.com/office/drawing/2014/main" id="{8C4287DD-9EA1-41F9-AE1D-61B1613C769F}"/>
                </a:ext>
              </a:extLst>
            </p:cNvPr>
            <p:cNvSpPr/>
            <p:nvPr/>
          </p:nvSpPr>
          <p:spPr>
            <a:xfrm>
              <a:off x="3136900" y="2349499"/>
              <a:ext cx="1322185" cy="400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21211" extrusionOk="0">
                  <a:moveTo>
                    <a:pt x="1502" y="20252"/>
                  </a:moveTo>
                  <a:lnTo>
                    <a:pt x="1561" y="20033"/>
                  </a:lnTo>
                  <a:cubicBezTo>
                    <a:pt x="2598" y="16151"/>
                    <a:pt x="4132" y="12672"/>
                    <a:pt x="5670" y="10029"/>
                  </a:cubicBezTo>
                  <a:cubicBezTo>
                    <a:pt x="7239" y="7345"/>
                    <a:pt x="8934" y="5389"/>
                    <a:pt x="10676" y="3948"/>
                  </a:cubicBezTo>
                  <a:cubicBezTo>
                    <a:pt x="12421" y="2503"/>
                    <a:pt x="14224" y="1792"/>
                    <a:pt x="16036" y="1405"/>
                  </a:cubicBezTo>
                  <a:cubicBezTo>
                    <a:pt x="17852" y="1067"/>
                    <a:pt x="19675" y="1297"/>
                    <a:pt x="21500" y="1748"/>
                  </a:cubicBezTo>
                  <a:cubicBezTo>
                    <a:pt x="19693" y="837"/>
                    <a:pt x="17870" y="138"/>
                    <a:pt x="16029" y="12"/>
                  </a:cubicBezTo>
                  <a:cubicBezTo>
                    <a:pt x="14191" y="-63"/>
                    <a:pt x="12336" y="190"/>
                    <a:pt x="10503" y="1220"/>
                  </a:cubicBezTo>
                  <a:cubicBezTo>
                    <a:pt x="8673" y="2246"/>
                    <a:pt x="6855" y="3827"/>
                    <a:pt x="5120" y="6255"/>
                  </a:cubicBezTo>
                  <a:cubicBezTo>
                    <a:pt x="3380" y="8778"/>
                    <a:pt x="1749" y="11672"/>
                    <a:pt x="257" y="16426"/>
                  </a:cubicBezTo>
                  <a:cubicBezTo>
                    <a:pt x="242" y="16477"/>
                    <a:pt x="225" y="16534"/>
                    <a:pt x="210" y="16589"/>
                  </a:cubicBezTo>
                  <a:cubicBezTo>
                    <a:pt x="-100" y="17751"/>
                    <a:pt x="-62" y="19514"/>
                    <a:pt x="294" y="20526"/>
                  </a:cubicBezTo>
                  <a:cubicBezTo>
                    <a:pt x="651" y="21537"/>
                    <a:pt x="1192" y="21415"/>
                    <a:pt x="1502" y="2025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5" name="Shape">
              <a:extLst>
                <a:ext uri="{FF2B5EF4-FFF2-40B4-BE49-F238E27FC236}">
                  <a16:creationId xmlns:a16="http://schemas.microsoft.com/office/drawing/2014/main" id="{2E056BF6-0080-4492-977F-B185F408E40F}"/>
                </a:ext>
              </a:extLst>
            </p:cNvPr>
            <p:cNvSpPr/>
            <p:nvPr/>
          </p:nvSpPr>
          <p:spPr>
            <a:xfrm>
              <a:off x="2476500" y="4051300"/>
              <a:ext cx="744972" cy="184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024" y="9991"/>
                    <a:pt x="6691" y="16411"/>
                    <a:pt x="10569" y="21331"/>
                  </a:cubicBezTo>
                  <a:lnTo>
                    <a:pt x="10781" y="21600"/>
                  </a:lnTo>
                  <a:lnTo>
                    <a:pt x="11032" y="21331"/>
                  </a:lnTo>
                  <a:lnTo>
                    <a:pt x="11040" y="21321"/>
                  </a:lnTo>
                  <a:cubicBezTo>
                    <a:pt x="14912" y="16402"/>
                    <a:pt x="18579" y="9984"/>
                    <a:pt x="21600" y="0"/>
                  </a:cubicBezTo>
                  <a:cubicBezTo>
                    <a:pt x="18124" y="5719"/>
                    <a:pt x="14353" y="7265"/>
                    <a:pt x="10802" y="7383"/>
                  </a:cubicBezTo>
                  <a:cubicBezTo>
                    <a:pt x="7253" y="7269"/>
                    <a:pt x="3477" y="5721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6" name="Shape">
              <a:extLst>
                <a:ext uri="{FF2B5EF4-FFF2-40B4-BE49-F238E27FC236}">
                  <a16:creationId xmlns:a16="http://schemas.microsoft.com/office/drawing/2014/main" id="{E29B24C1-B2D5-4841-9DCE-BAF4E3C854AA}"/>
                </a:ext>
              </a:extLst>
            </p:cNvPr>
            <p:cNvSpPr/>
            <p:nvPr/>
          </p:nvSpPr>
          <p:spPr>
            <a:xfrm>
              <a:off x="2235200" y="4610099"/>
              <a:ext cx="1223276" cy="2333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702" extrusionOk="0">
                  <a:moveTo>
                    <a:pt x="10800" y="6642"/>
                  </a:moveTo>
                  <a:cubicBezTo>
                    <a:pt x="10800" y="6642"/>
                    <a:pt x="9076" y="2329"/>
                    <a:pt x="6720" y="1905"/>
                  </a:cubicBezTo>
                  <a:cubicBezTo>
                    <a:pt x="4367" y="1482"/>
                    <a:pt x="1746" y="1905"/>
                    <a:pt x="0" y="0"/>
                  </a:cubicBezTo>
                  <a:cubicBezTo>
                    <a:pt x="0" y="0"/>
                    <a:pt x="5412" y="21600"/>
                    <a:pt x="10800" y="15672"/>
                  </a:cubicBezTo>
                  <a:cubicBezTo>
                    <a:pt x="16188" y="21600"/>
                    <a:pt x="21600" y="0"/>
                    <a:pt x="21600" y="0"/>
                  </a:cubicBezTo>
                  <a:cubicBezTo>
                    <a:pt x="19854" y="1905"/>
                    <a:pt x="17233" y="1482"/>
                    <a:pt x="14880" y="1905"/>
                  </a:cubicBezTo>
                  <a:cubicBezTo>
                    <a:pt x="12524" y="2329"/>
                    <a:pt x="10800" y="6642"/>
                    <a:pt x="10800" y="664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7" name="Shape">
              <a:extLst>
                <a:ext uri="{FF2B5EF4-FFF2-40B4-BE49-F238E27FC236}">
                  <a16:creationId xmlns:a16="http://schemas.microsoft.com/office/drawing/2014/main" id="{BF48A0D1-FB24-4DCC-BA13-BF340A0AE806}"/>
                </a:ext>
              </a:extLst>
            </p:cNvPr>
            <p:cNvSpPr/>
            <p:nvPr/>
          </p:nvSpPr>
          <p:spPr>
            <a:xfrm>
              <a:off x="0" y="1625600"/>
              <a:ext cx="5695694" cy="4756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98" y="0"/>
                  </a:moveTo>
                  <a:cubicBezTo>
                    <a:pt x="19035" y="4130"/>
                    <a:pt x="18597" y="13264"/>
                    <a:pt x="10800" y="17521"/>
                  </a:cubicBezTo>
                  <a:cubicBezTo>
                    <a:pt x="3003" y="13264"/>
                    <a:pt x="2565" y="4129"/>
                    <a:pt x="2802" y="0"/>
                  </a:cubicBezTo>
                  <a:cubicBezTo>
                    <a:pt x="1066" y="2295"/>
                    <a:pt x="0" y="5329"/>
                    <a:pt x="0" y="8668"/>
                  </a:cubicBezTo>
                  <a:cubicBezTo>
                    <a:pt x="0" y="15810"/>
                    <a:pt x="4835" y="21600"/>
                    <a:pt x="10800" y="21600"/>
                  </a:cubicBezTo>
                  <a:cubicBezTo>
                    <a:pt x="16765" y="21600"/>
                    <a:pt x="21600" y="15810"/>
                    <a:pt x="21600" y="8668"/>
                  </a:cubicBezTo>
                  <a:cubicBezTo>
                    <a:pt x="21600" y="5329"/>
                    <a:pt x="20534" y="2295"/>
                    <a:pt x="187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8" name="Shape">
              <a:extLst>
                <a:ext uri="{FF2B5EF4-FFF2-40B4-BE49-F238E27FC236}">
                  <a16:creationId xmlns:a16="http://schemas.microsoft.com/office/drawing/2014/main" id="{625DB2DF-DAC9-41FC-86CD-B52851251132}"/>
                </a:ext>
              </a:extLst>
            </p:cNvPr>
            <p:cNvSpPr/>
            <p:nvPr/>
          </p:nvSpPr>
          <p:spPr>
            <a:xfrm>
              <a:off x="-1" y="685799"/>
              <a:ext cx="4394863" cy="5297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10" y="16946"/>
                  </a:moveTo>
                  <a:cubicBezTo>
                    <a:pt x="6010" y="9309"/>
                    <a:pt x="12775" y="3000"/>
                    <a:pt x="21600" y="1871"/>
                  </a:cubicBezTo>
                  <a:cubicBezTo>
                    <a:pt x="19410" y="692"/>
                    <a:pt x="16802" y="0"/>
                    <a:pt x="13997" y="0"/>
                  </a:cubicBezTo>
                  <a:cubicBezTo>
                    <a:pt x="6267" y="0"/>
                    <a:pt x="0" y="5198"/>
                    <a:pt x="0" y="11611"/>
                  </a:cubicBezTo>
                  <a:cubicBezTo>
                    <a:pt x="0" y="15868"/>
                    <a:pt x="2770" y="19579"/>
                    <a:pt x="6887" y="21600"/>
                  </a:cubicBezTo>
                  <a:cubicBezTo>
                    <a:pt x="6321" y="20132"/>
                    <a:pt x="6010" y="18570"/>
                    <a:pt x="6010" y="169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79" name="Shape">
              <a:extLst>
                <a:ext uri="{FF2B5EF4-FFF2-40B4-BE49-F238E27FC236}">
                  <a16:creationId xmlns:a16="http://schemas.microsoft.com/office/drawing/2014/main" id="{48F77339-B3BB-4EE3-BA15-19642E2F217E}"/>
                </a:ext>
              </a:extLst>
            </p:cNvPr>
            <p:cNvSpPr/>
            <p:nvPr/>
          </p:nvSpPr>
          <p:spPr>
            <a:xfrm>
              <a:off x="1219200" y="4140199"/>
              <a:ext cx="623945" cy="2064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62" y="0"/>
                  </a:moveTo>
                  <a:cubicBezTo>
                    <a:pt x="834" y="2404"/>
                    <a:pt x="0" y="4882"/>
                    <a:pt x="0" y="7422"/>
                  </a:cubicBezTo>
                  <a:cubicBezTo>
                    <a:pt x="0" y="11580"/>
                    <a:pt x="2186" y="15581"/>
                    <a:pt x="6156" y="19342"/>
                  </a:cubicBezTo>
                  <a:cubicBezTo>
                    <a:pt x="11058" y="20219"/>
                    <a:pt x="16200" y="20986"/>
                    <a:pt x="21600" y="21600"/>
                  </a:cubicBezTo>
                  <a:cubicBezTo>
                    <a:pt x="21600" y="21600"/>
                    <a:pt x="6955" y="15266"/>
                    <a:pt x="23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0" name="Shape">
              <a:extLst>
                <a:ext uri="{FF2B5EF4-FFF2-40B4-BE49-F238E27FC236}">
                  <a16:creationId xmlns:a16="http://schemas.microsoft.com/office/drawing/2014/main" id="{500DF6D1-2BCD-4EF0-8A19-310C114A7277}"/>
                </a:ext>
              </a:extLst>
            </p:cNvPr>
            <p:cNvSpPr/>
            <p:nvPr/>
          </p:nvSpPr>
          <p:spPr>
            <a:xfrm>
              <a:off x="4330699" y="0"/>
              <a:ext cx="814010" cy="929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65" h="19129" extrusionOk="0">
                  <a:moveTo>
                    <a:pt x="12818" y="8357"/>
                  </a:moveTo>
                  <a:cubicBezTo>
                    <a:pt x="13019" y="8201"/>
                    <a:pt x="16455" y="11386"/>
                    <a:pt x="19570" y="16451"/>
                  </a:cubicBezTo>
                  <a:cubicBezTo>
                    <a:pt x="19578" y="16399"/>
                    <a:pt x="19590" y="16358"/>
                    <a:pt x="19600" y="16303"/>
                  </a:cubicBezTo>
                  <a:cubicBezTo>
                    <a:pt x="21600" y="4772"/>
                    <a:pt x="4884" y="673"/>
                    <a:pt x="0" y="0"/>
                  </a:cubicBezTo>
                  <a:cubicBezTo>
                    <a:pt x="7451" y="5074"/>
                    <a:pt x="8111" y="21600"/>
                    <a:pt x="18758" y="18815"/>
                  </a:cubicBezTo>
                  <a:cubicBezTo>
                    <a:pt x="16446" y="14648"/>
                    <a:pt x="13975" y="10078"/>
                    <a:pt x="12818" y="83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1" name="Shape">
              <a:extLst>
                <a:ext uri="{FF2B5EF4-FFF2-40B4-BE49-F238E27FC236}">
                  <a16:creationId xmlns:a16="http://schemas.microsoft.com/office/drawing/2014/main" id="{BE02C291-9242-4FE2-9977-687D89204834}"/>
                </a:ext>
              </a:extLst>
            </p:cNvPr>
            <p:cNvSpPr/>
            <p:nvPr/>
          </p:nvSpPr>
          <p:spPr>
            <a:xfrm>
              <a:off x="5295900" y="304800"/>
              <a:ext cx="681284" cy="7918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91" h="17705" extrusionOk="0">
                  <a:moveTo>
                    <a:pt x="6467" y="7136"/>
                  </a:moveTo>
                  <a:cubicBezTo>
                    <a:pt x="4335" y="8837"/>
                    <a:pt x="2728" y="10109"/>
                    <a:pt x="279" y="14749"/>
                  </a:cubicBezTo>
                  <a:cubicBezTo>
                    <a:pt x="268" y="14702"/>
                    <a:pt x="255" y="14664"/>
                    <a:pt x="243" y="14614"/>
                  </a:cubicBezTo>
                  <a:cubicBezTo>
                    <a:pt x="-2309" y="4169"/>
                    <a:pt x="16019" y="246"/>
                    <a:pt x="19291" y="0"/>
                  </a:cubicBezTo>
                  <a:cubicBezTo>
                    <a:pt x="13449" y="4798"/>
                    <a:pt x="8159" y="21600"/>
                    <a:pt x="1196" y="16876"/>
                  </a:cubicBezTo>
                  <a:cubicBezTo>
                    <a:pt x="2312" y="12528"/>
                    <a:pt x="5012" y="9002"/>
                    <a:pt x="6467" y="713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2" name="Shape">
              <a:extLst>
                <a:ext uri="{FF2B5EF4-FFF2-40B4-BE49-F238E27FC236}">
                  <a16:creationId xmlns:a16="http://schemas.microsoft.com/office/drawing/2014/main" id="{1B8AADB8-1EFF-43CB-852C-818468915D99}"/>
                </a:ext>
              </a:extLst>
            </p:cNvPr>
            <p:cNvSpPr/>
            <p:nvPr/>
          </p:nvSpPr>
          <p:spPr>
            <a:xfrm>
              <a:off x="4127500" y="1028699"/>
              <a:ext cx="1137571" cy="547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84" h="15389" extrusionOk="0">
                  <a:moveTo>
                    <a:pt x="9050" y="5065"/>
                  </a:moveTo>
                  <a:cubicBezTo>
                    <a:pt x="10978" y="3626"/>
                    <a:pt x="12421" y="2532"/>
                    <a:pt x="16841" y="2321"/>
                  </a:cubicBezTo>
                  <a:cubicBezTo>
                    <a:pt x="16805" y="2282"/>
                    <a:pt x="16778" y="2247"/>
                    <a:pt x="16740" y="2208"/>
                  </a:cubicBezTo>
                  <a:cubicBezTo>
                    <a:pt x="8799" y="-6211"/>
                    <a:pt x="1017" y="11911"/>
                    <a:pt x="0" y="15389"/>
                  </a:cubicBezTo>
                  <a:cubicBezTo>
                    <a:pt x="5393" y="11517"/>
                    <a:pt x="21600" y="13089"/>
                    <a:pt x="18360" y="4472"/>
                  </a:cubicBezTo>
                  <a:cubicBezTo>
                    <a:pt x="14512" y="3371"/>
                    <a:pt x="10944" y="4459"/>
                    <a:pt x="9050" y="506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78416052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4D4DEC5-95C9-9949-A3CB-2195A0F4110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2F6B91CF-7F99-41AC-8EC0-1842AD9EA983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rgbClr val="FFA9D4"/>
              </a:gs>
              <a:gs pos="72000">
                <a:srgbClr val="F472AE"/>
              </a:gs>
            </a:gsLst>
            <a:lin ang="0" scaled="0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AB17B04-9F02-421A-A713-9816C7991C0F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C14B90A-8CC9-455A-B0AE-78183961B990}"/>
              </a:ext>
            </a:extLst>
          </p:cNvPr>
          <p:cNvSpPr txBox="1"/>
          <p:nvPr/>
        </p:nvSpPr>
        <p:spPr>
          <a:xfrm>
            <a:off x="8207502" y="475115"/>
            <a:ext cx="1945661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-12" normalizeH="0" baseline="0" dirty="0">
                <a:ln>
                  <a:noFill/>
                </a:ln>
                <a:solidFill>
                  <a:srgbClr val="F4579E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2CA3842F-5165-4ED5-AE26-D0E9E68331AF}"/>
              </a:ext>
            </a:extLst>
          </p:cNvPr>
          <p:cNvSpPr/>
          <p:nvPr/>
        </p:nvSpPr>
        <p:spPr>
          <a:xfrm>
            <a:off x="6699503" y="480440"/>
            <a:ext cx="1490853" cy="295783"/>
          </a:xfrm>
          <a:custGeom>
            <a:avLst/>
            <a:gdLst>
              <a:gd name="connsiteX0" fmla="*/ 1342899 w 1490853"/>
              <a:gd name="connsiteY0" fmla="*/ 295783 h 295783"/>
              <a:gd name="connsiteX1" fmla="*/ 147955 w 1490853"/>
              <a:gd name="connsiteY1" fmla="*/ 295783 h 295783"/>
              <a:gd name="connsiteX2" fmla="*/ 0 w 1490853"/>
              <a:gd name="connsiteY2" fmla="*/ 148082 h 295783"/>
              <a:gd name="connsiteX3" fmla="*/ 0 w 1490853"/>
              <a:gd name="connsiteY3" fmla="*/ 147828 h 295783"/>
              <a:gd name="connsiteX4" fmla="*/ 1 w 1490853"/>
              <a:gd name="connsiteY4" fmla="*/ 147828 h 295783"/>
              <a:gd name="connsiteX5" fmla="*/ 147829 w 1490853"/>
              <a:gd name="connsiteY5" fmla="*/ 0 h 295783"/>
              <a:gd name="connsiteX6" fmla="*/ 147956 w 1490853"/>
              <a:gd name="connsiteY6" fmla="*/ 0 h 295783"/>
              <a:gd name="connsiteX7" fmla="*/ 1342899 w 1490853"/>
              <a:gd name="connsiteY7" fmla="*/ 0 h 295783"/>
              <a:gd name="connsiteX8" fmla="*/ 1490854 w 1490853"/>
              <a:gd name="connsiteY8" fmla="*/ 147701 h 295783"/>
              <a:gd name="connsiteX9" fmla="*/ 1490854 w 1490853"/>
              <a:gd name="connsiteY9" fmla="*/ 147828 h 295783"/>
              <a:gd name="connsiteX10" fmla="*/ 1490853 w 1490853"/>
              <a:gd name="connsiteY10" fmla="*/ 147828 h 295783"/>
              <a:gd name="connsiteX11" fmla="*/ 1343152 w 1490853"/>
              <a:gd name="connsiteY11" fmla="*/ 295783 h 295783"/>
              <a:gd name="connsiteX12" fmla="*/ 1342898 w 1490853"/>
              <a:gd name="connsiteY12" fmla="*/ 295783 h 29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90853" h="295783">
                <a:moveTo>
                  <a:pt x="1342899" y="295783"/>
                </a:moveTo>
                <a:lnTo>
                  <a:pt x="147955" y="295783"/>
                </a:lnTo>
                <a:cubicBezTo>
                  <a:pt x="66312" y="295853"/>
                  <a:pt x="71" y="229725"/>
                  <a:pt x="0" y="148082"/>
                </a:cubicBezTo>
                <a:cubicBezTo>
                  <a:pt x="0" y="147997"/>
                  <a:pt x="0" y="147913"/>
                  <a:pt x="0" y="147828"/>
                </a:cubicBezTo>
                <a:lnTo>
                  <a:pt x="1" y="147828"/>
                </a:lnTo>
                <a:cubicBezTo>
                  <a:pt x="1" y="66185"/>
                  <a:pt x="66186" y="0"/>
                  <a:pt x="147829" y="0"/>
                </a:cubicBezTo>
                <a:cubicBezTo>
                  <a:pt x="147872" y="0"/>
                  <a:pt x="147913" y="0"/>
                  <a:pt x="147956" y="0"/>
                </a:cubicBezTo>
                <a:lnTo>
                  <a:pt x="1342899" y="0"/>
                </a:lnTo>
                <a:cubicBezTo>
                  <a:pt x="1424542" y="-70"/>
                  <a:pt x="1490783" y="66058"/>
                  <a:pt x="1490854" y="147701"/>
                </a:cubicBezTo>
                <a:cubicBezTo>
                  <a:pt x="1490854" y="147743"/>
                  <a:pt x="1490854" y="147786"/>
                  <a:pt x="1490854" y="147828"/>
                </a:cubicBezTo>
                <a:lnTo>
                  <a:pt x="1490853" y="147828"/>
                </a:lnTo>
                <a:cubicBezTo>
                  <a:pt x="1490924" y="229471"/>
                  <a:pt x="1424795" y="295713"/>
                  <a:pt x="1343152" y="295783"/>
                </a:cubicBezTo>
                <a:cubicBezTo>
                  <a:pt x="1343068" y="295783"/>
                  <a:pt x="1342982" y="295783"/>
                  <a:pt x="1342898" y="295783"/>
                </a:cubicBezTo>
                <a:close/>
              </a:path>
            </a:pathLst>
          </a:custGeom>
          <a:gradFill>
            <a:gsLst>
              <a:gs pos="0">
                <a:srgbClr val="FFA9D4"/>
              </a:gs>
              <a:gs pos="87000">
                <a:srgbClr val="F472AE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8B4702B-F481-4D12-9DB9-571885EEA60E}"/>
              </a:ext>
            </a:extLst>
          </p:cNvPr>
          <p:cNvSpPr txBox="1"/>
          <p:nvPr/>
        </p:nvSpPr>
        <p:spPr>
          <a:xfrm>
            <a:off x="6790055" y="491830"/>
            <a:ext cx="982641" cy="2711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95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Gotham-Bold"/>
                <a:ea typeface="+mn-ea"/>
                <a:cs typeface="+mn-cs"/>
                <a:sym typeface="Gotham-Bold"/>
                <a:rtl val="0"/>
              </a:rPr>
              <a:t>LEAN MORE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E4CA0445-A2BC-4E70-A64C-95378CEA45AE}"/>
              </a:ext>
            </a:extLst>
          </p:cNvPr>
          <p:cNvSpPr/>
          <p:nvPr/>
        </p:nvSpPr>
        <p:spPr>
          <a:xfrm>
            <a:off x="7881746" y="598931"/>
            <a:ext cx="183769" cy="65912"/>
          </a:xfrm>
          <a:custGeom>
            <a:avLst/>
            <a:gdLst>
              <a:gd name="connsiteX0" fmla="*/ 183769 w 183769"/>
              <a:gd name="connsiteY0" fmla="*/ 32893 h 65912"/>
              <a:gd name="connsiteX1" fmla="*/ 126747 w 183769"/>
              <a:gd name="connsiteY1" fmla="*/ 0 h 65912"/>
              <a:gd name="connsiteX2" fmla="*/ 126747 w 183769"/>
              <a:gd name="connsiteY2" fmla="*/ 20955 h 65912"/>
              <a:gd name="connsiteX3" fmla="*/ 121920 w 183769"/>
              <a:gd name="connsiteY3" fmla="*/ 20955 h 65912"/>
              <a:gd name="connsiteX4" fmla="*/ 0 w 183769"/>
              <a:gd name="connsiteY4" fmla="*/ 20955 h 65912"/>
              <a:gd name="connsiteX5" fmla="*/ 0 w 183769"/>
              <a:gd name="connsiteY5" fmla="*/ 44831 h 65912"/>
              <a:gd name="connsiteX6" fmla="*/ 121920 w 183769"/>
              <a:gd name="connsiteY6" fmla="*/ 44831 h 65912"/>
              <a:gd name="connsiteX7" fmla="*/ 126747 w 183769"/>
              <a:gd name="connsiteY7" fmla="*/ 44831 h 65912"/>
              <a:gd name="connsiteX8" fmla="*/ 126747 w 183769"/>
              <a:gd name="connsiteY8" fmla="*/ 65913 h 65912"/>
              <a:gd name="connsiteX9" fmla="*/ 183769 w 183769"/>
              <a:gd name="connsiteY9" fmla="*/ 32893 h 65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769" h="65912">
                <a:moveTo>
                  <a:pt x="183769" y="32893"/>
                </a:moveTo>
                <a:lnTo>
                  <a:pt x="126747" y="0"/>
                </a:lnTo>
                <a:lnTo>
                  <a:pt x="126747" y="20955"/>
                </a:lnTo>
                <a:lnTo>
                  <a:pt x="121920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920" y="44831"/>
                </a:lnTo>
                <a:lnTo>
                  <a:pt x="126747" y="44831"/>
                </a:lnTo>
                <a:lnTo>
                  <a:pt x="126747" y="65913"/>
                </a:lnTo>
                <a:lnTo>
                  <a:pt x="183769" y="32893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957DE9D-1CB7-442B-891E-585A94C41A27}"/>
              </a:ext>
            </a:extLst>
          </p:cNvPr>
          <p:cNvSpPr txBox="1"/>
          <p:nvPr/>
        </p:nvSpPr>
        <p:spPr>
          <a:xfrm>
            <a:off x="4556760" y="2206879"/>
            <a:ext cx="1300480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F4579E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BRAND NAME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022DA97-0B65-4373-BE34-B26299D13820}"/>
              </a:ext>
            </a:extLst>
          </p:cNvPr>
          <p:cNvSpPr txBox="1"/>
          <p:nvPr/>
        </p:nvSpPr>
        <p:spPr>
          <a:xfrm>
            <a:off x="4849531" y="2407052"/>
            <a:ext cx="714939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0" i="0" u="none" strike="noStrike" cap="none" spc="10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DATING LOGO</a:t>
            </a:r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16DE9C41-9AB1-48D8-AFB4-F1C3ED8DD254}"/>
              </a:ext>
            </a:extLst>
          </p:cNvPr>
          <p:cNvSpPr/>
          <p:nvPr/>
        </p:nvSpPr>
        <p:spPr>
          <a:xfrm>
            <a:off x="8398891" y="2160382"/>
            <a:ext cx="2016378" cy="1802017"/>
          </a:xfrm>
          <a:custGeom>
            <a:avLst/>
            <a:gdLst>
              <a:gd name="connsiteX0" fmla="*/ 2016379 w 2016378"/>
              <a:gd name="connsiteY0" fmla="*/ 1802017 h 1802017"/>
              <a:gd name="connsiteX1" fmla="*/ 2016379 w 2016378"/>
              <a:gd name="connsiteY1" fmla="*/ 14 h 1802017"/>
              <a:gd name="connsiteX2" fmla="*/ 0 w 2016378"/>
              <a:gd name="connsiteY2" fmla="*/ 1802017 h 1802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6378" h="1802017">
                <a:moveTo>
                  <a:pt x="2016379" y="1802017"/>
                </a:moveTo>
                <a:lnTo>
                  <a:pt x="2016379" y="14"/>
                </a:lnTo>
                <a:cubicBezTo>
                  <a:pt x="1157351" y="-4431"/>
                  <a:pt x="778383" y="1028714"/>
                  <a:pt x="0" y="1802017"/>
                </a:cubicBezTo>
                <a:close/>
              </a:path>
            </a:pathLst>
          </a:custGeom>
          <a:gradFill>
            <a:gsLst>
              <a:gs pos="0">
                <a:srgbClr val="FFA9D4"/>
              </a:gs>
              <a:gs pos="100000">
                <a:srgbClr val="F472AE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97B7FBAA-1A2A-4982-962B-C60ECF79E541}"/>
              </a:ext>
            </a:extLst>
          </p:cNvPr>
          <p:cNvSpPr/>
          <p:nvPr/>
        </p:nvSpPr>
        <p:spPr>
          <a:xfrm>
            <a:off x="7174" y="2131669"/>
            <a:ext cx="4067175" cy="1830730"/>
          </a:xfrm>
          <a:custGeom>
            <a:avLst/>
            <a:gdLst>
              <a:gd name="connsiteX0" fmla="*/ 4067175 w 4067175"/>
              <a:gd name="connsiteY0" fmla="*/ 1830731 h 1830730"/>
              <a:gd name="connsiteX1" fmla="*/ 2696718 w 4067175"/>
              <a:gd name="connsiteY1" fmla="*/ 743484 h 1830730"/>
              <a:gd name="connsiteX2" fmla="*/ 0 w 4067175"/>
              <a:gd name="connsiteY2" fmla="*/ 194209 h 1830730"/>
              <a:gd name="connsiteX3" fmla="*/ 0 w 4067175"/>
              <a:gd name="connsiteY3" fmla="*/ 1830731 h 183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7175" h="1830730">
                <a:moveTo>
                  <a:pt x="4067175" y="1830731"/>
                </a:moveTo>
                <a:cubicBezTo>
                  <a:pt x="3567557" y="1537615"/>
                  <a:pt x="3096641" y="1170331"/>
                  <a:pt x="2696718" y="743484"/>
                </a:cubicBezTo>
                <a:cubicBezTo>
                  <a:pt x="1788541" y="-225527"/>
                  <a:pt x="682498" y="-55981"/>
                  <a:pt x="0" y="194209"/>
                </a:cubicBezTo>
                <a:lnTo>
                  <a:pt x="0" y="1830731"/>
                </a:lnTo>
                <a:close/>
              </a:path>
            </a:pathLst>
          </a:custGeom>
          <a:gradFill>
            <a:gsLst>
              <a:gs pos="0">
                <a:srgbClr val="FFA9D4"/>
              </a:gs>
              <a:gs pos="54000">
                <a:srgbClr val="F472AE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11F06613-431A-4D09-809C-94DDDCD62BAA}"/>
              </a:ext>
            </a:extLst>
          </p:cNvPr>
          <p:cNvSpPr/>
          <p:nvPr/>
        </p:nvSpPr>
        <p:spPr>
          <a:xfrm>
            <a:off x="867918" y="2572257"/>
            <a:ext cx="568870" cy="706501"/>
          </a:xfrm>
          <a:custGeom>
            <a:avLst/>
            <a:gdLst>
              <a:gd name="connsiteX0" fmla="*/ 544449 w 568870"/>
              <a:gd name="connsiteY0" fmla="*/ 488442 h 706501"/>
              <a:gd name="connsiteX1" fmla="*/ 545719 w 568870"/>
              <a:gd name="connsiteY1" fmla="*/ 485521 h 706501"/>
              <a:gd name="connsiteX2" fmla="*/ 551180 w 568870"/>
              <a:gd name="connsiteY2" fmla="*/ 472821 h 706501"/>
              <a:gd name="connsiteX3" fmla="*/ 552323 w 568870"/>
              <a:gd name="connsiteY3" fmla="*/ 469646 h 706501"/>
              <a:gd name="connsiteX4" fmla="*/ 555879 w 568870"/>
              <a:gd name="connsiteY4" fmla="*/ 459994 h 706501"/>
              <a:gd name="connsiteX5" fmla="*/ 556895 w 568870"/>
              <a:gd name="connsiteY5" fmla="*/ 457200 h 706501"/>
              <a:gd name="connsiteX6" fmla="*/ 556895 w 568870"/>
              <a:gd name="connsiteY6" fmla="*/ 455295 h 706501"/>
              <a:gd name="connsiteX7" fmla="*/ 556895 w 568870"/>
              <a:gd name="connsiteY7" fmla="*/ 453517 h 706501"/>
              <a:gd name="connsiteX8" fmla="*/ 560705 w 568870"/>
              <a:gd name="connsiteY8" fmla="*/ 439928 h 706501"/>
              <a:gd name="connsiteX9" fmla="*/ 568833 w 568870"/>
              <a:gd name="connsiteY9" fmla="*/ 370459 h 706501"/>
              <a:gd name="connsiteX10" fmla="*/ 484505 w 568870"/>
              <a:gd name="connsiteY10" fmla="*/ 175006 h 706501"/>
              <a:gd name="connsiteX11" fmla="*/ 422910 w 568870"/>
              <a:gd name="connsiteY11" fmla="*/ 132588 h 706501"/>
              <a:gd name="connsiteX12" fmla="*/ 325882 w 568870"/>
              <a:gd name="connsiteY12" fmla="*/ 112776 h 706501"/>
              <a:gd name="connsiteX13" fmla="*/ 311404 w 568870"/>
              <a:gd name="connsiteY13" fmla="*/ 114173 h 706501"/>
              <a:gd name="connsiteX14" fmla="*/ 287528 w 568870"/>
              <a:gd name="connsiteY14" fmla="*/ 117475 h 706501"/>
              <a:gd name="connsiteX15" fmla="*/ 275082 w 568870"/>
              <a:gd name="connsiteY15" fmla="*/ 99949 h 706501"/>
              <a:gd name="connsiteX16" fmla="*/ 275082 w 568870"/>
              <a:gd name="connsiteY16" fmla="*/ 99949 h 706501"/>
              <a:gd name="connsiteX17" fmla="*/ 272669 w 568870"/>
              <a:gd name="connsiteY17" fmla="*/ 96393 h 706501"/>
              <a:gd name="connsiteX18" fmla="*/ 272669 w 568870"/>
              <a:gd name="connsiteY18" fmla="*/ 96393 h 706501"/>
              <a:gd name="connsiteX19" fmla="*/ 272669 w 568870"/>
              <a:gd name="connsiteY19" fmla="*/ 95504 h 706501"/>
              <a:gd name="connsiteX20" fmla="*/ 179705 w 568870"/>
              <a:gd name="connsiteY20" fmla="*/ 17653 h 706501"/>
              <a:gd name="connsiteX21" fmla="*/ 175895 w 568870"/>
              <a:gd name="connsiteY21" fmla="*/ 15875 h 706501"/>
              <a:gd name="connsiteX22" fmla="*/ 170688 w 568870"/>
              <a:gd name="connsiteY22" fmla="*/ 13589 h 706501"/>
              <a:gd name="connsiteX23" fmla="*/ 166116 w 568870"/>
              <a:gd name="connsiteY23" fmla="*/ 11811 h 706501"/>
              <a:gd name="connsiteX24" fmla="*/ 161290 w 568870"/>
              <a:gd name="connsiteY24" fmla="*/ 10033 h 706501"/>
              <a:gd name="connsiteX25" fmla="*/ 156718 w 568870"/>
              <a:gd name="connsiteY25" fmla="*/ 8382 h 706501"/>
              <a:gd name="connsiteX26" fmla="*/ 151638 w 568870"/>
              <a:gd name="connsiteY26" fmla="*/ 6731 h 706501"/>
              <a:gd name="connsiteX27" fmla="*/ 147320 w 568870"/>
              <a:gd name="connsiteY27" fmla="*/ 5461 h 706501"/>
              <a:gd name="connsiteX28" fmla="*/ 141732 w 568870"/>
              <a:gd name="connsiteY28" fmla="*/ 4064 h 706501"/>
              <a:gd name="connsiteX29" fmla="*/ 137795 w 568870"/>
              <a:gd name="connsiteY29" fmla="*/ 3048 h 706501"/>
              <a:gd name="connsiteX30" fmla="*/ 129159 w 568870"/>
              <a:gd name="connsiteY30" fmla="*/ 1143 h 706501"/>
              <a:gd name="connsiteX31" fmla="*/ 126365 w 568870"/>
              <a:gd name="connsiteY31" fmla="*/ 1143 h 706501"/>
              <a:gd name="connsiteX32" fmla="*/ 119126 w 568870"/>
              <a:gd name="connsiteY32" fmla="*/ 0 h 706501"/>
              <a:gd name="connsiteX33" fmla="*/ 115570 w 568870"/>
              <a:gd name="connsiteY33" fmla="*/ 0 h 706501"/>
              <a:gd name="connsiteX34" fmla="*/ 109601 w 568870"/>
              <a:gd name="connsiteY34" fmla="*/ 0 h 706501"/>
              <a:gd name="connsiteX35" fmla="*/ 105791 w 568870"/>
              <a:gd name="connsiteY35" fmla="*/ 0 h 706501"/>
              <a:gd name="connsiteX36" fmla="*/ 99822 w 568870"/>
              <a:gd name="connsiteY36" fmla="*/ 0 h 706501"/>
              <a:gd name="connsiteX37" fmla="*/ 87122 w 568870"/>
              <a:gd name="connsiteY37" fmla="*/ 0 h 706501"/>
              <a:gd name="connsiteX38" fmla="*/ 77851 w 568870"/>
              <a:gd name="connsiteY38" fmla="*/ 0 h 706501"/>
              <a:gd name="connsiteX39" fmla="*/ 76454 w 568870"/>
              <a:gd name="connsiteY39" fmla="*/ 0 h 706501"/>
              <a:gd name="connsiteX40" fmla="*/ 68453 w 568870"/>
              <a:gd name="connsiteY40" fmla="*/ 889 h 706501"/>
              <a:gd name="connsiteX41" fmla="*/ 65659 w 568870"/>
              <a:gd name="connsiteY41" fmla="*/ 889 h 706501"/>
              <a:gd name="connsiteX42" fmla="*/ 59182 w 568870"/>
              <a:gd name="connsiteY42" fmla="*/ 1905 h 706501"/>
              <a:gd name="connsiteX43" fmla="*/ 56134 w 568870"/>
              <a:gd name="connsiteY43" fmla="*/ 1905 h 706501"/>
              <a:gd name="connsiteX44" fmla="*/ 49784 w 568870"/>
              <a:gd name="connsiteY44" fmla="*/ 3302 h 706501"/>
              <a:gd name="connsiteX45" fmla="*/ 46990 w 568870"/>
              <a:gd name="connsiteY45" fmla="*/ 3302 h 706501"/>
              <a:gd name="connsiteX46" fmla="*/ 0 w 568870"/>
              <a:gd name="connsiteY46" fmla="*/ 21844 h 706501"/>
              <a:gd name="connsiteX47" fmla="*/ 86360 w 568870"/>
              <a:gd name="connsiteY47" fmla="*/ 41656 h 706501"/>
              <a:gd name="connsiteX48" fmla="*/ 179832 w 568870"/>
              <a:gd name="connsiteY48" fmla="*/ 120396 h 706501"/>
              <a:gd name="connsiteX49" fmla="*/ 182372 w 568870"/>
              <a:gd name="connsiteY49" fmla="*/ 123952 h 706501"/>
              <a:gd name="connsiteX50" fmla="*/ 182372 w 568870"/>
              <a:gd name="connsiteY50" fmla="*/ 123952 h 706501"/>
              <a:gd name="connsiteX51" fmla="*/ 194310 w 568870"/>
              <a:gd name="connsiteY51" fmla="*/ 141478 h 706501"/>
              <a:gd name="connsiteX52" fmla="*/ 218186 w 568870"/>
              <a:gd name="connsiteY52" fmla="*/ 138176 h 706501"/>
              <a:gd name="connsiteX53" fmla="*/ 232918 w 568870"/>
              <a:gd name="connsiteY53" fmla="*/ 134366 h 706501"/>
              <a:gd name="connsiteX54" fmla="*/ 218186 w 568870"/>
              <a:gd name="connsiteY54" fmla="*/ 138176 h 706501"/>
              <a:gd name="connsiteX55" fmla="*/ 330962 w 568870"/>
              <a:gd name="connsiteY55" fmla="*/ 156337 h 706501"/>
              <a:gd name="connsiteX56" fmla="*/ 468884 w 568870"/>
              <a:gd name="connsiteY56" fmla="*/ 463677 h 706501"/>
              <a:gd name="connsiteX57" fmla="*/ 464439 w 568870"/>
              <a:gd name="connsiteY57" fmla="*/ 479044 h 706501"/>
              <a:gd name="connsiteX58" fmla="*/ 462915 w 568870"/>
              <a:gd name="connsiteY58" fmla="*/ 483743 h 706501"/>
              <a:gd name="connsiteX59" fmla="*/ 458089 w 568870"/>
              <a:gd name="connsiteY59" fmla="*/ 496443 h 706501"/>
              <a:gd name="connsiteX60" fmla="*/ 346964 w 568870"/>
              <a:gd name="connsiteY60" fmla="*/ 643382 h 706501"/>
              <a:gd name="connsiteX61" fmla="*/ 328422 w 568870"/>
              <a:gd name="connsiteY61" fmla="*/ 656082 h 706501"/>
              <a:gd name="connsiteX62" fmla="*/ 318643 w 568870"/>
              <a:gd name="connsiteY62" fmla="*/ 662305 h 706501"/>
              <a:gd name="connsiteX63" fmla="*/ 242443 w 568870"/>
              <a:gd name="connsiteY63" fmla="*/ 699516 h 706501"/>
              <a:gd name="connsiteX64" fmla="*/ 229743 w 568870"/>
              <a:gd name="connsiteY64" fmla="*/ 703961 h 706501"/>
              <a:gd name="connsiteX65" fmla="*/ 222631 w 568870"/>
              <a:gd name="connsiteY65" fmla="*/ 706501 h 706501"/>
              <a:gd name="connsiteX66" fmla="*/ 278511 w 568870"/>
              <a:gd name="connsiteY66" fmla="*/ 693801 h 706501"/>
              <a:gd name="connsiteX67" fmla="*/ 282702 w 568870"/>
              <a:gd name="connsiteY67" fmla="*/ 692658 h 706501"/>
              <a:gd name="connsiteX68" fmla="*/ 298704 w 568870"/>
              <a:gd name="connsiteY68" fmla="*/ 687959 h 706501"/>
              <a:gd name="connsiteX69" fmla="*/ 301244 w 568870"/>
              <a:gd name="connsiteY69" fmla="*/ 687197 h 706501"/>
              <a:gd name="connsiteX70" fmla="*/ 313944 w 568870"/>
              <a:gd name="connsiteY70" fmla="*/ 683006 h 706501"/>
              <a:gd name="connsiteX71" fmla="*/ 318643 w 568870"/>
              <a:gd name="connsiteY71" fmla="*/ 681355 h 706501"/>
              <a:gd name="connsiteX72" fmla="*/ 330200 w 568870"/>
              <a:gd name="connsiteY72" fmla="*/ 677164 h 706501"/>
              <a:gd name="connsiteX73" fmla="*/ 333883 w 568870"/>
              <a:gd name="connsiteY73" fmla="*/ 675894 h 706501"/>
              <a:gd name="connsiteX74" fmla="*/ 348107 w 568870"/>
              <a:gd name="connsiteY74" fmla="*/ 670306 h 706501"/>
              <a:gd name="connsiteX75" fmla="*/ 351663 w 568870"/>
              <a:gd name="connsiteY75" fmla="*/ 668782 h 706501"/>
              <a:gd name="connsiteX76" fmla="*/ 362331 w 568870"/>
              <a:gd name="connsiteY76" fmla="*/ 664210 h 706501"/>
              <a:gd name="connsiteX77" fmla="*/ 366776 w 568870"/>
              <a:gd name="connsiteY77" fmla="*/ 662178 h 706501"/>
              <a:gd name="connsiteX78" fmla="*/ 377444 w 568870"/>
              <a:gd name="connsiteY78" fmla="*/ 657098 h 706501"/>
              <a:gd name="connsiteX79" fmla="*/ 380238 w 568870"/>
              <a:gd name="connsiteY79" fmla="*/ 655701 h 706501"/>
              <a:gd name="connsiteX80" fmla="*/ 392938 w 568870"/>
              <a:gd name="connsiteY80" fmla="*/ 649097 h 706501"/>
              <a:gd name="connsiteX81" fmla="*/ 396621 w 568870"/>
              <a:gd name="connsiteY81" fmla="*/ 646938 h 706501"/>
              <a:gd name="connsiteX82" fmla="*/ 405638 w 568870"/>
              <a:gd name="connsiteY82" fmla="*/ 641858 h 706501"/>
              <a:gd name="connsiteX83" fmla="*/ 409575 w 568870"/>
              <a:gd name="connsiteY83" fmla="*/ 639445 h 706501"/>
              <a:gd name="connsiteX84" fmla="*/ 419989 w 568870"/>
              <a:gd name="connsiteY84" fmla="*/ 632968 h 706501"/>
              <a:gd name="connsiteX85" fmla="*/ 421513 w 568870"/>
              <a:gd name="connsiteY85" fmla="*/ 631952 h 706501"/>
              <a:gd name="connsiteX86" fmla="*/ 432689 w 568870"/>
              <a:gd name="connsiteY86" fmla="*/ 624332 h 706501"/>
              <a:gd name="connsiteX87" fmla="*/ 436245 w 568870"/>
              <a:gd name="connsiteY87" fmla="*/ 621792 h 706501"/>
              <a:gd name="connsiteX88" fmla="*/ 444119 w 568870"/>
              <a:gd name="connsiteY88" fmla="*/ 615823 h 706501"/>
              <a:gd name="connsiteX89" fmla="*/ 447421 w 568870"/>
              <a:gd name="connsiteY89" fmla="*/ 613283 h 706501"/>
              <a:gd name="connsiteX90" fmla="*/ 457708 w 568870"/>
              <a:gd name="connsiteY90" fmla="*/ 604901 h 706501"/>
              <a:gd name="connsiteX91" fmla="*/ 459105 w 568870"/>
              <a:gd name="connsiteY91" fmla="*/ 603631 h 706501"/>
              <a:gd name="connsiteX92" fmla="*/ 467741 w 568870"/>
              <a:gd name="connsiteY92" fmla="*/ 595884 h 706501"/>
              <a:gd name="connsiteX93" fmla="*/ 470789 w 568870"/>
              <a:gd name="connsiteY93" fmla="*/ 592963 h 706501"/>
              <a:gd name="connsiteX94" fmla="*/ 477774 w 568870"/>
              <a:gd name="connsiteY94" fmla="*/ 586105 h 706501"/>
              <a:gd name="connsiteX95" fmla="*/ 480441 w 568870"/>
              <a:gd name="connsiteY95" fmla="*/ 583438 h 706501"/>
              <a:gd name="connsiteX96" fmla="*/ 489204 w 568870"/>
              <a:gd name="connsiteY96" fmla="*/ 573913 h 706501"/>
              <a:gd name="connsiteX97" fmla="*/ 491109 w 568870"/>
              <a:gd name="connsiteY97" fmla="*/ 571881 h 706501"/>
              <a:gd name="connsiteX98" fmla="*/ 497967 w 568870"/>
              <a:gd name="connsiteY98" fmla="*/ 563753 h 706501"/>
              <a:gd name="connsiteX99" fmla="*/ 500507 w 568870"/>
              <a:gd name="connsiteY99" fmla="*/ 560578 h 706501"/>
              <a:gd name="connsiteX100" fmla="*/ 506857 w 568870"/>
              <a:gd name="connsiteY100" fmla="*/ 552323 h 706501"/>
              <a:gd name="connsiteX101" fmla="*/ 508635 w 568870"/>
              <a:gd name="connsiteY101" fmla="*/ 550037 h 706501"/>
              <a:gd name="connsiteX102" fmla="*/ 516128 w 568870"/>
              <a:gd name="connsiteY102" fmla="*/ 539242 h 706501"/>
              <a:gd name="connsiteX103" fmla="*/ 517906 w 568870"/>
              <a:gd name="connsiteY103" fmla="*/ 536702 h 706501"/>
              <a:gd name="connsiteX104" fmla="*/ 523494 w 568870"/>
              <a:gd name="connsiteY104" fmla="*/ 527812 h 706501"/>
              <a:gd name="connsiteX105" fmla="*/ 525526 w 568870"/>
              <a:gd name="connsiteY105" fmla="*/ 524637 h 706501"/>
              <a:gd name="connsiteX106" fmla="*/ 531495 w 568870"/>
              <a:gd name="connsiteY106" fmla="*/ 514096 h 706501"/>
              <a:gd name="connsiteX107" fmla="*/ 531495 w 568870"/>
              <a:gd name="connsiteY107" fmla="*/ 512953 h 706501"/>
              <a:gd name="connsiteX108" fmla="*/ 537845 w 568870"/>
              <a:gd name="connsiteY108" fmla="*/ 500253 h 706501"/>
              <a:gd name="connsiteX109" fmla="*/ 539242 w 568870"/>
              <a:gd name="connsiteY109" fmla="*/ 497459 h 706501"/>
              <a:gd name="connsiteX110" fmla="*/ 544449 w 568870"/>
              <a:gd name="connsiteY110" fmla="*/ 488442 h 70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568870" h="706501">
                <a:moveTo>
                  <a:pt x="544449" y="488442"/>
                </a:moveTo>
                <a:cubicBezTo>
                  <a:pt x="544449" y="487553"/>
                  <a:pt x="545338" y="486537"/>
                  <a:pt x="545719" y="485521"/>
                </a:cubicBezTo>
                <a:cubicBezTo>
                  <a:pt x="547624" y="481203"/>
                  <a:pt x="549402" y="476885"/>
                  <a:pt x="551180" y="472821"/>
                </a:cubicBezTo>
                <a:lnTo>
                  <a:pt x="552323" y="469646"/>
                </a:lnTo>
                <a:cubicBezTo>
                  <a:pt x="553720" y="466090"/>
                  <a:pt x="554863" y="463042"/>
                  <a:pt x="555879" y="459994"/>
                </a:cubicBezTo>
                <a:cubicBezTo>
                  <a:pt x="555879" y="459105"/>
                  <a:pt x="555879" y="458089"/>
                  <a:pt x="556895" y="457200"/>
                </a:cubicBezTo>
                <a:cubicBezTo>
                  <a:pt x="556841" y="456566"/>
                  <a:pt x="556841" y="455929"/>
                  <a:pt x="556895" y="455295"/>
                </a:cubicBezTo>
                <a:cubicBezTo>
                  <a:pt x="556895" y="454660"/>
                  <a:pt x="556895" y="454025"/>
                  <a:pt x="556895" y="453517"/>
                </a:cubicBezTo>
                <a:cubicBezTo>
                  <a:pt x="558292" y="449072"/>
                  <a:pt x="559562" y="444500"/>
                  <a:pt x="560705" y="439928"/>
                </a:cubicBezTo>
                <a:cubicBezTo>
                  <a:pt x="566493" y="417237"/>
                  <a:pt x="569227" y="393874"/>
                  <a:pt x="568833" y="370459"/>
                </a:cubicBezTo>
                <a:cubicBezTo>
                  <a:pt x="567726" y="296709"/>
                  <a:pt x="537397" y="226413"/>
                  <a:pt x="484505" y="175006"/>
                </a:cubicBezTo>
                <a:cubicBezTo>
                  <a:pt x="466408" y="157622"/>
                  <a:pt x="445605" y="143296"/>
                  <a:pt x="422910" y="132588"/>
                </a:cubicBezTo>
                <a:cubicBezTo>
                  <a:pt x="392696" y="118083"/>
                  <a:pt x="359364" y="111277"/>
                  <a:pt x="325882" y="112776"/>
                </a:cubicBezTo>
                <a:cubicBezTo>
                  <a:pt x="321056" y="112776"/>
                  <a:pt x="316230" y="113538"/>
                  <a:pt x="311404" y="114173"/>
                </a:cubicBezTo>
                <a:lnTo>
                  <a:pt x="287528" y="117475"/>
                </a:lnTo>
                <a:lnTo>
                  <a:pt x="275082" y="99949"/>
                </a:lnTo>
                <a:lnTo>
                  <a:pt x="275082" y="99949"/>
                </a:lnTo>
                <a:lnTo>
                  <a:pt x="272669" y="96393"/>
                </a:lnTo>
                <a:lnTo>
                  <a:pt x="272669" y="96393"/>
                </a:lnTo>
                <a:lnTo>
                  <a:pt x="272669" y="95504"/>
                </a:lnTo>
                <a:cubicBezTo>
                  <a:pt x="248730" y="62140"/>
                  <a:pt x="216754" y="35362"/>
                  <a:pt x="179705" y="17653"/>
                </a:cubicBezTo>
                <a:lnTo>
                  <a:pt x="175895" y="15875"/>
                </a:lnTo>
                <a:lnTo>
                  <a:pt x="170688" y="13589"/>
                </a:lnTo>
                <a:lnTo>
                  <a:pt x="166116" y="11811"/>
                </a:lnTo>
                <a:lnTo>
                  <a:pt x="161290" y="10033"/>
                </a:lnTo>
                <a:lnTo>
                  <a:pt x="156718" y="8382"/>
                </a:lnTo>
                <a:lnTo>
                  <a:pt x="151638" y="6731"/>
                </a:lnTo>
                <a:lnTo>
                  <a:pt x="147320" y="5461"/>
                </a:lnTo>
                <a:lnTo>
                  <a:pt x="141732" y="4064"/>
                </a:lnTo>
                <a:lnTo>
                  <a:pt x="137795" y="3048"/>
                </a:lnTo>
                <a:lnTo>
                  <a:pt x="129159" y="1143"/>
                </a:lnTo>
                <a:lnTo>
                  <a:pt x="126365" y="1143"/>
                </a:lnTo>
                <a:lnTo>
                  <a:pt x="119126" y="0"/>
                </a:lnTo>
                <a:lnTo>
                  <a:pt x="115570" y="0"/>
                </a:lnTo>
                <a:lnTo>
                  <a:pt x="109601" y="0"/>
                </a:lnTo>
                <a:lnTo>
                  <a:pt x="105791" y="0"/>
                </a:lnTo>
                <a:lnTo>
                  <a:pt x="99822" y="0"/>
                </a:lnTo>
                <a:lnTo>
                  <a:pt x="87122" y="0"/>
                </a:lnTo>
                <a:lnTo>
                  <a:pt x="77851" y="0"/>
                </a:lnTo>
                <a:lnTo>
                  <a:pt x="76454" y="0"/>
                </a:lnTo>
                <a:lnTo>
                  <a:pt x="68453" y="889"/>
                </a:lnTo>
                <a:lnTo>
                  <a:pt x="65659" y="889"/>
                </a:lnTo>
                <a:lnTo>
                  <a:pt x="59182" y="1905"/>
                </a:lnTo>
                <a:lnTo>
                  <a:pt x="56134" y="1905"/>
                </a:lnTo>
                <a:lnTo>
                  <a:pt x="49784" y="3302"/>
                </a:lnTo>
                <a:lnTo>
                  <a:pt x="46990" y="3302"/>
                </a:lnTo>
                <a:cubicBezTo>
                  <a:pt x="30577" y="7382"/>
                  <a:pt x="14777" y="13617"/>
                  <a:pt x="0" y="21844"/>
                </a:cubicBezTo>
                <a:cubicBezTo>
                  <a:pt x="29901" y="21952"/>
                  <a:pt x="59402" y="28720"/>
                  <a:pt x="86360" y="41656"/>
                </a:cubicBezTo>
                <a:cubicBezTo>
                  <a:pt x="123703" y="59533"/>
                  <a:pt x="155872" y="86633"/>
                  <a:pt x="179832" y="120396"/>
                </a:cubicBezTo>
                <a:lnTo>
                  <a:pt x="182372" y="123952"/>
                </a:lnTo>
                <a:lnTo>
                  <a:pt x="182372" y="123952"/>
                </a:lnTo>
                <a:lnTo>
                  <a:pt x="194310" y="141478"/>
                </a:lnTo>
                <a:lnTo>
                  <a:pt x="218186" y="138176"/>
                </a:lnTo>
                <a:lnTo>
                  <a:pt x="232918" y="134366"/>
                </a:lnTo>
                <a:lnTo>
                  <a:pt x="218186" y="138176"/>
                </a:lnTo>
                <a:cubicBezTo>
                  <a:pt x="256743" y="133220"/>
                  <a:pt x="295910" y="139528"/>
                  <a:pt x="330962" y="156337"/>
                </a:cubicBezTo>
                <a:cubicBezTo>
                  <a:pt x="439293" y="207137"/>
                  <a:pt x="499872" y="342138"/>
                  <a:pt x="468884" y="463677"/>
                </a:cubicBezTo>
                <a:cubicBezTo>
                  <a:pt x="467487" y="468884"/>
                  <a:pt x="466090" y="474091"/>
                  <a:pt x="464439" y="479044"/>
                </a:cubicBezTo>
                <a:lnTo>
                  <a:pt x="462915" y="483743"/>
                </a:lnTo>
                <a:cubicBezTo>
                  <a:pt x="461518" y="487680"/>
                  <a:pt x="459994" y="491617"/>
                  <a:pt x="458089" y="496443"/>
                </a:cubicBezTo>
                <a:cubicBezTo>
                  <a:pt x="435701" y="554953"/>
                  <a:pt x="397166" y="605907"/>
                  <a:pt x="346964" y="643382"/>
                </a:cubicBezTo>
                <a:cubicBezTo>
                  <a:pt x="340995" y="647954"/>
                  <a:pt x="334264" y="652272"/>
                  <a:pt x="328422" y="656082"/>
                </a:cubicBezTo>
                <a:lnTo>
                  <a:pt x="318643" y="662305"/>
                </a:lnTo>
                <a:cubicBezTo>
                  <a:pt x="294436" y="677017"/>
                  <a:pt x="268929" y="689472"/>
                  <a:pt x="242443" y="699516"/>
                </a:cubicBezTo>
                <a:cubicBezTo>
                  <a:pt x="238506" y="701040"/>
                  <a:pt x="234442" y="702564"/>
                  <a:pt x="229743" y="703961"/>
                </a:cubicBezTo>
                <a:lnTo>
                  <a:pt x="222631" y="706501"/>
                </a:lnTo>
                <a:cubicBezTo>
                  <a:pt x="242062" y="702691"/>
                  <a:pt x="260731" y="698500"/>
                  <a:pt x="278511" y="693801"/>
                </a:cubicBezTo>
                <a:lnTo>
                  <a:pt x="282702" y="692658"/>
                </a:lnTo>
                <a:lnTo>
                  <a:pt x="298704" y="687959"/>
                </a:lnTo>
                <a:lnTo>
                  <a:pt x="301244" y="687197"/>
                </a:lnTo>
                <a:lnTo>
                  <a:pt x="313944" y="683006"/>
                </a:lnTo>
                <a:lnTo>
                  <a:pt x="318643" y="681355"/>
                </a:lnTo>
                <a:cubicBezTo>
                  <a:pt x="322580" y="679958"/>
                  <a:pt x="326390" y="678688"/>
                  <a:pt x="330200" y="677164"/>
                </a:cubicBezTo>
                <a:lnTo>
                  <a:pt x="333883" y="675894"/>
                </a:lnTo>
                <a:lnTo>
                  <a:pt x="348107" y="670306"/>
                </a:lnTo>
                <a:lnTo>
                  <a:pt x="351663" y="668782"/>
                </a:lnTo>
                <a:lnTo>
                  <a:pt x="362331" y="664210"/>
                </a:lnTo>
                <a:lnTo>
                  <a:pt x="366776" y="662178"/>
                </a:lnTo>
                <a:lnTo>
                  <a:pt x="377444" y="657098"/>
                </a:lnTo>
                <a:lnTo>
                  <a:pt x="380238" y="655701"/>
                </a:lnTo>
                <a:lnTo>
                  <a:pt x="392938" y="649097"/>
                </a:lnTo>
                <a:lnTo>
                  <a:pt x="396621" y="646938"/>
                </a:lnTo>
                <a:cubicBezTo>
                  <a:pt x="399669" y="645287"/>
                  <a:pt x="402717" y="643636"/>
                  <a:pt x="405638" y="641858"/>
                </a:cubicBezTo>
                <a:lnTo>
                  <a:pt x="409575" y="639445"/>
                </a:lnTo>
                <a:lnTo>
                  <a:pt x="419989" y="632968"/>
                </a:lnTo>
                <a:lnTo>
                  <a:pt x="421513" y="631952"/>
                </a:lnTo>
                <a:lnTo>
                  <a:pt x="432689" y="624332"/>
                </a:lnTo>
                <a:lnTo>
                  <a:pt x="436245" y="621792"/>
                </a:lnTo>
                <a:lnTo>
                  <a:pt x="444119" y="615823"/>
                </a:lnTo>
                <a:lnTo>
                  <a:pt x="447421" y="613283"/>
                </a:lnTo>
                <a:lnTo>
                  <a:pt x="457708" y="604901"/>
                </a:lnTo>
                <a:lnTo>
                  <a:pt x="459105" y="603631"/>
                </a:lnTo>
                <a:lnTo>
                  <a:pt x="467741" y="595884"/>
                </a:lnTo>
                <a:lnTo>
                  <a:pt x="470789" y="592963"/>
                </a:lnTo>
                <a:lnTo>
                  <a:pt x="477774" y="586105"/>
                </a:lnTo>
                <a:lnTo>
                  <a:pt x="480441" y="583438"/>
                </a:lnTo>
                <a:cubicBezTo>
                  <a:pt x="483362" y="580390"/>
                  <a:pt x="486410" y="577215"/>
                  <a:pt x="489204" y="573913"/>
                </a:cubicBezTo>
                <a:lnTo>
                  <a:pt x="491109" y="571881"/>
                </a:lnTo>
                <a:lnTo>
                  <a:pt x="497967" y="563753"/>
                </a:lnTo>
                <a:lnTo>
                  <a:pt x="500507" y="560578"/>
                </a:lnTo>
                <a:cubicBezTo>
                  <a:pt x="502666" y="557911"/>
                  <a:pt x="504825" y="555117"/>
                  <a:pt x="506857" y="552323"/>
                </a:cubicBezTo>
                <a:lnTo>
                  <a:pt x="508635" y="550037"/>
                </a:lnTo>
                <a:cubicBezTo>
                  <a:pt x="511175" y="546481"/>
                  <a:pt x="513715" y="542925"/>
                  <a:pt x="516128" y="539242"/>
                </a:cubicBezTo>
                <a:lnTo>
                  <a:pt x="517906" y="536702"/>
                </a:lnTo>
                <a:cubicBezTo>
                  <a:pt x="519811" y="533781"/>
                  <a:pt x="521716" y="530860"/>
                  <a:pt x="523494" y="527812"/>
                </a:cubicBezTo>
                <a:cubicBezTo>
                  <a:pt x="523494" y="526796"/>
                  <a:pt x="524764" y="525653"/>
                  <a:pt x="525526" y="524637"/>
                </a:cubicBezTo>
                <a:cubicBezTo>
                  <a:pt x="527558" y="521081"/>
                  <a:pt x="529590" y="517652"/>
                  <a:pt x="531495" y="514096"/>
                </a:cubicBezTo>
                <a:lnTo>
                  <a:pt x="531495" y="512953"/>
                </a:lnTo>
                <a:cubicBezTo>
                  <a:pt x="533654" y="508889"/>
                  <a:pt x="535813" y="504825"/>
                  <a:pt x="537845" y="500253"/>
                </a:cubicBezTo>
                <a:cubicBezTo>
                  <a:pt x="537845" y="499364"/>
                  <a:pt x="538734" y="498348"/>
                  <a:pt x="539242" y="497459"/>
                </a:cubicBezTo>
                <a:cubicBezTo>
                  <a:pt x="541782" y="495300"/>
                  <a:pt x="542925" y="491871"/>
                  <a:pt x="544449" y="488442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6016B56F-ED80-497F-A9B2-DDD3A30FEF62}"/>
              </a:ext>
            </a:extLst>
          </p:cNvPr>
          <p:cNvSpPr/>
          <p:nvPr/>
        </p:nvSpPr>
        <p:spPr>
          <a:xfrm>
            <a:off x="687094" y="2498273"/>
            <a:ext cx="814213" cy="869258"/>
          </a:xfrm>
          <a:custGeom>
            <a:avLst/>
            <a:gdLst>
              <a:gd name="connsiteX0" fmla="*/ 790678 w 814213"/>
              <a:gd name="connsiteY0" fmla="*/ 577793 h 869258"/>
              <a:gd name="connsiteX1" fmla="*/ 796012 w 814213"/>
              <a:gd name="connsiteY1" fmla="*/ 563442 h 869258"/>
              <a:gd name="connsiteX2" fmla="*/ 798170 w 814213"/>
              <a:gd name="connsiteY2" fmla="*/ 557092 h 869258"/>
              <a:gd name="connsiteX3" fmla="*/ 803759 w 814213"/>
              <a:gd name="connsiteY3" fmla="*/ 537407 h 869258"/>
              <a:gd name="connsiteX4" fmla="*/ 625959 w 814213"/>
              <a:gd name="connsiteY4" fmla="*/ 140786 h 869258"/>
              <a:gd name="connsiteX5" fmla="*/ 493117 w 814213"/>
              <a:gd name="connsiteY5" fmla="*/ 115386 h 869258"/>
              <a:gd name="connsiteX6" fmla="*/ 381230 w 814213"/>
              <a:gd name="connsiteY6" fmla="*/ 25343 h 869258"/>
              <a:gd name="connsiteX7" fmla="*/ 28169 w 814213"/>
              <a:gd name="connsiteY7" fmla="*/ 173044 h 869258"/>
              <a:gd name="connsiteX8" fmla="*/ 21311 w 814213"/>
              <a:gd name="connsiteY8" fmla="*/ 192094 h 869258"/>
              <a:gd name="connsiteX9" fmla="*/ 19279 w 814213"/>
              <a:gd name="connsiteY9" fmla="*/ 198825 h 869258"/>
              <a:gd name="connsiteX10" fmla="*/ 14835 w 814213"/>
              <a:gd name="connsiteY10" fmla="*/ 214954 h 869258"/>
              <a:gd name="connsiteX11" fmla="*/ 27535 w 814213"/>
              <a:gd name="connsiteY11" fmla="*/ 500069 h 869258"/>
              <a:gd name="connsiteX12" fmla="*/ 238608 w 814213"/>
              <a:gd name="connsiteY12" fmla="*/ 856558 h 869258"/>
              <a:gd name="connsiteX13" fmla="*/ 249531 w 814213"/>
              <a:gd name="connsiteY13" fmla="*/ 869258 h 869258"/>
              <a:gd name="connsiteX14" fmla="*/ 264898 w 814213"/>
              <a:gd name="connsiteY14" fmla="*/ 868369 h 869258"/>
              <a:gd name="connsiteX15" fmla="*/ 620498 w 814213"/>
              <a:gd name="connsiteY15" fmla="*/ 777564 h 869258"/>
              <a:gd name="connsiteX16" fmla="*/ 790678 w 814213"/>
              <a:gd name="connsiteY16" fmla="*/ 577793 h 869258"/>
              <a:gd name="connsiteX17" fmla="*/ 273661 w 814213"/>
              <a:gd name="connsiteY17" fmla="*/ 797249 h 869258"/>
              <a:gd name="connsiteX18" fmla="*/ 76303 w 814213"/>
              <a:gd name="connsiteY18" fmla="*/ 238449 h 869258"/>
              <a:gd name="connsiteX19" fmla="*/ 79732 w 814213"/>
              <a:gd name="connsiteY19" fmla="*/ 225749 h 869258"/>
              <a:gd name="connsiteX20" fmla="*/ 81256 w 814213"/>
              <a:gd name="connsiteY20" fmla="*/ 220923 h 869258"/>
              <a:gd name="connsiteX21" fmla="*/ 86589 w 814213"/>
              <a:gd name="connsiteY21" fmla="*/ 206064 h 869258"/>
              <a:gd name="connsiteX22" fmla="*/ 360275 w 814213"/>
              <a:gd name="connsiteY22" fmla="*/ 91764 h 869258"/>
              <a:gd name="connsiteX23" fmla="*/ 453747 w 814213"/>
              <a:gd name="connsiteY23" fmla="*/ 170504 h 869258"/>
              <a:gd name="connsiteX24" fmla="*/ 456286 w 814213"/>
              <a:gd name="connsiteY24" fmla="*/ 174060 h 869258"/>
              <a:gd name="connsiteX25" fmla="*/ 468225 w 814213"/>
              <a:gd name="connsiteY25" fmla="*/ 191586 h 869258"/>
              <a:gd name="connsiteX26" fmla="*/ 492100 w 814213"/>
              <a:gd name="connsiteY26" fmla="*/ 188284 h 869258"/>
              <a:gd name="connsiteX27" fmla="*/ 604876 w 814213"/>
              <a:gd name="connsiteY27" fmla="*/ 206445 h 869258"/>
              <a:gd name="connsiteX28" fmla="*/ 742798 w 814213"/>
              <a:gd name="connsiteY28" fmla="*/ 513912 h 869258"/>
              <a:gd name="connsiteX29" fmla="*/ 738354 w 814213"/>
              <a:gd name="connsiteY29" fmla="*/ 529152 h 869258"/>
              <a:gd name="connsiteX30" fmla="*/ 736703 w 814213"/>
              <a:gd name="connsiteY30" fmla="*/ 533851 h 869258"/>
              <a:gd name="connsiteX31" fmla="*/ 732004 w 814213"/>
              <a:gd name="connsiteY31" fmla="*/ 546551 h 869258"/>
              <a:gd name="connsiteX32" fmla="*/ 273661 w 814213"/>
              <a:gd name="connsiteY32" fmla="*/ 797249 h 869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814213" h="869258">
                <a:moveTo>
                  <a:pt x="790678" y="577793"/>
                </a:moveTo>
                <a:cubicBezTo>
                  <a:pt x="792583" y="573094"/>
                  <a:pt x="794234" y="568268"/>
                  <a:pt x="796012" y="563442"/>
                </a:cubicBezTo>
                <a:lnTo>
                  <a:pt x="798170" y="557092"/>
                </a:lnTo>
                <a:cubicBezTo>
                  <a:pt x="800203" y="550615"/>
                  <a:pt x="802108" y="544392"/>
                  <a:pt x="803759" y="537407"/>
                </a:cubicBezTo>
                <a:cubicBezTo>
                  <a:pt x="843764" y="380562"/>
                  <a:pt x="765659" y="206318"/>
                  <a:pt x="625959" y="140786"/>
                </a:cubicBezTo>
                <a:cubicBezTo>
                  <a:pt x="584672" y="120816"/>
                  <a:pt x="538858" y="112057"/>
                  <a:pt x="493117" y="115386"/>
                </a:cubicBezTo>
                <a:cubicBezTo>
                  <a:pt x="463293" y="77117"/>
                  <a:pt x="424992" y="46293"/>
                  <a:pt x="381230" y="25343"/>
                </a:cubicBezTo>
                <a:cubicBezTo>
                  <a:pt x="241530" y="-40062"/>
                  <a:pt x="86462" y="25343"/>
                  <a:pt x="28169" y="173044"/>
                </a:cubicBezTo>
                <a:cubicBezTo>
                  <a:pt x="25629" y="179267"/>
                  <a:pt x="23343" y="185744"/>
                  <a:pt x="21311" y="192094"/>
                </a:cubicBezTo>
                <a:cubicBezTo>
                  <a:pt x="21311" y="194253"/>
                  <a:pt x="19914" y="196412"/>
                  <a:pt x="19279" y="198825"/>
                </a:cubicBezTo>
                <a:cubicBezTo>
                  <a:pt x="17755" y="203651"/>
                  <a:pt x="16486" y="208604"/>
                  <a:pt x="14835" y="214954"/>
                </a:cubicBezTo>
                <a:cubicBezTo>
                  <a:pt x="-8604" y="309220"/>
                  <a:pt x="-4193" y="408261"/>
                  <a:pt x="27535" y="500069"/>
                </a:cubicBezTo>
                <a:cubicBezTo>
                  <a:pt x="63222" y="610686"/>
                  <a:pt x="132309" y="727272"/>
                  <a:pt x="238608" y="856558"/>
                </a:cubicBezTo>
                <a:lnTo>
                  <a:pt x="249531" y="869258"/>
                </a:lnTo>
                <a:lnTo>
                  <a:pt x="264898" y="868369"/>
                </a:lnTo>
                <a:cubicBezTo>
                  <a:pt x="415647" y="859606"/>
                  <a:pt x="531598" y="830269"/>
                  <a:pt x="620498" y="777564"/>
                </a:cubicBezTo>
                <a:cubicBezTo>
                  <a:pt x="698475" y="732485"/>
                  <a:pt x="758566" y="661945"/>
                  <a:pt x="790678" y="577793"/>
                </a:cubicBezTo>
                <a:close/>
                <a:moveTo>
                  <a:pt x="273661" y="797249"/>
                </a:moveTo>
                <a:cubicBezTo>
                  <a:pt x="97385" y="579063"/>
                  <a:pt x="34519" y="401263"/>
                  <a:pt x="76303" y="238449"/>
                </a:cubicBezTo>
                <a:lnTo>
                  <a:pt x="79732" y="225749"/>
                </a:lnTo>
                <a:lnTo>
                  <a:pt x="81256" y="220923"/>
                </a:lnTo>
                <a:cubicBezTo>
                  <a:pt x="82949" y="216012"/>
                  <a:pt x="84727" y="211059"/>
                  <a:pt x="86589" y="206064"/>
                </a:cubicBezTo>
                <a:cubicBezTo>
                  <a:pt x="131802" y="91129"/>
                  <a:pt x="251689" y="40964"/>
                  <a:pt x="360275" y="91764"/>
                </a:cubicBezTo>
                <a:cubicBezTo>
                  <a:pt x="397617" y="109641"/>
                  <a:pt x="429787" y="136740"/>
                  <a:pt x="453747" y="170504"/>
                </a:cubicBezTo>
                <a:lnTo>
                  <a:pt x="456286" y="174060"/>
                </a:lnTo>
                <a:lnTo>
                  <a:pt x="468225" y="191586"/>
                </a:lnTo>
                <a:lnTo>
                  <a:pt x="492100" y="188284"/>
                </a:lnTo>
                <a:cubicBezTo>
                  <a:pt x="530657" y="183343"/>
                  <a:pt x="569820" y="189649"/>
                  <a:pt x="604876" y="206445"/>
                </a:cubicBezTo>
                <a:cubicBezTo>
                  <a:pt x="713208" y="257245"/>
                  <a:pt x="773659" y="392246"/>
                  <a:pt x="742798" y="513912"/>
                </a:cubicBezTo>
                <a:cubicBezTo>
                  <a:pt x="741402" y="518992"/>
                  <a:pt x="740005" y="524199"/>
                  <a:pt x="738354" y="529152"/>
                </a:cubicBezTo>
                <a:cubicBezTo>
                  <a:pt x="738354" y="530803"/>
                  <a:pt x="737211" y="532327"/>
                  <a:pt x="736703" y="533851"/>
                </a:cubicBezTo>
                <a:cubicBezTo>
                  <a:pt x="735433" y="537788"/>
                  <a:pt x="733909" y="541725"/>
                  <a:pt x="732004" y="546551"/>
                </a:cubicBezTo>
                <a:cubicBezTo>
                  <a:pt x="671806" y="700221"/>
                  <a:pt x="525883" y="780104"/>
                  <a:pt x="273661" y="797249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E173B09C-037A-4BD7-A92E-11F5F74FC97A}"/>
              </a:ext>
            </a:extLst>
          </p:cNvPr>
          <p:cNvSpPr/>
          <p:nvPr/>
        </p:nvSpPr>
        <p:spPr>
          <a:xfrm>
            <a:off x="1096899" y="2932497"/>
            <a:ext cx="247404" cy="144839"/>
          </a:xfrm>
          <a:custGeom>
            <a:avLst/>
            <a:gdLst>
              <a:gd name="connsiteX0" fmla="*/ 245110 w 247404"/>
              <a:gd name="connsiteY0" fmla="*/ 2599 h 144839"/>
              <a:gd name="connsiteX1" fmla="*/ 246634 w 247404"/>
              <a:gd name="connsiteY1" fmla="*/ 58352 h 144839"/>
              <a:gd name="connsiteX2" fmla="*/ 235966 w 247404"/>
              <a:gd name="connsiteY2" fmla="*/ 71052 h 144839"/>
              <a:gd name="connsiteX3" fmla="*/ 235966 w 247404"/>
              <a:gd name="connsiteY3" fmla="*/ 71052 h 144839"/>
              <a:gd name="connsiteX4" fmla="*/ 221488 w 247404"/>
              <a:gd name="connsiteY4" fmla="*/ 90356 h 144839"/>
              <a:gd name="connsiteX5" fmla="*/ 200660 w 247404"/>
              <a:gd name="connsiteY5" fmla="*/ 86546 h 144839"/>
              <a:gd name="connsiteX6" fmla="*/ 196342 w 247404"/>
              <a:gd name="connsiteY6" fmla="*/ 85911 h 144839"/>
              <a:gd name="connsiteX7" fmla="*/ 74676 w 247404"/>
              <a:gd name="connsiteY7" fmla="*/ 97214 h 144839"/>
              <a:gd name="connsiteX8" fmla="*/ 0 w 247404"/>
              <a:gd name="connsiteY8" fmla="*/ 144839 h 144839"/>
              <a:gd name="connsiteX9" fmla="*/ 1778 w 247404"/>
              <a:gd name="connsiteY9" fmla="*/ 138743 h 144839"/>
              <a:gd name="connsiteX10" fmla="*/ 3810 w 247404"/>
              <a:gd name="connsiteY10" fmla="*/ 132774 h 144839"/>
              <a:gd name="connsiteX11" fmla="*/ 8001 w 247404"/>
              <a:gd name="connsiteY11" fmla="*/ 121598 h 144839"/>
              <a:gd name="connsiteX12" fmla="*/ 8001 w 247404"/>
              <a:gd name="connsiteY12" fmla="*/ 120455 h 144839"/>
              <a:gd name="connsiteX13" fmla="*/ 9779 w 247404"/>
              <a:gd name="connsiteY13" fmla="*/ 116645 h 144839"/>
              <a:gd name="connsiteX14" fmla="*/ 12319 w 247404"/>
              <a:gd name="connsiteY14" fmla="*/ 111057 h 144839"/>
              <a:gd name="connsiteX15" fmla="*/ 13970 w 247404"/>
              <a:gd name="connsiteY15" fmla="*/ 107882 h 144839"/>
              <a:gd name="connsiteX16" fmla="*/ 16002 w 247404"/>
              <a:gd name="connsiteY16" fmla="*/ 104072 h 144839"/>
              <a:gd name="connsiteX17" fmla="*/ 16002 w 247404"/>
              <a:gd name="connsiteY17" fmla="*/ 103310 h 144839"/>
              <a:gd name="connsiteX18" fmla="*/ 18669 w 247404"/>
              <a:gd name="connsiteY18" fmla="*/ 98484 h 144839"/>
              <a:gd name="connsiteX19" fmla="*/ 20193 w 247404"/>
              <a:gd name="connsiteY19" fmla="*/ 95944 h 144839"/>
              <a:gd name="connsiteX20" fmla="*/ 23622 w 247404"/>
              <a:gd name="connsiteY20" fmla="*/ 90483 h 144839"/>
              <a:gd name="connsiteX21" fmla="*/ 25400 w 247404"/>
              <a:gd name="connsiteY21" fmla="*/ 87816 h 144839"/>
              <a:gd name="connsiteX22" fmla="*/ 28575 w 247404"/>
              <a:gd name="connsiteY22" fmla="*/ 83498 h 144839"/>
              <a:gd name="connsiteX23" fmla="*/ 30861 w 247404"/>
              <a:gd name="connsiteY23" fmla="*/ 80196 h 144839"/>
              <a:gd name="connsiteX24" fmla="*/ 34925 w 247404"/>
              <a:gd name="connsiteY24" fmla="*/ 75116 h 144839"/>
              <a:gd name="connsiteX25" fmla="*/ 35814 w 247404"/>
              <a:gd name="connsiteY25" fmla="*/ 73973 h 144839"/>
              <a:gd name="connsiteX26" fmla="*/ 36703 w 247404"/>
              <a:gd name="connsiteY26" fmla="*/ 72830 h 144839"/>
              <a:gd name="connsiteX27" fmla="*/ 39624 w 247404"/>
              <a:gd name="connsiteY27" fmla="*/ 69401 h 144839"/>
              <a:gd name="connsiteX28" fmla="*/ 39624 w 247404"/>
              <a:gd name="connsiteY28" fmla="*/ 69401 h 144839"/>
              <a:gd name="connsiteX29" fmla="*/ 42799 w 247404"/>
              <a:gd name="connsiteY29" fmla="*/ 65972 h 144839"/>
              <a:gd name="connsiteX30" fmla="*/ 43688 w 247404"/>
              <a:gd name="connsiteY30" fmla="*/ 65083 h 144839"/>
              <a:gd name="connsiteX31" fmla="*/ 43688 w 247404"/>
              <a:gd name="connsiteY31" fmla="*/ 65083 h 144839"/>
              <a:gd name="connsiteX32" fmla="*/ 46101 w 247404"/>
              <a:gd name="connsiteY32" fmla="*/ 64702 h 144839"/>
              <a:gd name="connsiteX33" fmla="*/ 48260 w 247404"/>
              <a:gd name="connsiteY33" fmla="*/ 62543 h 144839"/>
              <a:gd name="connsiteX34" fmla="*/ 50673 w 247404"/>
              <a:gd name="connsiteY34" fmla="*/ 60003 h 144839"/>
              <a:gd name="connsiteX35" fmla="*/ 53340 w 247404"/>
              <a:gd name="connsiteY35" fmla="*/ 57463 h 144839"/>
              <a:gd name="connsiteX36" fmla="*/ 55499 w 247404"/>
              <a:gd name="connsiteY36" fmla="*/ 55431 h 144839"/>
              <a:gd name="connsiteX37" fmla="*/ 57658 w 247404"/>
              <a:gd name="connsiteY37" fmla="*/ 53526 h 144839"/>
              <a:gd name="connsiteX38" fmla="*/ 61214 w 247404"/>
              <a:gd name="connsiteY38" fmla="*/ 50351 h 144839"/>
              <a:gd name="connsiteX39" fmla="*/ 65151 w 247404"/>
              <a:gd name="connsiteY39" fmla="*/ 47176 h 144839"/>
              <a:gd name="connsiteX40" fmla="*/ 81534 w 247404"/>
              <a:gd name="connsiteY40" fmla="*/ 35238 h 144839"/>
              <a:gd name="connsiteX41" fmla="*/ 83566 w 247404"/>
              <a:gd name="connsiteY41" fmla="*/ 33968 h 144839"/>
              <a:gd name="connsiteX42" fmla="*/ 85217 w 247404"/>
              <a:gd name="connsiteY42" fmla="*/ 32952 h 144839"/>
              <a:gd name="connsiteX43" fmla="*/ 85217 w 247404"/>
              <a:gd name="connsiteY43" fmla="*/ 32952 h 144839"/>
              <a:gd name="connsiteX44" fmla="*/ 86868 w 247404"/>
              <a:gd name="connsiteY44" fmla="*/ 31936 h 144839"/>
              <a:gd name="connsiteX45" fmla="*/ 90424 w 247404"/>
              <a:gd name="connsiteY45" fmla="*/ 29777 h 144839"/>
              <a:gd name="connsiteX46" fmla="*/ 92583 w 247404"/>
              <a:gd name="connsiteY46" fmla="*/ 28507 h 144839"/>
              <a:gd name="connsiteX47" fmla="*/ 95758 w 247404"/>
              <a:gd name="connsiteY47" fmla="*/ 26856 h 144839"/>
              <a:gd name="connsiteX48" fmla="*/ 100457 w 247404"/>
              <a:gd name="connsiteY48" fmla="*/ 24316 h 144839"/>
              <a:gd name="connsiteX49" fmla="*/ 104775 w 247404"/>
              <a:gd name="connsiteY49" fmla="*/ 22157 h 144839"/>
              <a:gd name="connsiteX50" fmla="*/ 109601 w 247404"/>
              <a:gd name="connsiteY50" fmla="*/ 19998 h 144839"/>
              <a:gd name="connsiteX51" fmla="*/ 112776 w 247404"/>
              <a:gd name="connsiteY51" fmla="*/ 18601 h 144839"/>
              <a:gd name="connsiteX52" fmla="*/ 114554 w 247404"/>
              <a:gd name="connsiteY52" fmla="*/ 17839 h 144839"/>
              <a:gd name="connsiteX53" fmla="*/ 119253 w 247404"/>
              <a:gd name="connsiteY53" fmla="*/ 15934 h 144839"/>
              <a:gd name="connsiteX54" fmla="*/ 123190 w 247404"/>
              <a:gd name="connsiteY54" fmla="*/ 14410 h 144839"/>
              <a:gd name="connsiteX55" fmla="*/ 142875 w 247404"/>
              <a:gd name="connsiteY55" fmla="*/ 8060 h 144839"/>
              <a:gd name="connsiteX56" fmla="*/ 153035 w 247404"/>
              <a:gd name="connsiteY56" fmla="*/ 5647 h 144839"/>
              <a:gd name="connsiteX57" fmla="*/ 168402 w 247404"/>
              <a:gd name="connsiteY57" fmla="*/ 2726 h 144839"/>
              <a:gd name="connsiteX58" fmla="*/ 178816 w 247404"/>
              <a:gd name="connsiteY58" fmla="*/ 1456 h 144839"/>
              <a:gd name="connsiteX59" fmla="*/ 178816 w 247404"/>
              <a:gd name="connsiteY59" fmla="*/ 1456 h 144839"/>
              <a:gd name="connsiteX60" fmla="*/ 214884 w 247404"/>
              <a:gd name="connsiteY60" fmla="*/ 186 h 144839"/>
              <a:gd name="connsiteX61" fmla="*/ 219710 w 247404"/>
              <a:gd name="connsiteY61" fmla="*/ 186 h 144839"/>
              <a:gd name="connsiteX62" fmla="*/ 229235 w 247404"/>
              <a:gd name="connsiteY62" fmla="*/ 186 h 144839"/>
              <a:gd name="connsiteX63" fmla="*/ 234061 w 247404"/>
              <a:gd name="connsiteY63" fmla="*/ 186 h 144839"/>
              <a:gd name="connsiteX64" fmla="*/ 244729 w 247404"/>
              <a:gd name="connsiteY64" fmla="*/ 1710 h 144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47404" h="144839">
                <a:moveTo>
                  <a:pt x="245110" y="2599"/>
                </a:moveTo>
                <a:cubicBezTo>
                  <a:pt x="247524" y="21083"/>
                  <a:pt x="248035" y="39765"/>
                  <a:pt x="246634" y="58352"/>
                </a:cubicBezTo>
                <a:cubicBezTo>
                  <a:pt x="242850" y="62389"/>
                  <a:pt x="239289" y="66629"/>
                  <a:pt x="235966" y="71052"/>
                </a:cubicBezTo>
                <a:lnTo>
                  <a:pt x="235966" y="71052"/>
                </a:lnTo>
                <a:lnTo>
                  <a:pt x="221488" y="90356"/>
                </a:lnTo>
                <a:lnTo>
                  <a:pt x="200660" y="86546"/>
                </a:lnTo>
                <a:lnTo>
                  <a:pt x="196342" y="85911"/>
                </a:lnTo>
                <a:cubicBezTo>
                  <a:pt x="155487" y="79213"/>
                  <a:pt x="113597" y="83104"/>
                  <a:pt x="74676" y="97214"/>
                </a:cubicBezTo>
                <a:cubicBezTo>
                  <a:pt x="46585" y="107405"/>
                  <a:pt x="21087" y="123667"/>
                  <a:pt x="0" y="144839"/>
                </a:cubicBezTo>
                <a:cubicBezTo>
                  <a:pt x="0" y="142807"/>
                  <a:pt x="1143" y="140775"/>
                  <a:pt x="1778" y="138743"/>
                </a:cubicBezTo>
                <a:cubicBezTo>
                  <a:pt x="2413" y="136711"/>
                  <a:pt x="3048" y="134679"/>
                  <a:pt x="3810" y="132774"/>
                </a:cubicBezTo>
                <a:cubicBezTo>
                  <a:pt x="4572" y="130869"/>
                  <a:pt x="6477" y="125281"/>
                  <a:pt x="8001" y="121598"/>
                </a:cubicBezTo>
                <a:cubicBezTo>
                  <a:pt x="8049" y="121219"/>
                  <a:pt x="8049" y="120835"/>
                  <a:pt x="8001" y="120455"/>
                </a:cubicBezTo>
                <a:lnTo>
                  <a:pt x="9779" y="116645"/>
                </a:lnTo>
                <a:cubicBezTo>
                  <a:pt x="10541" y="114740"/>
                  <a:pt x="11430" y="112835"/>
                  <a:pt x="12319" y="111057"/>
                </a:cubicBezTo>
                <a:lnTo>
                  <a:pt x="13970" y="107882"/>
                </a:lnTo>
                <a:cubicBezTo>
                  <a:pt x="13970" y="106612"/>
                  <a:pt x="15240" y="105342"/>
                  <a:pt x="16002" y="104072"/>
                </a:cubicBezTo>
                <a:lnTo>
                  <a:pt x="16002" y="103310"/>
                </a:lnTo>
                <a:cubicBezTo>
                  <a:pt x="16764" y="101659"/>
                  <a:pt x="17780" y="100008"/>
                  <a:pt x="18669" y="98484"/>
                </a:cubicBezTo>
                <a:lnTo>
                  <a:pt x="20193" y="95944"/>
                </a:lnTo>
                <a:lnTo>
                  <a:pt x="23622" y="90483"/>
                </a:lnTo>
                <a:lnTo>
                  <a:pt x="25400" y="87816"/>
                </a:lnTo>
                <a:cubicBezTo>
                  <a:pt x="26416" y="86419"/>
                  <a:pt x="27432" y="84895"/>
                  <a:pt x="28575" y="83498"/>
                </a:cubicBezTo>
                <a:cubicBezTo>
                  <a:pt x="29264" y="82349"/>
                  <a:pt x="30027" y="81246"/>
                  <a:pt x="30861" y="80196"/>
                </a:cubicBezTo>
                <a:cubicBezTo>
                  <a:pt x="32131" y="78418"/>
                  <a:pt x="33528" y="76767"/>
                  <a:pt x="34925" y="75116"/>
                </a:cubicBezTo>
                <a:lnTo>
                  <a:pt x="35814" y="73973"/>
                </a:lnTo>
                <a:lnTo>
                  <a:pt x="36703" y="72830"/>
                </a:lnTo>
                <a:lnTo>
                  <a:pt x="39624" y="69401"/>
                </a:lnTo>
                <a:lnTo>
                  <a:pt x="39624" y="69401"/>
                </a:lnTo>
                <a:lnTo>
                  <a:pt x="42799" y="65972"/>
                </a:lnTo>
                <a:cubicBezTo>
                  <a:pt x="43027" y="65615"/>
                  <a:pt x="43331" y="65312"/>
                  <a:pt x="43688" y="65083"/>
                </a:cubicBezTo>
                <a:lnTo>
                  <a:pt x="43688" y="65083"/>
                </a:lnTo>
                <a:cubicBezTo>
                  <a:pt x="44508" y="65087"/>
                  <a:pt x="45322" y="64958"/>
                  <a:pt x="46101" y="64702"/>
                </a:cubicBezTo>
                <a:lnTo>
                  <a:pt x="48260" y="62543"/>
                </a:lnTo>
                <a:lnTo>
                  <a:pt x="50673" y="60003"/>
                </a:lnTo>
                <a:lnTo>
                  <a:pt x="53340" y="57463"/>
                </a:lnTo>
                <a:lnTo>
                  <a:pt x="55499" y="55431"/>
                </a:lnTo>
                <a:lnTo>
                  <a:pt x="57658" y="53526"/>
                </a:lnTo>
                <a:lnTo>
                  <a:pt x="61214" y="50351"/>
                </a:lnTo>
                <a:lnTo>
                  <a:pt x="65151" y="47176"/>
                </a:lnTo>
                <a:cubicBezTo>
                  <a:pt x="70399" y="42913"/>
                  <a:pt x="75868" y="38928"/>
                  <a:pt x="81534" y="35238"/>
                </a:cubicBezTo>
                <a:lnTo>
                  <a:pt x="83566" y="33968"/>
                </a:lnTo>
                <a:lnTo>
                  <a:pt x="85217" y="32952"/>
                </a:lnTo>
                <a:lnTo>
                  <a:pt x="85217" y="32952"/>
                </a:lnTo>
                <a:lnTo>
                  <a:pt x="86868" y="31936"/>
                </a:lnTo>
                <a:lnTo>
                  <a:pt x="90424" y="29777"/>
                </a:lnTo>
                <a:lnTo>
                  <a:pt x="92583" y="28507"/>
                </a:lnTo>
                <a:lnTo>
                  <a:pt x="95758" y="26856"/>
                </a:lnTo>
                <a:lnTo>
                  <a:pt x="100457" y="24316"/>
                </a:lnTo>
                <a:lnTo>
                  <a:pt x="104775" y="22157"/>
                </a:lnTo>
                <a:lnTo>
                  <a:pt x="109601" y="19998"/>
                </a:lnTo>
                <a:lnTo>
                  <a:pt x="112776" y="18601"/>
                </a:lnTo>
                <a:cubicBezTo>
                  <a:pt x="113344" y="18294"/>
                  <a:pt x="113939" y="18039"/>
                  <a:pt x="114554" y="17839"/>
                </a:cubicBezTo>
                <a:lnTo>
                  <a:pt x="119253" y="15934"/>
                </a:lnTo>
                <a:lnTo>
                  <a:pt x="123190" y="14410"/>
                </a:lnTo>
                <a:cubicBezTo>
                  <a:pt x="129667" y="11997"/>
                  <a:pt x="135890" y="9965"/>
                  <a:pt x="142875" y="8060"/>
                </a:cubicBezTo>
                <a:lnTo>
                  <a:pt x="153035" y="5647"/>
                </a:lnTo>
                <a:cubicBezTo>
                  <a:pt x="158115" y="4504"/>
                  <a:pt x="163195" y="3488"/>
                  <a:pt x="168402" y="2726"/>
                </a:cubicBezTo>
                <a:lnTo>
                  <a:pt x="178816" y="1456"/>
                </a:lnTo>
                <a:lnTo>
                  <a:pt x="178816" y="1456"/>
                </a:lnTo>
                <a:cubicBezTo>
                  <a:pt x="190790" y="139"/>
                  <a:pt x="202846" y="-286"/>
                  <a:pt x="214884" y="186"/>
                </a:cubicBezTo>
                <a:lnTo>
                  <a:pt x="219710" y="186"/>
                </a:lnTo>
                <a:lnTo>
                  <a:pt x="229235" y="186"/>
                </a:lnTo>
                <a:lnTo>
                  <a:pt x="234061" y="186"/>
                </a:lnTo>
                <a:cubicBezTo>
                  <a:pt x="237617" y="186"/>
                  <a:pt x="241173" y="694"/>
                  <a:pt x="244729" y="1710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CAE82592-2B10-4F13-8FDA-32C889AAF53F}"/>
              </a:ext>
            </a:extLst>
          </p:cNvPr>
          <p:cNvSpPr/>
          <p:nvPr/>
        </p:nvSpPr>
        <p:spPr>
          <a:xfrm>
            <a:off x="1437386" y="2930017"/>
            <a:ext cx="56" cy="2031"/>
          </a:xfrm>
          <a:custGeom>
            <a:avLst/>
            <a:gdLst>
              <a:gd name="connsiteX0" fmla="*/ 0 w 56"/>
              <a:gd name="connsiteY0" fmla="*/ 0 h 2031"/>
              <a:gd name="connsiteX1" fmla="*/ 0 w 56"/>
              <a:gd name="connsiteY1" fmla="*/ 2032 h 2031"/>
              <a:gd name="connsiteX2" fmla="*/ 0 w 56"/>
              <a:gd name="connsiteY2" fmla="*/ 2032 h 2031"/>
              <a:gd name="connsiteX3" fmla="*/ 0 w 56"/>
              <a:gd name="connsiteY3" fmla="*/ 0 h 2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" h="2031">
                <a:moveTo>
                  <a:pt x="0" y="0"/>
                </a:moveTo>
                <a:lnTo>
                  <a:pt x="0" y="2032"/>
                </a:lnTo>
                <a:lnTo>
                  <a:pt x="0" y="2032"/>
                </a:lnTo>
                <a:cubicBezTo>
                  <a:pt x="127" y="1397"/>
                  <a:pt x="0" y="635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CAACE785-AECA-41FB-BC58-69A9145A2E97}"/>
              </a:ext>
            </a:extLst>
          </p:cNvPr>
          <p:cNvSpPr/>
          <p:nvPr/>
        </p:nvSpPr>
        <p:spPr>
          <a:xfrm>
            <a:off x="1489201" y="2840354"/>
            <a:ext cx="345360" cy="560323"/>
          </a:xfrm>
          <a:custGeom>
            <a:avLst/>
            <a:gdLst>
              <a:gd name="connsiteX0" fmla="*/ 345313 w 345360"/>
              <a:gd name="connsiteY0" fmla="*/ 292989 h 560323"/>
              <a:gd name="connsiteX1" fmla="*/ 345313 w 345360"/>
              <a:gd name="connsiteY1" fmla="*/ 302768 h 560323"/>
              <a:gd name="connsiteX2" fmla="*/ 345313 w 345360"/>
              <a:gd name="connsiteY2" fmla="*/ 307086 h 560323"/>
              <a:gd name="connsiteX3" fmla="*/ 345313 w 345360"/>
              <a:gd name="connsiteY3" fmla="*/ 318516 h 560323"/>
              <a:gd name="connsiteX4" fmla="*/ 345313 w 345360"/>
              <a:gd name="connsiteY4" fmla="*/ 320421 h 560323"/>
              <a:gd name="connsiteX5" fmla="*/ 345313 w 345360"/>
              <a:gd name="connsiteY5" fmla="*/ 327025 h 560323"/>
              <a:gd name="connsiteX6" fmla="*/ 345313 w 345360"/>
              <a:gd name="connsiteY6" fmla="*/ 332867 h 560323"/>
              <a:gd name="connsiteX7" fmla="*/ 345313 w 345360"/>
              <a:gd name="connsiteY7" fmla="*/ 334391 h 560323"/>
              <a:gd name="connsiteX8" fmla="*/ 345313 w 345360"/>
              <a:gd name="connsiteY8" fmla="*/ 337820 h 560323"/>
              <a:gd name="connsiteX9" fmla="*/ 343916 w 345360"/>
              <a:gd name="connsiteY9" fmla="*/ 347599 h 560323"/>
              <a:gd name="connsiteX10" fmla="*/ 343281 w 345360"/>
              <a:gd name="connsiteY10" fmla="*/ 351917 h 560323"/>
              <a:gd name="connsiteX11" fmla="*/ 342265 w 345360"/>
              <a:gd name="connsiteY11" fmla="*/ 358521 h 560323"/>
              <a:gd name="connsiteX12" fmla="*/ 340741 w 345360"/>
              <a:gd name="connsiteY12" fmla="*/ 366141 h 560323"/>
              <a:gd name="connsiteX13" fmla="*/ 339217 w 345360"/>
              <a:gd name="connsiteY13" fmla="*/ 373253 h 560323"/>
              <a:gd name="connsiteX14" fmla="*/ 337947 w 345360"/>
              <a:gd name="connsiteY14" fmla="*/ 378968 h 560323"/>
              <a:gd name="connsiteX15" fmla="*/ 336804 w 345360"/>
              <a:gd name="connsiteY15" fmla="*/ 383540 h 560323"/>
              <a:gd name="connsiteX16" fmla="*/ 334137 w 345360"/>
              <a:gd name="connsiteY16" fmla="*/ 393573 h 560323"/>
              <a:gd name="connsiteX17" fmla="*/ 333375 w 345360"/>
              <a:gd name="connsiteY17" fmla="*/ 396621 h 560323"/>
              <a:gd name="connsiteX18" fmla="*/ 328803 w 345360"/>
              <a:gd name="connsiteY18" fmla="*/ 411353 h 560323"/>
              <a:gd name="connsiteX19" fmla="*/ 327914 w 345360"/>
              <a:gd name="connsiteY19" fmla="*/ 414274 h 560323"/>
              <a:gd name="connsiteX20" fmla="*/ 326263 w 345360"/>
              <a:gd name="connsiteY20" fmla="*/ 419100 h 560323"/>
              <a:gd name="connsiteX21" fmla="*/ 326263 w 345360"/>
              <a:gd name="connsiteY21" fmla="*/ 421005 h 560323"/>
              <a:gd name="connsiteX22" fmla="*/ 324612 w 345360"/>
              <a:gd name="connsiteY22" fmla="*/ 425450 h 560323"/>
              <a:gd name="connsiteX23" fmla="*/ 322961 w 345360"/>
              <a:gd name="connsiteY23" fmla="*/ 430022 h 560323"/>
              <a:gd name="connsiteX24" fmla="*/ 320929 w 345360"/>
              <a:gd name="connsiteY24" fmla="*/ 435483 h 560323"/>
              <a:gd name="connsiteX25" fmla="*/ 317373 w 345360"/>
              <a:gd name="connsiteY25" fmla="*/ 444373 h 560323"/>
              <a:gd name="connsiteX26" fmla="*/ 311404 w 345360"/>
              <a:gd name="connsiteY26" fmla="*/ 458470 h 560323"/>
              <a:gd name="connsiteX27" fmla="*/ 309753 w 345360"/>
              <a:gd name="connsiteY27" fmla="*/ 462026 h 560323"/>
              <a:gd name="connsiteX28" fmla="*/ 304546 w 345360"/>
              <a:gd name="connsiteY28" fmla="*/ 473202 h 560323"/>
              <a:gd name="connsiteX29" fmla="*/ 302387 w 345360"/>
              <a:gd name="connsiteY29" fmla="*/ 477647 h 560323"/>
              <a:gd name="connsiteX30" fmla="*/ 296291 w 345360"/>
              <a:gd name="connsiteY30" fmla="*/ 490347 h 560323"/>
              <a:gd name="connsiteX31" fmla="*/ 295021 w 345360"/>
              <a:gd name="connsiteY31" fmla="*/ 492633 h 560323"/>
              <a:gd name="connsiteX32" fmla="*/ 287147 w 345360"/>
              <a:gd name="connsiteY32" fmla="*/ 507365 h 560323"/>
              <a:gd name="connsiteX33" fmla="*/ 284988 w 345360"/>
              <a:gd name="connsiteY33" fmla="*/ 511175 h 560323"/>
              <a:gd name="connsiteX34" fmla="*/ 267208 w 345360"/>
              <a:gd name="connsiteY34" fmla="*/ 541147 h 560323"/>
              <a:gd name="connsiteX35" fmla="*/ 263017 w 345360"/>
              <a:gd name="connsiteY35" fmla="*/ 547624 h 560323"/>
              <a:gd name="connsiteX36" fmla="*/ 254889 w 345360"/>
              <a:gd name="connsiteY36" fmla="*/ 560324 h 560323"/>
              <a:gd name="connsiteX37" fmla="*/ 258191 w 345360"/>
              <a:gd name="connsiteY37" fmla="*/ 553593 h 560323"/>
              <a:gd name="connsiteX38" fmla="*/ 263525 w 345360"/>
              <a:gd name="connsiteY38" fmla="*/ 541782 h 560323"/>
              <a:gd name="connsiteX39" fmla="*/ 290830 w 345360"/>
              <a:gd name="connsiteY39" fmla="*/ 460883 h 560323"/>
              <a:gd name="connsiteX40" fmla="*/ 293243 w 345360"/>
              <a:gd name="connsiteY40" fmla="*/ 449707 h 560323"/>
              <a:gd name="connsiteX41" fmla="*/ 296926 w 345360"/>
              <a:gd name="connsiteY41" fmla="*/ 427228 h 560323"/>
              <a:gd name="connsiteX42" fmla="*/ 270129 w 345360"/>
              <a:gd name="connsiteY42" fmla="*/ 244983 h 560323"/>
              <a:gd name="connsiteX43" fmla="*/ 264414 w 345360"/>
              <a:gd name="connsiteY43" fmla="*/ 232283 h 560323"/>
              <a:gd name="connsiteX44" fmla="*/ 262255 w 345360"/>
              <a:gd name="connsiteY44" fmla="*/ 227838 h 560323"/>
              <a:gd name="connsiteX45" fmla="*/ 254381 w 345360"/>
              <a:gd name="connsiteY45" fmla="*/ 213995 h 560323"/>
              <a:gd name="connsiteX46" fmla="*/ 13970 w 345360"/>
              <a:gd name="connsiteY46" fmla="*/ 82169 h 560323"/>
              <a:gd name="connsiteX47" fmla="*/ 0 w 345360"/>
              <a:gd name="connsiteY47" fmla="*/ 8509 h 560323"/>
              <a:gd name="connsiteX48" fmla="*/ 5461 w 345360"/>
              <a:gd name="connsiteY48" fmla="*/ 6858 h 560323"/>
              <a:gd name="connsiteX49" fmla="*/ 9525 w 345360"/>
              <a:gd name="connsiteY49" fmla="*/ 5842 h 560323"/>
              <a:gd name="connsiteX50" fmla="*/ 18669 w 345360"/>
              <a:gd name="connsiteY50" fmla="*/ 3683 h 560323"/>
              <a:gd name="connsiteX51" fmla="*/ 32512 w 345360"/>
              <a:gd name="connsiteY51" fmla="*/ 1143 h 560323"/>
              <a:gd name="connsiteX52" fmla="*/ 37084 w 345360"/>
              <a:gd name="connsiteY52" fmla="*/ 1143 h 560323"/>
              <a:gd name="connsiteX53" fmla="*/ 37084 w 345360"/>
              <a:gd name="connsiteY53" fmla="*/ 1143 h 560323"/>
              <a:gd name="connsiteX54" fmla="*/ 42799 w 345360"/>
              <a:gd name="connsiteY54" fmla="*/ 1143 h 560323"/>
              <a:gd name="connsiteX55" fmla="*/ 59944 w 345360"/>
              <a:gd name="connsiteY55" fmla="*/ 0 h 560323"/>
              <a:gd name="connsiteX56" fmla="*/ 72898 w 345360"/>
              <a:gd name="connsiteY56" fmla="*/ 0 h 560323"/>
              <a:gd name="connsiteX57" fmla="*/ 78867 w 345360"/>
              <a:gd name="connsiteY57" fmla="*/ 0 h 560323"/>
              <a:gd name="connsiteX58" fmla="*/ 78867 w 345360"/>
              <a:gd name="connsiteY58" fmla="*/ 0 h 560323"/>
              <a:gd name="connsiteX59" fmla="*/ 85090 w 345360"/>
              <a:gd name="connsiteY59" fmla="*/ 0 h 560323"/>
              <a:gd name="connsiteX60" fmla="*/ 94742 w 345360"/>
              <a:gd name="connsiteY60" fmla="*/ 889 h 560323"/>
              <a:gd name="connsiteX61" fmla="*/ 104394 w 345360"/>
              <a:gd name="connsiteY61" fmla="*/ 2159 h 560323"/>
              <a:gd name="connsiteX62" fmla="*/ 110871 w 345360"/>
              <a:gd name="connsiteY62" fmla="*/ 3175 h 560323"/>
              <a:gd name="connsiteX63" fmla="*/ 123571 w 345360"/>
              <a:gd name="connsiteY63" fmla="*/ 5842 h 560323"/>
              <a:gd name="connsiteX64" fmla="*/ 128905 w 345360"/>
              <a:gd name="connsiteY64" fmla="*/ 6985 h 560323"/>
              <a:gd name="connsiteX65" fmla="*/ 130556 w 345360"/>
              <a:gd name="connsiteY65" fmla="*/ 6985 h 560323"/>
              <a:gd name="connsiteX66" fmla="*/ 136144 w 345360"/>
              <a:gd name="connsiteY66" fmla="*/ 8382 h 560323"/>
              <a:gd name="connsiteX67" fmla="*/ 142494 w 345360"/>
              <a:gd name="connsiteY67" fmla="*/ 10287 h 560323"/>
              <a:gd name="connsiteX68" fmla="*/ 155956 w 345360"/>
              <a:gd name="connsiteY68" fmla="*/ 14732 h 560323"/>
              <a:gd name="connsiteX69" fmla="*/ 161036 w 345360"/>
              <a:gd name="connsiteY69" fmla="*/ 16637 h 560323"/>
              <a:gd name="connsiteX70" fmla="*/ 167132 w 345360"/>
              <a:gd name="connsiteY70" fmla="*/ 18923 h 560323"/>
              <a:gd name="connsiteX71" fmla="*/ 173228 w 345360"/>
              <a:gd name="connsiteY71" fmla="*/ 21590 h 560323"/>
              <a:gd name="connsiteX72" fmla="*/ 177546 w 345360"/>
              <a:gd name="connsiteY72" fmla="*/ 23495 h 560323"/>
              <a:gd name="connsiteX73" fmla="*/ 180467 w 345360"/>
              <a:gd name="connsiteY73" fmla="*/ 24765 h 560323"/>
              <a:gd name="connsiteX74" fmla="*/ 185166 w 345360"/>
              <a:gd name="connsiteY74" fmla="*/ 27051 h 560323"/>
              <a:gd name="connsiteX75" fmla="*/ 185166 w 345360"/>
              <a:gd name="connsiteY75" fmla="*/ 27051 h 560323"/>
              <a:gd name="connsiteX76" fmla="*/ 191008 w 345360"/>
              <a:gd name="connsiteY76" fmla="*/ 29972 h 560323"/>
              <a:gd name="connsiteX77" fmla="*/ 203708 w 345360"/>
              <a:gd name="connsiteY77" fmla="*/ 36703 h 560323"/>
              <a:gd name="connsiteX78" fmla="*/ 208788 w 345360"/>
              <a:gd name="connsiteY78" fmla="*/ 39751 h 560323"/>
              <a:gd name="connsiteX79" fmla="*/ 220218 w 345360"/>
              <a:gd name="connsiteY79" fmla="*/ 46990 h 560323"/>
              <a:gd name="connsiteX80" fmla="*/ 225298 w 345360"/>
              <a:gd name="connsiteY80" fmla="*/ 50673 h 560323"/>
              <a:gd name="connsiteX81" fmla="*/ 230251 w 345360"/>
              <a:gd name="connsiteY81" fmla="*/ 54229 h 560323"/>
              <a:gd name="connsiteX82" fmla="*/ 241173 w 345360"/>
              <a:gd name="connsiteY82" fmla="*/ 62738 h 560323"/>
              <a:gd name="connsiteX83" fmla="*/ 244348 w 345360"/>
              <a:gd name="connsiteY83" fmla="*/ 65532 h 560323"/>
              <a:gd name="connsiteX84" fmla="*/ 247523 w 345360"/>
              <a:gd name="connsiteY84" fmla="*/ 68199 h 560323"/>
              <a:gd name="connsiteX85" fmla="*/ 250190 w 345360"/>
              <a:gd name="connsiteY85" fmla="*/ 70485 h 560323"/>
              <a:gd name="connsiteX86" fmla="*/ 252730 w 345360"/>
              <a:gd name="connsiteY86" fmla="*/ 72771 h 560323"/>
              <a:gd name="connsiteX87" fmla="*/ 256159 w 345360"/>
              <a:gd name="connsiteY87" fmla="*/ 76073 h 560323"/>
              <a:gd name="connsiteX88" fmla="*/ 263652 w 345360"/>
              <a:gd name="connsiteY88" fmla="*/ 83566 h 560323"/>
              <a:gd name="connsiteX89" fmla="*/ 274193 w 345360"/>
              <a:gd name="connsiteY89" fmla="*/ 94996 h 560323"/>
              <a:gd name="connsiteX90" fmla="*/ 279781 w 345360"/>
              <a:gd name="connsiteY90" fmla="*/ 101727 h 560323"/>
              <a:gd name="connsiteX91" fmla="*/ 285242 w 345360"/>
              <a:gd name="connsiteY91" fmla="*/ 108712 h 560323"/>
              <a:gd name="connsiteX92" fmla="*/ 299974 w 345360"/>
              <a:gd name="connsiteY92" fmla="*/ 130556 h 560323"/>
              <a:gd name="connsiteX93" fmla="*/ 306959 w 345360"/>
              <a:gd name="connsiteY93" fmla="*/ 143256 h 560323"/>
              <a:gd name="connsiteX94" fmla="*/ 307848 w 345360"/>
              <a:gd name="connsiteY94" fmla="*/ 144907 h 560323"/>
              <a:gd name="connsiteX95" fmla="*/ 308991 w 345360"/>
              <a:gd name="connsiteY95" fmla="*/ 147193 h 560323"/>
              <a:gd name="connsiteX96" fmla="*/ 310007 w 345360"/>
              <a:gd name="connsiteY96" fmla="*/ 149352 h 560323"/>
              <a:gd name="connsiteX97" fmla="*/ 311404 w 345360"/>
              <a:gd name="connsiteY97" fmla="*/ 152146 h 560323"/>
              <a:gd name="connsiteX98" fmla="*/ 312674 w 345360"/>
              <a:gd name="connsiteY98" fmla="*/ 154940 h 560323"/>
              <a:gd name="connsiteX99" fmla="*/ 314452 w 345360"/>
              <a:gd name="connsiteY99" fmla="*/ 158750 h 560323"/>
              <a:gd name="connsiteX100" fmla="*/ 315849 w 345360"/>
              <a:gd name="connsiteY100" fmla="*/ 161798 h 560323"/>
              <a:gd name="connsiteX101" fmla="*/ 319659 w 345360"/>
              <a:gd name="connsiteY101" fmla="*/ 170815 h 560323"/>
              <a:gd name="connsiteX102" fmla="*/ 322199 w 345360"/>
              <a:gd name="connsiteY102" fmla="*/ 176911 h 560323"/>
              <a:gd name="connsiteX103" fmla="*/ 322199 w 345360"/>
              <a:gd name="connsiteY103" fmla="*/ 177800 h 560323"/>
              <a:gd name="connsiteX104" fmla="*/ 323469 w 345360"/>
              <a:gd name="connsiteY104" fmla="*/ 181229 h 560323"/>
              <a:gd name="connsiteX105" fmla="*/ 324612 w 345360"/>
              <a:gd name="connsiteY105" fmla="*/ 184023 h 560323"/>
              <a:gd name="connsiteX106" fmla="*/ 326136 w 345360"/>
              <a:gd name="connsiteY106" fmla="*/ 188214 h 560323"/>
              <a:gd name="connsiteX107" fmla="*/ 327152 w 345360"/>
              <a:gd name="connsiteY107" fmla="*/ 191135 h 560323"/>
              <a:gd name="connsiteX108" fmla="*/ 329311 w 345360"/>
              <a:gd name="connsiteY108" fmla="*/ 197612 h 560323"/>
              <a:gd name="connsiteX109" fmla="*/ 331724 w 345360"/>
              <a:gd name="connsiteY109" fmla="*/ 205486 h 560323"/>
              <a:gd name="connsiteX110" fmla="*/ 335026 w 345360"/>
              <a:gd name="connsiteY110" fmla="*/ 217170 h 560323"/>
              <a:gd name="connsiteX111" fmla="*/ 335915 w 345360"/>
              <a:gd name="connsiteY111" fmla="*/ 220853 h 560323"/>
              <a:gd name="connsiteX112" fmla="*/ 337185 w 345360"/>
              <a:gd name="connsiteY112" fmla="*/ 225933 h 560323"/>
              <a:gd name="connsiteX113" fmla="*/ 338201 w 345360"/>
              <a:gd name="connsiteY113" fmla="*/ 231013 h 560323"/>
              <a:gd name="connsiteX114" fmla="*/ 338836 w 345360"/>
              <a:gd name="connsiteY114" fmla="*/ 234061 h 560323"/>
              <a:gd name="connsiteX115" fmla="*/ 341249 w 345360"/>
              <a:gd name="connsiteY115" fmla="*/ 246761 h 560323"/>
              <a:gd name="connsiteX116" fmla="*/ 341249 w 345360"/>
              <a:gd name="connsiteY116" fmla="*/ 245745 h 560323"/>
              <a:gd name="connsiteX117" fmla="*/ 341249 w 345360"/>
              <a:gd name="connsiteY117" fmla="*/ 248539 h 560323"/>
              <a:gd name="connsiteX118" fmla="*/ 342646 w 345360"/>
              <a:gd name="connsiteY118" fmla="*/ 258953 h 560323"/>
              <a:gd name="connsiteX119" fmla="*/ 342646 w 345360"/>
              <a:gd name="connsiteY119" fmla="*/ 263017 h 560323"/>
              <a:gd name="connsiteX120" fmla="*/ 343662 w 345360"/>
              <a:gd name="connsiteY120" fmla="*/ 273431 h 560323"/>
              <a:gd name="connsiteX121" fmla="*/ 343662 w 345360"/>
              <a:gd name="connsiteY121" fmla="*/ 276225 h 560323"/>
              <a:gd name="connsiteX122" fmla="*/ 343662 w 345360"/>
              <a:gd name="connsiteY122" fmla="*/ 282702 h 560323"/>
              <a:gd name="connsiteX123" fmla="*/ 343662 w 345360"/>
              <a:gd name="connsiteY123" fmla="*/ 289306 h 56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45360" h="560323">
                <a:moveTo>
                  <a:pt x="345313" y="292989"/>
                </a:moveTo>
                <a:cubicBezTo>
                  <a:pt x="345313" y="296291"/>
                  <a:pt x="345313" y="299466"/>
                  <a:pt x="345313" y="302768"/>
                </a:cubicBezTo>
                <a:cubicBezTo>
                  <a:pt x="345313" y="304165"/>
                  <a:pt x="345313" y="305689"/>
                  <a:pt x="345313" y="307086"/>
                </a:cubicBezTo>
                <a:cubicBezTo>
                  <a:pt x="345313" y="310896"/>
                  <a:pt x="345313" y="314706"/>
                  <a:pt x="345313" y="318516"/>
                </a:cubicBezTo>
                <a:cubicBezTo>
                  <a:pt x="345376" y="319150"/>
                  <a:pt x="345376" y="319788"/>
                  <a:pt x="345313" y="320421"/>
                </a:cubicBezTo>
                <a:cubicBezTo>
                  <a:pt x="345313" y="322707"/>
                  <a:pt x="345313" y="324866"/>
                  <a:pt x="345313" y="327025"/>
                </a:cubicBezTo>
                <a:cubicBezTo>
                  <a:pt x="345313" y="329184"/>
                  <a:pt x="345313" y="330962"/>
                  <a:pt x="345313" y="332867"/>
                </a:cubicBezTo>
                <a:cubicBezTo>
                  <a:pt x="345374" y="333373"/>
                  <a:pt x="345374" y="333885"/>
                  <a:pt x="345313" y="334391"/>
                </a:cubicBezTo>
                <a:lnTo>
                  <a:pt x="345313" y="337820"/>
                </a:lnTo>
                <a:cubicBezTo>
                  <a:pt x="345313" y="341122"/>
                  <a:pt x="344424" y="344424"/>
                  <a:pt x="343916" y="347599"/>
                </a:cubicBezTo>
                <a:cubicBezTo>
                  <a:pt x="343408" y="350774"/>
                  <a:pt x="343916" y="350520"/>
                  <a:pt x="343281" y="351917"/>
                </a:cubicBezTo>
                <a:cubicBezTo>
                  <a:pt x="342646" y="353314"/>
                  <a:pt x="343281" y="356362"/>
                  <a:pt x="342265" y="358521"/>
                </a:cubicBezTo>
                <a:lnTo>
                  <a:pt x="340741" y="366141"/>
                </a:lnTo>
                <a:cubicBezTo>
                  <a:pt x="340355" y="368536"/>
                  <a:pt x="339846" y="370910"/>
                  <a:pt x="339217" y="373253"/>
                </a:cubicBezTo>
                <a:cubicBezTo>
                  <a:pt x="339217" y="375158"/>
                  <a:pt x="338328" y="377063"/>
                  <a:pt x="337947" y="378968"/>
                </a:cubicBezTo>
                <a:lnTo>
                  <a:pt x="336804" y="383540"/>
                </a:lnTo>
                <a:cubicBezTo>
                  <a:pt x="336042" y="386842"/>
                  <a:pt x="335026" y="390144"/>
                  <a:pt x="334137" y="393573"/>
                </a:cubicBezTo>
                <a:lnTo>
                  <a:pt x="333375" y="396621"/>
                </a:lnTo>
                <a:cubicBezTo>
                  <a:pt x="331978" y="401447"/>
                  <a:pt x="330454" y="406400"/>
                  <a:pt x="328803" y="411353"/>
                </a:cubicBezTo>
                <a:cubicBezTo>
                  <a:pt x="328803" y="412242"/>
                  <a:pt x="328168" y="413258"/>
                  <a:pt x="327914" y="414274"/>
                </a:cubicBezTo>
                <a:cubicBezTo>
                  <a:pt x="327660" y="415290"/>
                  <a:pt x="326771" y="417449"/>
                  <a:pt x="326263" y="419100"/>
                </a:cubicBezTo>
                <a:cubicBezTo>
                  <a:pt x="326209" y="419734"/>
                  <a:pt x="326209" y="420371"/>
                  <a:pt x="326263" y="421005"/>
                </a:cubicBezTo>
                <a:cubicBezTo>
                  <a:pt x="326263" y="422529"/>
                  <a:pt x="325120" y="423926"/>
                  <a:pt x="324612" y="425450"/>
                </a:cubicBezTo>
                <a:cubicBezTo>
                  <a:pt x="324104" y="426974"/>
                  <a:pt x="323596" y="428498"/>
                  <a:pt x="322961" y="430022"/>
                </a:cubicBezTo>
                <a:lnTo>
                  <a:pt x="320929" y="435483"/>
                </a:lnTo>
                <a:cubicBezTo>
                  <a:pt x="319786" y="438404"/>
                  <a:pt x="318643" y="441452"/>
                  <a:pt x="317373" y="444373"/>
                </a:cubicBezTo>
                <a:cubicBezTo>
                  <a:pt x="316103" y="447294"/>
                  <a:pt x="313436" y="453771"/>
                  <a:pt x="311404" y="458470"/>
                </a:cubicBezTo>
                <a:cubicBezTo>
                  <a:pt x="311404" y="459740"/>
                  <a:pt x="310261" y="460883"/>
                  <a:pt x="309753" y="462026"/>
                </a:cubicBezTo>
                <a:cubicBezTo>
                  <a:pt x="308102" y="465836"/>
                  <a:pt x="306324" y="469519"/>
                  <a:pt x="304546" y="473202"/>
                </a:cubicBezTo>
                <a:cubicBezTo>
                  <a:pt x="303903" y="474720"/>
                  <a:pt x="303183" y="476204"/>
                  <a:pt x="302387" y="477647"/>
                </a:cubicBezTo>
                <a:cubicBezTo>
                  <a:pt x="300482" y="481711"/>
                  <a:pt x="298450" y="485775"/>
                  <a:pt x="296291" y="490347"/>
                </a:cubicBezTo>
                <a:lnTo>
                  <a:pt x="295021" y="492633"/>
                </a:lnTo>
                <a:cubicBezTo>
                  <a:pt x="292481" y="497586"/>
                  <a:pt x="289814" y="502412"/>
                  <a:pt x="287147" y="507365"/>
                </a:cubicBezTo>
                <a:lnTo>
                  <a:pt x="284988" y="511175"/>
                </a:lnTo>
                <a:cubicBezTo>
                  <a:pt x="279400" y="521081"/>
                  <a:pt x="273431" y="530987"/>
                  <a:pt x="267208" y="541147"/>
                </a:cubicBezTo>
                <a:lnTo>
                  <a:pt x="263017" y="547624"/>
                </a:lnTo>
                <a:cubicBezTo>
                  <a:pt x="260350" y="551815"/>
                  <a:pt x="257683" y="555879"/>
                  <a:pt x="254889" y="560324"/>
                </a:cubicBezTo>
                <a:lnTo>
                  <a:pt x="258191" y="553593"/>
                </a:lnTo>
                <a:lnTo>
                  <a:pt x="263525" y="541782"/>
                </a:lnTo>
                <a:cubicBezTo>
                  <a:pt x="275115" y="515720"/>
                  <a:pt x="284256" y="488638"/>
                  <a:pt x="290830" y="460883"/>
                </a:cubicBezTo>
                <a:cubicBezTo>
                  <a:pt x="291592" y="457200"/>
                  <a:pt x="292481" y="453390"/>
                  <a:pt x="293243" y="449707"/>
                </a:cubicBezTo>
                <a:cubicBezTo>
                  <a:pt x="294640" y="442087"/>
                  <a:pt x="295910" y="434721"/>
                  <a:pt x="296926" y="427228"/>
                </a:cubicBezTo>
                <a:cubicBezTo>
                  <a:pt x="305569" y="365167"/>
                  <a:pt x="296270" y="301929"/>
                  <a:pt x="270129" y="244983"/>
                </a:cubicBezTo>
                <a:cubicBezTo>
                  <a:pt x="268097" y="240157"/>
                  <a:pt x="266319" y="236347"/>
                  <a:pt x="264414" y="232283"/>
                </a:cubicBezTo>
                <a:cubicBezTo>
                  <a:pt x="263652" y="230886"/>
                  <a:pt x="263017" y="229362"/>
                  <a:pt x="262255" y="227838"/>
                </a:cubicBezTo>
                <a:cubicBezTo>
                  <a:pt x="259715" y="223266"/>
                  <a:pt x="257175" y="218567"/>
                  <a:pt x="254381" y="213995"/>
                </a:cubicBezTo>
                <a:cubicBezTo>
                  <a:pt x="202957" y="130881"/>
                  <a:pt x="111697" y="80840"/>
                  <a:pt x="13970" y="82169"/>
                </a:cubicBezTo>
                <a:cubicBezTo>
                  <a:pt x="11882" y="57197"/>
                  <a:pt x="7200" y="32511"/>
                  <a:pt x="0" y="8509"/>
                </a:cubicBezTo>
                <a:lnTo>
                  <a:pt x="5461" y="6858"/>
                </a:lnTo>
                <a:lnTo>
                  <a:pt x="9525" y="5842"/>
                </a:lnTo>
                <a:cubicBezTo>
                  <a:pt x="12573" y="4953"/>
                  <a:pt x="15621" y="4318"/>
                  <a:pt x="18669" y="3683"/>
                </a:cubicBezTo>
                <a:cubicBezTo>
                  <a:pt x="21717" y="3048"/>
                  <a:pt x="27813" y="1778"/>
                  <a:pt x="32512" y="1143"/>
                </a:cubicBezTo>
                <a:lnTo>
                  <a:pt x="37084" y="1143"/>
                </a:lnTo>
                <a:lnTo>
                  <a:pt x="37084" y="1143"/>
                </a:lnTo>
                <a:lnTo>
                  <a:pt x="42799" y="1143"/>
                </a:lnTo>
                <a:lnTo>
                  <a:pt x="59944" y="0"/>
                </a:lnTo>
                <a:lnTo>
                  <a:pt x="72898" y="0"/>
                </a:lnTo>
                <a:lnTo>
                  <a:pt x="78867" y="0"/>
                </a:lnTo>
                <a:cubicBezTo>
                  <a:pt x="78867" y="0"/>
                  <a:pt x="78867" y="0"/>
                  <a:pt x="78867" y="0"/>
                </a:cubicBezTo>
                <a:lnTo>
                  <a:pt x="85090" y="0"/>
                </a:lnTo>
                <a:lnTo>
                  <a:pt x="94742" y="889"/>
                </a:lnTo>
                <a:lnTo>
                  <a:pt x="104394" y="2159"/>
                </a:lnTo>
                <a:lnTo>
                  <a:pt x="110871" y="3175"/>
                </a:lnTo>
                <a:cubicBezTo>
                  <a:pt x="115189" y="3937"/>
                  <a:pt x="119380" y="4826"/>
                  <a:pt x="123571" y="5842"/>
                </a:cubicBezTo>
                <a:lnTo>
                  <a:pt x="128905" y="6985"/>
                </a:lnTo>
                <a:lnTo>
                  <a:pt x="130556" y="6985"/>
                </a:lnTo>
                <a:lnTo>
                  <a:pt x="136144" y="8382"/>
                </a:lnTo>
                <a:lnTo>
                  <a:pt x="142494" y="10287"/>
                </a:lnTo>
                <a:cubicBezTo>
                  <a:pt x="146939" y="11557"/>
                  <a:pt x="151511" y="13081"/>
                  <a:pt x="155956" y="14732"/>
                </a:cubicBezTo>
                <a:lnTo>
                  <a:pt x="161036" y="16637"/>
                </a:lnTo>
                <a:lnTo>
                  <a:pt x="167132" y="18923"/>
                </a:lnTo>
                <a:lnTo>
                  <a:pt x="173228" y="21590"/>
                </a:lnTo>
                <a:cubicBezTo>
                  <a:pt x="174722" y="22094"/>
                  <a:pt x="176167" y="22732"/>
                  <a:pt x="177546" y="23495"/>
                </a:cubicBezTo>
                <a:lnTo>
                  <a:pt x="180467" y="24765"/>
                </a:lnTo>
                <a:lnTo>
                  <a:pt x="185166" y="27051"/>
                </a:lnTo>
                <a:lnTo>
                  <a:pt x="185166" y="27051"/>
                </a:lnTo>
                <a:lnTo>
                  <a:pt x="191008" y="29972"/>
                </a:lnTo>
                <a:cubicBezTo>
                  <a:pt x="195199" y="32131"/>
                  <a:pt x="199263" y="34417"/>
                  <a:pt x="203708" y="36703"/>
                </a:cubicBezTo>
                <a:lnTo>
                  <a:pt x="208788" y="39751"/>
                </a:lnTo>
                <a:lnTo>
                  <a:pt x="220218" y="46990"/>
                </a:lnTo>
                <a:lnTo>
                  <a:pt x="225298" y="50673"/>
                </a:lnTo>
                <a:lnTo>
                  <a:pt x="230251" y="54229"/>
                </a:lnTo>
                <a:cubicBezTo>
                  <a:pt x="233934" y="57023"/>
                  <a:pt x="237617" y="59817"/>
                  <a:pt x="241173" y="62738"/>
                </a:cubicBezTo>
                <a:lnTo>
                  <a:pt x="244348" y="65532"/>
                </a:lnTo>
                <a:cubicBezTo>
                  <a:pt x="245463" y="66352"/>
                  <a:pt x="246524" y="67242"/>
                  <a:pt x="247523" y="68199"/>
                </a:cubicBezTo>
                <a:lnTo>
                  <a:pt x="250190" y="70485"/>
                </a:lnTo>
                <a:lnTo>
                  <a:pt x="252730" y="72771"/>
                </a:lnTo>
                <a:lnTo>
                  <a:pt x="256159" y="76073"/>
                </a:lnTo>
                <a:cubicBezTo>
                  <a:pt x="258699" y="78486"/>
                  <a:pt x="261239" y="80899"/>
                  <a:pt x="263652" y="83566"/>
                </a:cubicBezTo>
                <a:cubicBezTo>
                  <a:pt x="266065" y="86233"/>
                  <a:pt x="270764" y="91059"/>
                  <a:pt x="274193" y="94996"/>
                </a:cubicBezTo>
                <a:cubicBezTo>
                  <a:pt x="277622" y="98933"/>
                  <a:pt x="278003" y="99441"/>
                  <a:pt x="279781" y="101727"/>
                </a:cubicBezTo>
                <a:cubicBezTo>
                  <a:pt x="281559" y="104013"/>
                  <a:pt x="283464" y="106299"/>
                  <a:pt x="285242" y="108712"/>
                </a:cubicBezTo>
                <a:cubicBezTo>
                  <a:pt x="290515" y="115742"/>
                  <a:pt x="295432" y="123033"/>
                  <a:pt x="299974" y="130556"/>
                </a:cubicBezTo>
                <a:cubicBezTo>
                  <a:pt x="302387" y="134620"/>
                  <a:pt x="304673" y="138684"/>
                  <a:pt x="306959" y="143256"/>
                </a:cubicBezTo>
                <a:cubicBezTo>
                  <a:pt x="306959" y="143256"/>
                  <a:pt x="307594" y="144399"/>
                  <a:pt x="307848" y="144907"/>
                </a:cubicBezTo>
                <a:lnTo>
                  <a:pt x="308991" y="147193"/>
                </a:lnTo>
                <a:lnTo>
                  <a:pt x="310007" y="149352"/>
                </a:lnTo>
                <a:lnTo>
                  <a:pt x="311404" y="152146"/>
                </a:lnTo>
                <a:cubicBezTo>
                  <a:pt x="311404" y="153162"/>
                  <a:pt x="312293" y="154051"/>
                  <a:pt x="312674" y="154940"/>
                </a:cubicBezTo>
                <a:cubicBezTo>
                  <a:pt x="313055" y="155829"/>
                  <a:pt x="313817" y="157353"/>
                  <a:pt x="314452" y="158750"/>
                </a:cubicBezTo>
                <a:lnTo>
                  <a:pt x="315849" y="161798"/>
                </a:lnTo>
                <a:lnTo>
                  <a:pt x="319659" y="170815"/>
                </a:lnTo>
                <a:cubicBezTo>
                  <a:pt x="320548" y="172847"/>
                  <a:pt x="321437" y="174879"/>
                  <a:pt x="322199" y="176911"/>
                </a:cubicBezTo>
                <a:cubicBezTo>
                  <a:pt x="322961" y="178943"/>
                  <a:pt x="322199" y="177546"/>
                  <a:pt x="322199" y="177800"/>
                </a:cubicBezTo>
                <a:cubicBezTo>
                  <a:pt x="322199" y="178054"/>
                  <a:pt x="323088" y="180086"/>
                  <a:pt x="323469" y="181229"/>
                </a:cubicBezTo>
                <a:cubicBezTo>
                  <a:pt x="323905" y="182137"/>
                  <a:pt x="324287" y="183070"/>
                  <a:pt x="324612" y="184023"/>
                </a:cubicBezTo>
                <a:lnTo>
                  <a:pt x="326136" y="188214"/>
                </a:lnTo>
                <a:cubicBezTo>
                  <a:pt x="326418" y="189207"/>
                  <a:pt x="326757" y="190182"/>
                  <a:pt x="327152" y="191135"/>
                </a:cubicBezTo>
                <a:cubicBezTo>
                  <a:pt x="327914" y="193294"/>
                  <a:pt x="328676" y="195453"/>
                  <a:pt x="329311" y="197612"/>
                </a:cubicBezTo>
                <a:cubicBezTo>
                  <a:pt x="329946" y="199771"/>
                  <a:pt x="330962" y="202819"/>
                  <a:pt x="331724" y="205486"/>
                </a:cubicBezTo>
                <a:cubicBezTo>
                  <a:pt x="332486" y="208153"/>
                  <a:pt x="334010" y="213233"/>
                  <a:pt x="335026" y="217170"/>
                </a:cubicBezTo>
                <a:cubicBezTo>
                  <a:pt x="335026" y="218313"/>
                  <a:pt x="335026" y="219583"/>
                  <a:pt x="335915" y="220853"/>
                </a:cubicBezTo>
                <a:cubicBezTo>
                  <a:pt x="336804" y="222123"/>
                  <a:pt x="336677" y="224155"/>
                  <a:pt x="337185" y="225933"/>
                </a:cubicBezTo>
                <a:cubicBezTo>
                  <a:pt x="337693" y="227711"/>
                  <a:pt x="337947" y="229362"/>
                  <a:pt x="338201" y="231013"/>
                </a:cubicBezTo>
                <a:cubicBezTo>
                  <a:pt x="338475" y="232015"/>
                  <a:pt x="338687" y="233033"/>
                  <a:pt x="338836" y="234061"/>
                </a:cubicBezTo>
                <a:cubicBezTo>
                  <a:pt x="339725" y="238125"/>
                  <a:pt x="340487" y="242316"/>
                  <a:pt x="341249" y="246761"/>
                </a:cubicBezTo>
                <a:lnTo>
                  <a:pt x="341249" y="245745"/>
                </a:lnTo>
                <a:lnTo>
                  <a:pt x="341249" y="248539"/>
                </a:lnTo>
                <a:cubicBezTo>
                  <a:pt x="341884" y="251968"/>
                  <a:pt x="342265" y="255397"/>
                  <a:pt x="342646" y="258953"/>
                </a:cubicBezTo>
                <a:lnTo>
                  <a:pt x="342646" y="263017"/>
                </a:lnTo>
                <a:cubicBezTo>
                  <a:pt x="342646" y="266446"/>
                  <a:pt x="343408" y="269875"/>
                  <a:pt x="343662" y="273431"/>
                </a:cubicBezTo>
                <a:cubicBezTo>
                  <a:pt x="343662" y="274320"/>
                  <a:pt x="343662" y="275336"/>
                  <a:pt x="343662" y="276225"/>
                </a:cubicBezTo>
                <a:cubicBezTo>
                  <a:pt x="343662" y="277114"/>
                  <a:pt x="343662" y="280543"/>
                  <a:pt x="343662" y="282702"/>
                </a:cubicBezTo>
                <a:cubicBezTo>
                  <a:pt x="343662" y="284861"/>
                  <a:pt x="343662" y="287020"/>
                  <a:pt x="343662" y="289306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4BAC51A3-C806-4DF6-866E-20908F0472B1}"/>
              </a:ext>
            </a:extLst>
          </p:cNvPr>
          <p:cNvSpPr/>
          <p:nvPr/>
        </p:nvSpPr>
        <p:spPr>
          <a:xfrm>
            <a:off x="594130" y="2507360"/>
            <a:ext cx="559156" cy="885063"/>
          </a:xfrm>
          <a:custGeom>
            <a:avLst/>
            <a:gdLst>
              <a:gd name="connsiteX0" fmla="*/ 553569 w 559156"/>
              <a:gd name="connsiteY0" fmla="*/ 832739 h 885063"/>
              <a:gd name="connsiteX1" fmla="*/ 549886 w 559156"/>
              <a:gd name="connsiteY1" fmla="*/ 833755 h 885063"/>
              <a:gd name="connsiteX2" fmla="*/ 542520 w 559156"/>
              <a:gd name="connsiteY2" fmla="*/ 835406 h 885063"/>
              <a:gd name="connsiteX3" fmla="*/ 538329 w 559156"/>
              <a:gd name="connsiteY3" fmla="*/ 836422 h 885063"/>
              <a:gd name="connsiteX4" fmla="*/ 531470 w 559156"/>
              <a:gd name="connsiteY4" fmla="*/ 837946 h 885063"/>
              <a:gd name="connsiteX5" fmla="*/ 526645 w 559156"/>
              <a:gd name="connsiteY5" fmla="*/ 838962 h 885063"/>
              <a:gd name="connsiteX6" fmla="*/ 520167 w 559156"/>
              <a:gd name="connsiteY6" fmla="*/ 840232 h 885063"/>
              <a:gd name="connsiteX7" fmla="*/ 514834 w 559156"/>
              <a:gd name="connsiteY7" fmla="*/ 841375 h 885063"/>
              <a:gd name="connsiteX8" fmla="*/ 508611 w 559156"/>
              <a:gd name="connsiteY8" fmla="*/ 842518 h 885063"/>
              <a:gd name="connsiteX9" fmla="*/ 502895 w 559156"/>
              <a:gd name="connsiteY9" fmla="*/ 843661 h 885063"/>
              <a:gd name="connsiteX10" fmla="*/ 496673 w 559156"/>
              <a:gd name="connsiteY10" fmla="*/ 844677 h 885063"/>
              <a:gd name="connsiteX11" fmla="*/ 490703 w 559156"/>
              <a:gd name="connsiteY11" fmla="*/ 845820 h 885063"/>
              <a:gd name="connsiteX12" fmla="*/ 484734 w 559156"/>
              <a:gd name="connsiteY12" fmla="*/ 846836 h 885063"/>
              <a:gd name="connsiteX13" fmla="*/ 478384 w 559156"/>
              <a:gd name="connsiteY13" fmla="*/ 847852 h 885063"/>
              <a:gd name="connsiteX14" fmla="*/ 472416 w 559156"/>
              <a:gd name="connsiteY14" fmla="*/ 848741 h 885063"/>
              <a:gd name="connsiteX15" fmla="*/ 465811 w 559156"/>
              <a:gd name="connsiteY15" fmla="*/ 849757 h 885063"/>
              <a:gd name="connsiteX16" fmla="*/ 459842 w 559156"/>
              <a:gd name="connsiteY16" fmla="*/ 850519 h 885063"/>
              <a:gd name="connsiteX17" fmla="*/ 453111 w 559156"/>
              <a:gd name="connsiteY17" fmla="*/ 851535 h 885063"/>
              <a:gd name="connsiteX18" fmla="*/ 446634 w 559156"/>
              <a:gd name="connsiteY18" fmla="*/ 852297 h 885063"/>
              <a:gd name="connsiteX19" fmla="*/ 440284 w 559156"/>
              <a:gd name="connsiteY19" fmla="*/ 853059 h 885063"/>
              <a:gd name="connsiteX20" fmla="*/ 432411 w 559156"/>
              <a:gd name="connsiteY20" fmla="*/ 854075 h 885063"/>
              <a:gd name="connsiteX21" fmla="*/ 427203 w 559156"/>
              <a:gd name="connsiteY21" fmla="*/ 854075 h 885063"/>
              <a:gd name="connsiteX22" fmla="*/ 417044 w 559156"/>
              <a:gd name="connsiteY22" fmla="*/ 855218 h 885063"/>
              <a:gd name="connsiteX23" fmla="*/ 413995 w 559156"/>
              <a:gd name="connsiteY23" fmla="*/ 855218 h 885063"/>
              <a:gd name="connsiteX24" fmla="*/ 358497 w 559156"/>
              <a:gd name="connsiteY24" fmla="*/ 859536 h 885063"/>
              <a:gd name="connsiteX25" fmla="*/ 358497 w 559156"/>
              <a:gd name="connsiteY25" fmla="*/ 859536 h 885063"/>
              <a:gd name="connsiteX26" fmla="*/ 343130 w 559156"/>
              <a:gd name="connsiteY26" fmla="*/ 860425 h 885063"/>
              <a:gd name="connsiteX27" fmla="*/ 332208 w 559156"/>
              <a:gd name="connsiteY27" fmla="*/ 847725 h 885063"/>
              <a:gd name="connsiteX28" fmla="*/ 332208 w 559156"/>
              <a:gd name="connsiteY28" fmla="*/ 847725 h 885063"/>
              <a:gd name="connsiteX29" fmla="*/ 121133 w 559156"/>
              <a:gd name="connsiteY29" fmla="*/ 491617 h 885063"/>
              <a:gd name="connsiteX30" fmla="*/ 97511 w 559156"/>
              <a:gd name="connsiteY30" fmla="*/ 388239 h 885063"/>
              <a:gd name="connsiteX31" fmla="*/ 93193 w 559156"/>
              <a:gd name="connsiteY31" fmla="*/ 317373 h 885063"/>
              <a:gd name="connsiteX32" fmla="*/ 107925 w 559156"/>
              <a:gd name="connsiteY32" fmla="*/ 206629 h 885063"/>
              <a:gd name="connsiteX33" fmla="*/ 112371 w 559156"/>
              <a:gd name="connsiteY33" fmla="*/ 190500 h 885063"/>
              <a:gd name="connsiteX34" fmla="*/ 114403 w 559156"/>
              <a:gd name="connsiteY34" fmla="*/ 183769 h 885063"/>
              <a:gd name="connsiteX35" fmla="*/ 115292 w 559156"/>
              <a:gd name="connsiteY35" fmla="*/ 181229 h 885063"/>
              <a:gd name="connsiteX36" fmla="*/ 118975 w 559156"/>
              <a:gd name="connsiteY36" fmla="*/ 170688 h 885063"/>
              <a:gd name="connsiteX37" fmla="*/ 121261 w 559156"/>
              <a:gd name="connsiteY37" fmla="*/ 164719 h 885063"/>
              <a:gd name="connsiteX38" fmla="*/ 126721 w 559156"/>
              <a:gd name="connsiteY38" fmla="*/ 152019 h 885063"/>
              <a:gd name="connsiteX39" fmla="*/ 126721 w 559156"/>
              <a:gd name="connsiteY39" fmla="*/ 151257 h 885063"/>
              <a:gd name="connsiteX40" fmla="*/ 132564 w 559156"/>
              <a:gd name="connsiteY40" fmla="*/ 138557 h 885063"/>
              <a:gd name="connsiteX41" fmla="*/ 132564 w 559156"/>
              <a:gd name="connsiteY41" fmla="*/ 137414 h 885063"/>
              <a:gd name="connsiteX42" fmla="*/ 139040 w 559156"/>
              <a:gd name="connsiteY42" fmla="*/ 125476 h 885063"/>
              <a:gd name="connsiteX43" fmla="*/ 139040 w 559156"/>
              <a:gd name="connsiteY43" fmla="*/ 125476 h 885063"/>
              <a:gd name="connsiteX44" fmla="*/ 146025 w 559156"/>
              <a:gd name="connsiteY44" fmla="*/ 113919 h 885063"/>
              <a:gd name="connsiteX45" fmla="*/ 146025 w 559156"/>
              <a:gd name="connsiteY45" fmla="*/ 113284 h 885063"/>
              <a:gd name="connsiteX46" fmla="*/ 153138 w 559156"/>
              <a:gd name="connsiteY46" fmla="*/ 102616 h 885063"/>
              <a:gd name="connsiteX47" fmla="*/ 154281 w 559156"/>
              <a:gd name="connsiteY47" fmla="*/ 101219 h 885063"/>
              <a:gd name="connsiteX48" fmla="*/ 161646 w 559156"/>
              <a:gd name="connsiteY48" fmla="*/ 91186 h 885063"/>
              <a:gd name="connsiteX49" fmla="*/ 162663 w 559156"/>
              <a:gd name="connsiteY49" fmla="*/ 90043 h 885063"/>
              <a:gd name="connsiteX50" fmla="*/ 170536 w 559156"/>
              <a:gd name="connsiteY50" fmla="*/ 80391 h 885063"/>
              <a:gd name="connsiteX51" fmla="*/ 170536 w 559156"/>
              <a:gd name="connsiteY51" fmla="*/ 80391 h 885063"/>
              <a:gd name="connsiteX52" fmla="*/ 180570 w 559156"/>
              <a:gd name="connsiteY52" fmla="*/ 70739 h 885063"/>
              <a:gd name="connsiteX53" fmla="*/ 181967 w 559156"/>
              <a:gd name="connsiteY53" fmla="*/ 69215 h 885063"/>
              <a:gd name="connsiteX54" fmla="*/ 190221 w 559156"/>
              <a:gd name="connsiteY54" fmla="*/ 61087 h 885063"/>
              <a:gd name="connsiteX55" fmla="*/ 191872 w 559156"/>
              <a:gd name="connsiteY55" fmla="*/ 59563 h 885063"/>
              <a:gd name="connsiteX56" fmla="*/ 200636 w 559156"/>
              <a:gd name="connsiteY56" fmla="*/ 51816 h 885063"/>
              <a:gd name="connsiteX57" fmla="*/ 201525 w 559156"/>
              <a:gd name="connsiteY57" fmla="*/ 51054 h 885063"/>
              <a:gd name="connsiteX58" fmla="*/ 210033 w 559156"/>
              <a:gd name="connsiteY58" fmla="*/ 44069 h 885063"/>
              <a:gd name="connsiteX59" fmla="*/ 211685 w 559156"/>
              <a:gd name="connsiteY59" fmla="*/ 42799 h 885063"/>
              <a:gd name="connsiteX60" fmla="*/ 220702 w 559156"/>
              <a:gd name="connsiteY60" fmla="*/ 36322 h 885063"/>
              <a:gd name="connsiteX61" fmla="*/ 222861 w 559156"/>
              <a:gd name="connsiteY61" fmla="*/ 34798 h 885063"/>
              <a:gd name="connsiteX62" fmla="*/ 232131 w 559156"/>
              <a:gd name="connsiteY62" fmla="*/ 28829 h 885063"/>
              <a:gd name="connsiteX63" fmla="*/ 233909 w 559156"/>
              <a:gd name="connsiteY63" fmla="*/ 27686 h 885063"/>
              <a:gd name="connsiteX64" fmla="*/ 242927 w 559156"/>
              <a:gd name="connsiteY64" fmla="*/ 22479 h 885063"/>
              <a:gd name="connsiteX65" fmla="*/ 244323 w 559156"/>
              <a:gd name="connsiteY65" fmla="*/ 21717 h 885063"/>
              <a:gd name="connsiteX66" fmla="*/ 254103 w 559156"/>
              <a:gd name="connsiteY66" fmla="*/ 16764 h 885063"/>
              <a:gd name="connsiteX67" fmla="*/ 256516 w 559156"/>
              <a:gd name="connsiteY67" fmla="*/ 15494 h 885063"/>
              <a:gd name="connsiteX68" fmla="*/ 266295 w 559156"/>
              <a:gd name="connsiteY68" fmla="*/ 11176 h 885063"/>
              <a:gd name="connsiteX69" fmla="*/ 268708 w 559156"/>
              <a:gd name="connsiteY69" fmla="*/ 10160 h 885063"/>
              <a:gd name="connsiteX70" fmla="*/ 278995 w 559156"/>
              <a:gd name="connsiteY70" fmla="*/ 6223 h 885063"/>
              <a:gd name="connsiteX71" fmla="*/ 280264 w 559156"/>
              <a:gd name="connsiteY71" fmla="*/ 6223 h 885063"/>
              <a:gd name="connsiteX72" fmla="*/ 290044 w 559156"/>
              <a:gd name="connsiteY72" fmla="*/ 3048 h 885063"/>
              <a:gd name="connsiteX73" fmla="*/ 292456 w 559156"/>
              <a:gd name="connsiteY73" fmla="*/ 2286 h 885063"/>
              <a:gd name="connsiteX74" fmla="*/ 300584 w 559156"/>
              <a:gd name="connsiteY74" fmla="*/ 0 h 885063"/>
              <a:gd name="connsiteX75" fmla="*/ 207113 w 559156"/>
              <a:gd name="connsiteY75" fmla="*/ 24257 h 885063"/>
              <a:gd name="connsiteX76" fmla="*/ 28169 w 559156"/>
              <a:gd name="connsiteY76" fmla="*/ 188849 h 885063"/>
              <a:gd name="connsiteX77" fmla="*/ 21311 w 559156"/>
              <a:gd name="connsiteY77" fmla="*/ 207899 h 885063"/>
              <a:gd name="connsiteX78" fmla="*/ 19279 w 559156"/>
              <a:gd name="connsiteY78" fmla="*/ 214630 h 885063"/>
              <a:gd name="connsiteX79" fmla="*/ 14835 w 559156"/>
              <a:gd name="connsiteY79" fmla="*/ 230759 h 885063"/>
              <a:gd name="connsiteX80" fmla="*/ 27535 w 559156"/>
              <a:gd name="connsiteY80" fmla="*/ 515874 h 885063"/>
              <a:gd name="connsiteX81" fmla="*/ 238608 w 559156"/>
              <a:gd name="connsiteY81" fmla="*/ 872363 h 885063"/>
              <a:gd name="connsiteX82" fmla="*/ 238608 w 559156"/>
              <a:gd name="connsiteY82" fmla="*/ 872363 h 885063"/>
              <a:gd name="connsiteX83" fmla="*/ 249531 w 559156"/>
              <a:gd name="connsiteY83" fmla="*/ 885063 h 885063"/>
              <a:gd name="connsiteX84" fmla="*/ 264898 w 559156"/>
              <a:gd name="connsiteY84" fmla="*/ 884174 h 885063"/>
              <a:gd name="connsiteX85" fmla="*/ 264898 w 559156"/>
              <a:gd name="connsiteY85" fmla="*/ 884174 h 885063"/>
              <a:gd name="connsiteX86" fmla="*/ 468098 w 559156"/>
              <a:gd name="connsiteY86" fmla="*/ 854583 h 885063"/>
              <a:gd name="connsiteX87" fmla="*/ 559156 w 559156"/>
              <a:gd name="connsiteY87" fmla="*/ 830961 h 88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59156" h="885063">
                <a:moveTo>
                  <a:pt x="553569" y="832739"/>
                </a:moveTo>
                <a:lnTo>
                  <a:pt x="549886" y="833755"/>
                </a:lnTo>
                <a:lnTo>
                  <a:pt x="542520" y="835406"/>
                </a:lnTo>
                <a:lnTo>
                  <a:pt x="538329" y="836422"/>
                </a:lnTo>
                <a:lnTo>
                  <a:pt x="531470" y="837946"/>
                </a:lnTo>
                <a:lnTo>
                  <a:pt x="526645" y="838962"/>
                </a:lnTo>
                <a:lnTo>
                  <a:pt x="520167" y="840232"/>
                </a:lnTo>
                <a:lnTo>
                  <a:pt x="514834" y="841375"/>
                </a:lnTo>
                <a:lnTo>
                  <a:pt x="508611" y="842518"/>
                </a:lnTo>
                <a:lnTo>
                  <a:pt x="502895" y="843661"/>
                </a:lnTo>
                <a:lnTo>
                  <a:pt x="496673" y="844677"/>
                </a:lnTo>
                <a:lnTo>
                  <a:pt x="490703" y="845820"/>
                </a:lnTo>
                <a:lnTo>
                  <a:pt x="484734" y="846836"/>
                </a:lnTo>
                <a:lnTo>
                  <a:pt x="478384" y="847852"/>
                </a:lnTo>
                <a:lnTo>
                  <a:pt x="472416" y="848741"/>
                </a:lnTo>
                <a:lnTo>
                  <a:pt x="465811" y="849757"/>
                </a:lnTo>
                <a:lnTo>
                  <a:pt x="459842" y="850519"/>
                </a:lnTo>
                <a:lnTo>
                  <a:pt x="453111" y="851535"/>
                </a:lnTo>
                <a:lnTo>
                  <a:pt x="446634" y="852297"/>
                </a:lnTo>
                <a:lnTo>
                  <a:pt x="440284" y="853059"/>
                </a:lnTo>
                <a:lnTo>
                  <a:pt x="432411" y="854075"/>
                </a:lnTo>
                <a:lnTo>
                  <a:pt x="427203" y="854075"/>
                </a:lnTo>
                <a:lnTo>
                  <a:pt x="417044" y="855218"/>
                </a:lnTo>
                <a:lnTo>
                  <a:pt x="413995" y="855218"/>
                </a:lnTo>
                <a:cubicBezTo>
                  <a:pt x="396089" y="856996"/>
                  <a:pt x="377547" y="858393"/>
                  <a:pt x="358497" y="859536"/>
                </a:cubicBezTo>
                <a:lnTo>
                  <a:pt x="358497" y="859536"/>
                </a:lnTo>
                <a:lnTo>
                  <a:pt x="343130" y="860425"/>
                </a:lnTo>
                <a:lnTo>
                  <a:pt x="332208" y="847725"/>
                </a:lnTo>
                <a:lnTo>
                  <a:pt x="332208" y="847725"/>
                </a:lnTo>
                <a:cubicBezTo>
                  <a:pt x="225908" y="718439"/>
                  <a:pt x="156821" y="602234"/>
                  <a:pt x="121133" y="491617"/>
                </a:cubicBezTo>
                <a:cubicBezTo>
                  <a:pt x="110174" y="457936"/>
                  <a:pt x="102268" y="423337"/>
                  <a:pt x="97511" y="388239"/>
                </a:cubicBezTo>
                <a:cubicBezTo>
                  <a:pt x="94381" y="364751"/>
                  <a:pt x="92938" y="341068"/>
                  <a:pt x="93193" y="317373"/>
                </a:cubicBezTo>
                <a:cubicBezTo>
                  <a:pt x="93732" y="280008"/>
                  <a:pt x="98677" y="242836"/>
                  <a:pt x="107925" y="206629"/>
                </a:cubicBezTo>
                <a:cubicBezTo>
                  <a:pt x="109576" y="200279"/>
                  <a:pt x="110846" y="195326"/>
                  <a:pt x="112371" y="190500"/>
                </a:cubicBezTo>
                <a:cubicBezTo>
                  <a:pt x="112371" y="188087"/>
                  <a:pt x="113768" y="185928"/>
                  <a:pt x="114403" y="183769"/>
                </a:cubicBezTo>
                <a:cubicBezTo>
                  <a:pt x="115037" y="181610"/>
                  <a:pt x="115037" y="182118"/>
                  <a:pt x="115292" y="181229"/>
                </a:cubicBezTo>
                <a:cubicBezTo>
                  <a:pt x="116435" y="177673"/>
                  <a:pt x="117704" y="174117"/>
                  <a:pt x="118975" y="170688"/>
                </a:cubicBezTo>
                <a:lnTo>
                  <a:pt x="121261" y="164719"/>
                </a:lnTo>
                <a:cubicBezTo>
                  <a:pt x="122911" y="160274"/>
                  <a:pt x="124817" y="155829"/>
                  <a:pt x="126721" y="152019"/>
                </a:cubicBezTo>
                <a:lnTo>
                  <a:pt x="126721" y="151257"/>
                </a:lnTo>
                <a:cubicBezTo>
                  <a:pt x="128626" y="147066"/>
                  <a:pt x="130532" y="143002"/>
                  <a:pt x="132564" y="138557"/>
                </a:cubicBezTo>
                <a:lnTo>
                  <a:pt x="132564" y="137414"/>
                </a:lnTo>
                <a:cubicBezTo>
                  <a:pt x="134722" y="133350"/>
                  <a:pt x="136754" y="129286"/>
                  <a:pt x="139040" y="125476"/>
                </a:cubicBezTo>
                <a:lnTo>
                  <a:pt x="139040" y="125476"/>
                </a:lnTo>
                <a:cubicBezTo>
                  <a:pt x="141326" y="121539"/>
                  <a:pt x="143613" y="117729"/>
                  <a:pt x="146025" y="113919"/>
                </a:cubicBezTo>
                <a:lnTo>
                  <a:pt x="146025" y="113284"/>
                </a:lnTo>
                <a:lnTo>
                  <a:pt x="153138" y="102616"/>
                </a:lnTo>
                <a:lnTo>
                  <a:pt x="154281" y="101219"/>
                </a:lnTo>
                <a:cubicBezTo>
                  <a:pt x="156693" y="97790"/>
                  <a:pt x="159107" y="94488"/>
                  <a:pt x="161646" y="91186"/>
                </a:cubicBezTo>
                <a:lnTo>
                  <a:pt x="162663" y="90043"/>
                </a:lnTo>
                <a:cubicBezTo>
                  <a:pt x="165203" y="86741"/>
                  <a:pt x="167870" y="83566"/>
                  <a:pt x="170536" y="80391"/>
                </a:cubicBezTo>
                <a:lnTo>
                  <a:pt x="170536" y="80391"/>
                </a:lnTo>
                <a:lnTo>
                  <a:pt x="180570" y="70739"/>
                </a:lnTo>
                <a:lnTo>
                  <a:pt x="181967" y="69215"/>
                </a:lnTo>
                <a:cubicBezTo>
                  <a:pt x="184633" y="66421"/>
                  <a:pt x="187428" y="63754"/>
                  <a:pt x="190221" y="61087"/>
                </a:cubicBezTo>
                <a:lnTo>
                  <a:pt x="191872" y="59563"/>
                </a:lnTo>
                <a:cubicBezTo>
                  <a:pt x="194793" y="56896"/>
                  <a:pt x="197588" y="54229"/>
                  <a:pt x="200636" y="51816"/>
                </a:cubicBezTo>
                <a:lnTo>
                  <a:pt x="201525" y="51054"/>
                </a:lnTo>
                <a:lnTo>
                  <a:pt x="210033" y="44069"/>
                </a:lnTo>
                <a:lnTo>
                  <a:pt x="211685" y="42799"/>
                </a:lnTo>
                <a:lnTo>
                  <a:pt x="220702" y="36322"/>
                </a:lnTo>
                <a:lnTo>
                  <a:pt x="222861" y="34798"/>
                </a:lnTo>
                <a:cubicBezTo>
                  <a:pt x="225908" y="32766"/>
                  <a:pt x="228956" y="30734"/>
                  <a:pt x="232131" y="28829"/>
                </a:cubicBezTo>
                <a:lnTo>
                  <a:pt x="233909" y="27686"/>
                </a:lnTo>
                <a:lnTo>
                  <a:pt x="242927" y="22479"/>
                </a:lnTo>
                <a:lnTo>
                  <a:pt x="244323" y="21717"/>
                </a:lnTo>
                <a:cubicBezTo>
                  <a:pt x="247498" y="19939"/>
                  <a:pt x="250800" y="18288"/>
                  <a:pt x="254103" y="16764"/>
                </a:cubicBezTo>
                <a:lnTo>
                  <a:pt x="256516" y="15494"/>
                </a:lnTo>
                <a:lnTo>
                  <a:pt x="266295" y="11176"/>
                </a:lnTo>
                <a:lnTo>
                  <a:pt x="268708" y="10160"/>
                </a:lnTo>
                <a:cubicBezTo>
                  <a:pt x="272136" y="8763"/>
                  <a:pt x="275566" y="7366"/>
                  <a:pt x="278995" y="6223"/>
                </a:cubicBezTo>
                <a:lnTo>
                  <a:pt x="280264" y="6223"/>
                </a:lnTo>
                <a:lnTo>
                  <a:pt x="290044" y="3048"/>
                </a:lnTo>
                <a:lnTo>
                  <a:pt x="292456" y="2286"/>
                </a:lnTo>
                <a:lnTo>
                  <a:pt x="300584" y="0"/>
                </a:lnTo>
                <a:lnTo>
                  <a:pt x="207113" y="24257"/>
                </a:lnTo>
                <a:cubicBezTo>
                  <a:pt x="124472" y="47161"/>
                  <a:pt x="57886" y="108407"/>
                  <a:pt x="28169" y="188849"/>
                </a:cubicBezTo>
                <a:cubicBezTo>
                  <a:pt x="25629" y="195072"/>
                  <a:pt x="23343" y="201549"/>
                  <a:pt x="21311" y="207899"/>
                </a:cubicBezTo>
                <a:cubicBezTo>
                  <a:pt x="20676" y="210058"/>
                  <a:pt x="19914" y="212217"/>
                  <a:pt x="19279" y="214630"/>
                </a:cubicBezTo>
                <a:cubicBezTo>
                  <a:pt x="17882" y="219456"/>
                  <a:pt x="16486" y="224409"/>
                  <a:pt x="14835" y="230759"/>
                </a:cubicBezTo>
                <a:cubicBezTo>
                  <a:pt x="-8604" y="325025"/>
                  <a:pt x="-4193" y="424066"/>
                  <a:pt x="27535" y="515874"/>
                </a:cubicBezTo>
                <a:cubicBezTo>
                  <a:pt x="63221" y="626491"/>
                  <a:pt x="132310" y="743077"/>
                  <a:pt x="238608" y="872363"/>
                </a:cubicBezTo>
                <a:lnTo>
                  <a:pt x="238608" y="872363"/>
                </a:lnTo>
                <a:lnTo>
                  <a:pt x="249531" y="885063"/>
                </a:lnTo>
                <a:lnTo>
                  <a:pt x="264898" y="884174"/>
                </a:lnTo>
                <a:lnTo>
                  <a:pt x="264898" y="884174"/>
                </a:lnTo>
                <a:cubicBezTo>
                  <a:pt x="333427" y="880888"/>
                  <a:pt x="401477" y="870978"/>
                  <a:pt x="468098" y="854583"/>
                </a:cubicBezTo>
                <a:lnTo>
                  <a:pt x="559156" y="830961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98CD17BF-A9A1-4B93-99F7-1B87440D6262}"/>
              </a:ext>
            </a:extLst>
          </p:cNvPr>
          <p:cNvSpPr/>
          <p:nvPr/>
        </p:nvSpPr>
        <p:spPr>
          <a:xfrm>
            <a:off x="971094" y="2997200"/>
            <a:ext cx="856562" cy="658240"/>
          </a:xfrm>
          <a:custGeom>
            <a:avLst/>
            <a:gdLst>
              <a:gd name="connsiteX0" fmla="*/ 853768 w 856562"/>
              <a:gd name="connsiteY0" fmla="*/ 404241 h 658240"/>
              <a:gd name="connsiteX1" fmla="*/ 851736 w 856562"/>
              <a:gd name="connsiteY1" fmla="*/ 407670 h 658240"/>
              <a:gd name="connsiteX2" fmla="*/ 847926 w 856562"/>
              <a:gd name="connsiteY2" fmla="*/ 414020 h 658240"/>
              <a:gd name="connsiteX3" fmla="*/ 845640 w 856562"/>
              <a:gd name="connsiteY3" fmla="*/ 417703 h 658240"/>
              <a:gd name="connsiteX4" fmla="*/ 841830 w 856562"/>
              <a:gd name="connsiteY4" fmla="*/ 423672 h 658240"/>
              <a:gd name="connsiteX5" fmla="*/ 839290 w 856562"/>
              <a:gd name="connsiteY5" fmla="*/ 427736 h 658240"/>
              <a:gd name="connsiteX6" fmla="*/ 835607 w 856562"/>
              <a:gd name="connsiteY6" fmla="*/ 433451 h 658240"/>
              <a:gd name="connsiteX7" fmla="*/ 832686 w 856562"/>
              <a:gd name="connsiteY7" fmla="*/ 437896 h 658240"/>
              <a:gd name="connsiteX8" fmla="*/ 829130 w 856562"/>
              <a:gd name="connsiteY8" fmla="*/ 443230 h 658240"/>
              <a:gd name="connsiteX9" fmla="*/ 825828 w 856562"/>
              <a:gd name="connsiteY9" fmla="*/ 448056 h 658240"/>
              <a:gd name="connsiteX10" fmla="*/ 822399 w 856562"/>
              <a:gd name="connsiteY10" fmla="*/ 453263 h 658240"/>
              <a:gd name="connsiteX11" fmla="*/ 818843 w 856562"/>
              <a:gd name="connsiteY11" fmla="*/ 458216 h 658240"/>
              <a:gd name="connsiteX12" fmla="*/ 815414 w 856562"/>
              <a:gd name="connsiteY12" fmla="*/ 463169 h 658240"/>
              <a:gd name="connsiteX13" fmla="*/ 811604 w 856562"/>
              <a:gd name="connsiteY13" fmla="*/ 468503 h 658240"/>
              <a:gd name="connsiteX14" fmla="*/ 808175 w 856562"/>
              <a:gd name="connsiteY14" fmla="*/ 473329 h 658240"/>
              <a:gd name="connsiteX15" fmla="*/ 804238 w 856562"/>
              <a:gd name="connsiteY15" fmla="*/ 478790 h 658240"/>
              <a:gd name="connsiteX16" fmla="*/ 800555 w 856562"/>
              <a:gd name="connsiteY16" fmla="*/ 483616 h 658240"/>
              <a:gd name="connsiteX17" fmla="*/ 796491 w 856562"/>
              <a:gd name="connsiteY17" fmla="*/ 489077 h 658240"/>
              <a:gd name="connsiteX18" fmla="*/ 792554 w 856562"/>
              <a:gd name="connsiteY18" fmla="*/ 494157 h 658240"/>
              <a:gd name="connsiteX19" fmla="*/ 788617 w 856562"/>
              <a:gd name="connsiteY19" fmla="*/ 499364 h 658240"/>
              <a:gd name="connsiteX20" fmla="*/ 783791 w 856562"/>
              <a:gd name="connsiteY20" fmla="*/ 505587 h 658240"/>
              <a:gd name="connsiteX21" fmla="*/ 780616 w 856562"/>
              <a:gd name="connsiteY21" fmla="*/ 509651 h 658240"/>
              <a:gd name="connsiteX22" fmla="*/ 774266 w 856562"/>
              <a:gd name="connsiteY22" fmla="*/ 517652 h 658240"/>
              <a:gd name="connsiteX23" fmla="*/ 772361 w 856562"/>
              <a:gd name="connsiteY23" fmla="*/ 520065 h 658240"/>
              <a:gd name="connsiteX24" fmla="*/ 736420 w 856562"/>
              <a:gd name="connsiteY24" fmla="*/ 562610 h 658240"/>
              <a:gd name="connsiteX25" fmla="*/ 736420 w 856562"/>
              <a:gd name="connsiteY25" fmla="*/ 562610 h 658240"/>
              <a:gd name="connsiteX26" fmla="*/ 726260 w 856562"/>
              <a:gd name="connsiteY26" fmla="*/ 574167 h 658240"/>
              <a:gd name="connsiteX27" fmla="*/ 709242 w 856562"/>
              <a:gd name="connsiteY27" fmla="*/ 572643 h 658240"/>
              <a:gd name="connsiteX28" fmla="*/ 709242 w 856562"/>
              <a:gd name="connsiteY28" fmla="*/ 572643 h 658240"/>
              <a:gd name="connsiteX29" fmla="*/ 307160 w 856562"/>
              <a:gd name="connsiteY29" fmla="*/ 472821 h 658240"/>
              <a:gd name="connsiteX30" fmla="*/ 216863 w 856562"/>
              <a:gd name="connsiteY30" fmla="*/ 417068 h 658240"/>
              <a:gd name="connsiteX31" fmla="*/ 163396 w 856562"/>
              <a:gd name="connsiteY31" fmla="*/ 370332 h 658240"/>
              <a:gd name="connsiteX32" fmla="*/ 94689 w 856562"/>
              <a:gd name="connsiteY32" fmla="*/ 282194 h 658240"/>
              <a:gd name="connsiteX33" fmla="*/ 86307 w 856562"/>
              <a:gd name="connsiteY33" fmla="*/ 267716 h 658240"/>
              <a:gd name="connsiteX34" fmla="*/ 83005 w 856562"/>
              <a:gd name="connsiteY34" fmla="*/ 261620 h 658240"/>
              <a:gd name="connsiteX35" fmla="*/ 81862 w 856562"/>
              <a:gd name="connsiteY35" fmla="*/ 259207 h 658240"/>
              <a:gd name="connsiteX36" fmla="*/ 76909 w 856562"/>
              <a:gd name="connsiteY36" fmla="*/ 249047 h 658240"/>
              <a:gd name="connsiteX37" fmla="*/ 74242 w 856562"/>
              <a:gd name="connsiteY37" fmla="*/ 243332 h 658240"/>
              <a:gd name="connsiteX38" fmla="*/ 68781 w 856562"/>
              <a:gd name="connsiteY38" fmla="*/ 230632 h 658240"/>
              <a:gd name="connsiteX39" fmla="*/ 68781 w 856562"/>
              <a:gd name="connsiteY39" fmla="*/ 229870 h 658240"/>
              <a:gd name="connsiteX40" fmla="*/ 64082 w 856562"/>
              <a:gd name="connsiteY40" fmla="*/ 217170 h 658240"/>
              <a:gd name="connsiteX41" fmla="*/ 64082 w 856562"/>
              <a:gd name="connsiteY41" fmla="*/ 215900 h 658240"/>
              <a:gd name="connsiteX42" fmla="*/ 60145 w 856562"/>
              <a:gd name="connsiteY42" fmla="*/ 203200 h 658240"/>
              <a:gd name="connsiteX43" fmla="*/ 60145 w 856562"/>
              <a:gd name="connsiteY43" fmla="*/ 203200 h 658240"/>
              <a:gd name="connsiteX44" fmla="*/ 56843 w 856562"/>
              <a:gd name="connsiteY44" fmla="*/ 190500 h 658240"/>
              <a:gd name="connsiteX45" fmla="*/ 56843 w 856562"/>
              <a:gd name="connsiteY45" fmla="*/ 189738 h 658240"/>
              <a:gd name="connsiteX46" fmla="*/ 54176 w 856562"/>
              <a:gd name="connsiteY46" fmla="*/ 177038 h 658240"/>
              <a:gd name="connsiteX47" fmla="*/ 54176 w 856562"/>
              <a:gd name="connsiteY47" fmla="*/ 175260 h 658240"/>
              <a:gd name="connsiteX48" fmla="*/ 52271 w 856562"/>
              <a:gd name="connsiteY48" fmla="*/ 162560 h 658240"/>
              <a:gd name="connsiteX49" fmla="*/ 52271 w 856562"/>
              <a:gd name="connsiteY49" fmla="*/ 161036 h 658240"/>
              <a:gd name="connsiteX50" fmla="*/ 51001 w 856562"/>
              <a:gd name="connsiteY50" fmla="*/ 148336 h 658240"/>
              <a:gd name="connsiteX51" fmla="*/ 51001 w 856562"/>
              <a:gd name="connsiteY51" fmla="*/ 148336 h 658240"/>
              <a:gd name="connsiteX52" fmla="*/ 51001 w 856562"/>
              <a:gd name="connsiteY52" fmla="*/ 135636 h 658240"/>
              <a:gd name="connsiteX53" fmla="*/ 51001 w 856562"/>
              <a:gd name="connsiteY53" fmla="*/ 133604 h 658240"/>
              <a:gd name="connsiteX54" fmla="*/ 51001 w 856562"/>
              <a:gd name="connsiteY54" fmla="*/ 121920 h 658240"/>
              <a:gd name="connsiteX55" fmla="*/ 51001 w 856562"/>
              <a:gd name="connsiteY55" fmla="*/ 119634 h 658240"/>
              <a:gd name="connsiteX56" fmla="*/ 51001 w 856562"/>
              <a:gd name="connsiteY56" fmla="*/ 107950 h 658240"/>
              <a:gd name="connsiteX57" fmla="*/ 51001 w 856562"/>
              <a:gd name="connsiteY57" fmla="*/ 106807 h 658240"/>
              <a:gd name="connsiteX58" fmla="*/ 52144 w 856562"/>
              <a:gd name="connsiteY58" fmla="*/ 95885 h 658240"/>
              <a:gd name="connsiteX59" fmla="*/ 52144 w 856562"/>
              <a:gd name="connsiteY59" fmla="*/ 93853 h 658240"/>
              <a:gd name="connsiteX60" fmla="*/ 53795 w 856562"/>
              <a:gd name="connsiteY60" fmla="*/ 82804 h 658240"/>
              <a:gd name="connsiteX61" fmla="*/ 53795 w 856562"/>
              <a:gd name="connsiteY61" fmla="*/ 80264 h 658240"/>
              <a:gd name="connsiteX62" fmla="*/ 55954 w 856562"/>
              <a:gd name="connsiteY62" fmla="*/ 69469 h 658240"/>
              <a:gd name="connsiteX63" fmla="*/ 55954 w 856562"/>
              <a:gd name="connsiteY63" fmla="*/ 67310 h 658240"/>
              <a:gd name="connsiteX64" fmla="*/ 58494 w 856562"/>
              <a:gd name="connsiteY64" fmla="*/ 57277 h 658240"/>
              <a:gd name="connsiteX65" fmla="*/ 58494 w 856562"/>
              <a:gd name="connsiteY65" fmla="*/ 55753 h 658240"/>
              <a:gd name="connsiteX66" fmla="*/ 61796 w 856562"/>
              <a:gd name="connsiteY66" fmla="*/ 45339 h 658240"/>
              <a:gd name="connsiteX67" fmla="*/ 62685 w 856562"/>
              <a:gd name="connsiteY67" fmla="*/ 42672 h 658240"/>
              <a:gd name="connsiteX68" fmla="*/ 66368 w 856562"/>
              <a:gd name="connsiteY68" fmla="*/ 32766 h 658240"/>
              <a:gd name="connsiteX69" fmla="*/ 67384 w 856562"/>
              <a:gd name="connsiteY69" fmla="*/ 30226 h 658240"/>
              <a:gd name="connsiteX70" fmla="*/ 71702 w 856562"/>
              <a:gd name="connsiteY70" fmla="*/ 20193 h 658240"/>
              <a:gd name="connsiteX71" fmla="*/ 72337 w 856562"/>
              <a:gd name="connsiteY71" fmla="*/ 18923 h 658240"/>
              <a:gd name="connsiteX72" fmla="*/ 76782 w 856562"/>
              <a:gd name="connsiteY72" fmla="*/ 9779 h 658240"/>
              <a:gd name="connsiteX73" fmla="*/ 78052 w 856562"/>
              <a:gd name="connsiteY73" fmla="*/ 7493 h 658240"/>
              <a:gd name="connsiteX74" fmla="*/ 82116 w 856562"/>
              <a:gd name="connsiteY74" fmla="*/ 0 h 658240"/>
              <a:gd name="connsiteX75" fmla="*/ 33729 w 856562"/>
              <a:gd name="connsiteY75" fmla="*/ 83693 h 658240"/>
              <a:gd name="connsiteX76" fmla="*/ 25601 w 856562"/>
              <a:gd name="connsiteY76" fmla="*/ 327533 h 658240"/>
              <a:gd name="connsiteX77" fmla="*/ 34364 w 856562"/>
              <a:gd name="connsiteY77" fmla="*/ 345821 h 658240"/>
              <a:gd name="connsiteX78" fmla="*/ 37666 w 856562"/>
              <a:gd name="connsiteY78" fmla="*/ 351917 h 658240"/>
              <a:gd name="connsiteX79" fmla="*/ 46048 w 856562"/>
              <a:gd name="connsiteY79" fmla="*/ 366395 h 658240"/>
              <a:gd name="connsiteX80" fmla="*/ 258519 w 856562"/>
              <a:gd name="connsiteY80" fmla="*/ 556895 h 658240"/>
              <a:gd name="connsiteX81" fmla="*/ 660474 w 856562"/>
              <a:gd name="connsiteY81" fmla="*/ 656717 h 658240"/>
              <a:gd name="connsiteX82" fmla="*/ 660474 w 856562"/>
              <a:gd name="connsiteY82" fmla="*/ 656717 h 658240"/>
              <a:gd name="connsiteX83" fmla="*/ 677619 w 856562"/>
              <a:gd name="connsiteY83" fmla="*/ 658241 h 658240"/>
              <a:gd name="connsiteX84" fmla="*/ 687779 w 856562"/>
              <a:gd name="connsiteY84" fmla="*/ 646684 h 658240"/>
              <a:gd name="connsiteX85" fmla="*/ 687779 w 856562"/>
              <a:gd name="connsiteY85" fmla="*/ 646684 h 658240"/>
              <a:gd name="connsiteX86" fmla="*/ 809445 w 856562"/>
              <a:gd name="connsiteY86" fmla="*/ 480949 h 658240"/>
              <a:gd name="connsiteX87" fmla="*/ 856562 w 856562"/>
              <a:gd name="connsiteY87" fmla="*/ 399415 h 65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856562" h="658240">
                <a:moveTo>
                  <a:pt x="853768" y="404241"/>
                </a:moveTo>
                <a:lnTo>
                  <a:pt x="851736" y="407670"/>
                </a:lnTo>
                <a:lnTo>
                  <a:pt x="847926" y="414020"/>
                </a:lnTo>
                <a:lnTo>
                  <a:pt x="845640" y="417703"/>
                </a:lnTo>
                <a:lnTo>
                  <a:pt x="841830" y="423672"/>
                </a:lnTo>
                <a:cubicBezTo>
                  <a:pt x="840941" y="425069"/>
                  <a:pt x="840179" y="426466"/>
                  <a:pt x="839290" y="427736"/>
                </a:cubicBezTo>
                <a:lnTo>
                  <a:pt x="835607" y="433451"/>
                </a:lnTo>
                <a:lnTo>
                  <a:pt x="832686" y="437896"/>
                </a:lnTo>
                <a:lnTo>
                  <a:pt x="829130" y="443230"/>
                </a:lnTo>
                <a:lnTo>
                  <a:pt x="825828" y="448056"/>
                </a:lnTo>
                <a:lnTo>
                  <a:pt x="822399" y="453263"/>
                </a:lnTo>
                <a:lnTo>
                  <a:pt x="818843" y="458216"/>
                </a:lnTo>
                <a:lnTo>
                  <a:pt x="815414" y="463169"/>
                </a:lnTo>
                <a:lnTo>
                  <a:pt x="811604" y="468503"/>
                </a:lnTo>
                <a:lnTo>
                  <a:pt x="808175" y="473329"/>
                </a:lnTo>
                <a:cubicBezTo>
                  <a:pt x="806778" y="475107"/>
                  <a:pt x="805508" y="476885"/>
                  <a:pt x="804238" y="478790"/>
                </a:cubicBezTo>
                <a:cubicBezTo>
                  <a:pt x="802968" y="480695"/>
                  <a:pt x="801825" y="481965"/>
                  <a:pt x="800555" y="483616"/>
                </a:cubicBezTo>
                <a:lnTo>
                  <a:pt x="796491" y="489077"/>
                </a:lnTo>
                <a:cubicBezTo>
                  <a:pt x="795221" y="490728"/>
                  <a:pt x="793951" y="492506"/>
                  <a:pt x="792554" y="494157"/>
                </a:cubicBezTo>
                <a:lnTo>
                  <a:pt x="788617" y="499364"/>
                </a:lnTo>
                <a:lnTo>
                  <a:pt x="783791" y="505587"/>
                </a:lnTo>
                <a:lnTo>
                  <a:pt x="780616" y="509651"/>
                </a:lnTo>
                <a:lnTo>
                  <a:pt x="774266" y="517652"/>
                </a:lnTo>
                <a:lnTo>
                  <a:pt x="772361" y="520065"/>
                </a:lnTo>
                <a:cubicBezTo>
                  <a:pt x="760931" y="534035"/>
                  <a:pt x="748951" y="548217"/>
                  <a:pt x="736420" y="562610"/>
                </a:cubicBezTo>
                <a:lnTo>
                  <a:pt x="736420" y="562610"/>
                </a:lnTo>
                <a:lnTo>
                  <a:pt x="726260" y="574167"/>
                </a:lnTo>
                <a:lnTo>
                  <a:pt x="709242" y="572643"/>
                </a:lnTo>
                <a:lnTo>
                  <a:pt x="709242" y="572643"/>
                </a:lnTo>
                <a:cubicBezTo>
                  <a:pt x="542491" y="557657"/>
                  <a:pt x="410919" y="525018"/>
                  <a:pt x="307160" y="472821"/>
                </a:cubicBezTo>
                <a:cubicBezTo>
                  <a:pt x="275420" y="457036"/>
                  <a:pt x="245195" y="438374"/>
                  <a:pt x="216863" y="417068"/>
                </a:cubicBezTo>
                <a:cubicBezTo>
                  <a:pt x="197899" y="402847"/>
                  <a:pt x="180026" y="387224"/>
                  <a:pt x="163396" y="370332"/>
                </a:cubicBezTo>
                <a:cubicBezTo>
                  <a:pt x="137070" y="343790"/>
                  <a:pt x="114004" y="314202"/>
                  <a:pt x="94689" y="282194"/>
                </a:cubicBezTo>
                <a:cubicBezTo>
                  <a:pt x="91387" y="276606"/>
                  <a:pt x="88720" y="272161"/>
                  <a:pt x="86307" y="267716"/>
                </a:cubicBezTo>
                <a:cubicBezTo>
                  <a:pt x="85164" y="265557"/>
                  <a:pt x="84021" y="263652"/>
                  <a:pt x="83005" y="261620"/>
                </a:cubicBezTo>
                <a:lnTo>
                  <a:pt x="81862" y="259207"/>
                </a:lnTo>
                <a:cubicBezTo>
                  <a:pt x="80084" y="255905"/>
                  <a:pt x="78433" y="252476"/>
                  <a:pt x="76909" y="249047"/>
                </a:cubicBezTo>
                <a:cubicBezTo>
                  <a:pt x="75385" y="245618"/>
                  <a:pt x="75004" y="245237"/>
                  <a:pt x="74242" y="243332"/>
                </a:cubicBezTo>
                <a:cubicBezTo>
                  <a:pt x="72210" y="238887"/>
                  <a:pt x="70432" y="234569"/>
                  <a:pt x="68781" y="230632"/>
                </a:cubicBezTo>
                <a:lnTo>
                  <a:pt x="68781" y="229870"/>
                </a:lnTo>
                <a:cubicBezTo>
                  <a:pt x="67130" y="225552"/>
                  <a:pt x="65606" y="221234"/>
                  <a:pt x="64082" y="217170"/>
                </a:cubicBezTo>
                <a:lnTo>
                  <a:pt x="64082" y="215900"/>
                </a:lnTo>
                <a:cubicBezTo>
                  <a:pt x="62685" y="211582"/>
                  <a:pt x="61288" y="207264"/>
                  <a:pt x="60145" y="203200"/>
                </a:cubicBezTo>
                <a:lnTo>
                  <a:pt x="60145" y="203200"/>
                </a:lnTo>
                <a:cubicBezTo>
                  <a:pt x="59002" y="198882"/>
                  <a:pt x="57859" y="194437"/>
                  <a:pt x="56843" y="190500"/>
                </a:cubicBezTo>
                <a:lnTo>
                  <a:pt x="56843" y="189738"/>
                </a:lnTo>
                <a:cubicBezTo>
                  <a:pt x="55827" y="185589"/>
                  <a:pt x="54938" y="181356"/>
                  <a:pt x="54176" y="177038"/>
                </a:cubicBezTo>
                <a:cubicBezTo>
                  <a:pt x="54238" y="176447"/>
                  <a:pt x="54238" y="175851"/>
                  <a:pt x="54176" y="175260"/>
                </a:cubicBezTo>
                <a:cubicBezTo>
                  <a:pt x="53414" y="171196"/>
                  <a:pt x="52779" y="167005"/>
                  <a:pt x="52271" y="162560"/>
                </a:cubicBezTo>
                <a:cubicBezTo>
                  <a:pt x="52271" y="162560"/>
                  <a:pt x="52271" y="161544"/>
                  <a:pt x="52271" y="161036"/>
                </a:cubicBezTo>
                <a:cubicBezTo>
                  <a:pt x="52271" y="156972"/>
                  <a:pt x="51255" y="152781"/>
                  <a:pt x="51001" y="148336"/>
                </a:cubicBezTo>
                <a:lnTo>
                  <a:pt x="51001" y="148336"/>
                </a:lnTo>
                <a:cubicBezTo>
                  <a:pt x="51001" y="144145"/>
                  <a:pt x="51001" y="140081"/>
                  <a:pt x="51001" y="135636"/>
                </a:cubicBezTo>
                <a:lnTo>
                  <a:pt x="51001" y="133604"/>
                </a:lnTo>
                <a:cubicBezTo>
                  <a:pt x="51001" y="129667"/>
                  <a:pt x="51001" y="125857"/>
                  <a:pt x="51001" y="121920"/>
                </a:cubicBezTo>
                <a:lnTo>
                  <a:pt x="51001" y="119634"/>
                </a:lnTo>
                <a:cubicBezTo>
                  <a:pt x="51001" y="115824"/>
                  <a:pt x="51001" y="111887"/>
                  <a:pt x="51001" y="107950"/>
                </a:cubicBezTo>
                <a:lnTo>
                  <a:pt x="51001" y="106807"/>
                </a:lnTo>
                <a:lnTo>
                  <a:pt x="52144" y="95885"/>
                </a:lnTo>
                <a:cubicBezTo>
                  <a:pt x="52144" y="95885"/>
                  <a:pt x="52144" y="94615"/>
                  <a:pt x="52144" y="93853"/>
                </a:cubicBezTo>
                <a:cubicBezTo>
                  <a:pt x="52144" y="90170"/>
                  <a:pt x="53160" y="86487"/>
                  <a:pt x="53795" y="82804"/>
                </a:cubicBezTo>
                <a:cubicBezTo>
                  <a:pt x="53747" y="81958"/>
                  <a:pt x="53747" y="81110"/>
                  <a:pt x="53795" y="80264"/>
                </a:cubicBezTo>
                <a:cubicBezTo>
                  <a:pt x="53795" y="76581"/>
                  <a:pt x="55192" y="73025"/>
                  <a:pt x="55954" y="69469"/>
                </a:cubicBezTo>
                <a:cubicBezTo>
                  <a:pt x="55954" y="68707"/>
                  <a:pt x="55954" y="68072"/>
                  <a:pt x="55954" y="67310"/>
                </a:cubicBezTo>
                <a:cubicBezTo>
                  <a:pt x="56716" y="64008"/>
                  <a:pt x="57605" y="60579"/>
                  <a:pt x="58494" y="57277"/>
                </a:cubicBezTo>
                <a:cubicBezTo>
                  <a:pt x="58549" y="56770"/>
                  <a:pt x="58549" y="56260"/>
                  <a:pt x="58494" y="55753"/>
                </a:cubicBezTo>
                <a:cubicBezTo>
                  <a:pt x="59510" y="52197"/>
                  <a:pt x="60653" y="48768"/>
                  <a:pt x="61796" y="45339"/>
                </a:cubicBezTo>
                <a:cubicBezTo>
                  <a:pt x="62035" y="44432"/>
                  <a:pt x="62332" y="43541"/>
                  <a:pt x="62685" y="42672"/>
                </a:cubicBezTo>
                <a:cubicBezTo>
                  <a:pt x="63828" y="39370"/>
                  <a:pt x="65098" y="36068"/>
                  <a:pt x="66368" y="32766"/>
                </a:cubicBezTo>
                <a:cubicBezTo>
                  <a:pt x="66652" y="31898"/>
                  <a:pt x="66991" y="31050"/>
                  <a:pt x="67384" y="30226"/>
                </a:cubicBezTo>
                <a:cubicBezTo>
                  <a:pt x="68781" y="26797"/>
                  <a:pt x="70178" y="23495"/>
                  <a:pt x="71702" y="20193"/>
                </a:cubicBezTo>
                <a:cubicBezTo>
                  <a:pt x="71702" y="20193"/>
                  <a:pt x="71702" y="19304"/>
                  <a:pt x="72337" y="18923"/>
                </a:cubicBezTo>
                <a:cubicBezTo>
                  <a:pt x="73734" y="15875"/>
                  <a:pt x="75258" y="12827"/>
                  <a:pt x="76782" y="9779"/>
                </a:cubicBezTo>
                <a:cubicBezTo>
                  <a:pt x="76782" y="9017"/>
                  <a:pt x="77544" y="8255"/>
                  <a:pt x="78052" y="7493"/>
                </a:cubicBezTo>
                <a:cubicBezTo>
                  <a:pt x="78560" y="6731"/>
                  <a:pt x="80719" y="2540"/>
                  <a:pt x="82116" y="0"/>
                </a:cubicBezTo>
                <a:lnTo>
                  <a:pt x="33729" y="83693"/>
                </a:lnTo>
                <a:cubicBezTo>
                  <a:pt x="-8177" y="158897"/>
                  <a:pt x="-11204" y="249705"/>
                  <a:pt x="25601" y="327533"/>
                </a:cubicBezTo>
                <a:cubicBezTo>
                  <a:pt x="28268" y="333629"/>
                  <a:pt x="31316" y="340233"/>
                  <a:pt x="34364" y="345821"/>
                </a:cubicBezTo>
                <a:cubicBezTo>
                  <a:pt x="35380" y="347853"/>
                  <a:pt x="36523" y="349758"/>
                  <a:pt x="37666" y="351917"/>
                </a:cubicBezTo>
                <a:cubicBezTo>
                  <a:pt x="40079" y="356362"/>
                  <a:pt x="42746" y="360807"/>
                  <a:pt x="46048" y="366395"/>
                </a:cubicBezTo>
                <a:cubicBezTo>
                  <a:pt x="96965" y="449102"/>
                  <a:pt x="170767" y="515272"/>
                  <a:pt x="258519" y="556895"/>
                </a:cubicBezTo>
                <a:cubicBezTo>
                  <a:pt x="362278" y="609092"/>
                  <a:pt x="493850" y="641731"/>
                  <a:pt x="660474" y="656717"/>
                </a:cubicBezTo>
                <a:lnTo>
                  <a:pt x="660474" y="656717"/>
                </a:lnTo>
                <a:lnTo>
                  <a:pt x="677619" y="658241"/>
                </a:lnTo>
                <a:lnTo>
                  <a:pt x="687779" y="646684"/>
                </a:lnTo>
                <a:lnTo>
                  <a:pt x="687779" y="646684"/>
                </a:lnTo>
                <a:cubicBezTo>
                  <a:pt x="733660" y="595554"/>
                  <a:pt x="774411" y="540043"/>
                  <a:pt x="809445" y="480949"/>
                </a:cubicBezTo>
                <a:lnTo>
                  <a:pt x="856562" y="399415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740B896B-606A-405F-A9E9-B66174F7A8E5}"/>
              </a:ext>
            </a:extLst>
          </p:cNvPr>
          <p:cNvSpPr/>
          <p:nvPr/>
        </p:nvSpPr>
        <p:spPr>
          <a:xfrm>
            <a:off x="1828038" y="3394075"/>
            <a:ext cx="1142" cy="1904"/>
          </a:xfrm>
          <a:custGeom>
            <a:avLst/>
            <a:gdLst>
              <a:gd name="connsiteX0" fmla="*/ 0 w 1142"/>
              <a:gd name="connsiteY0" fmla="*/ 1905 h 1904"/>
              <a:gd name="connsiteX1" fmla="*/ 1143 w 1142"/>
              <a:gd name="connsiteY1" fmla="*/ 0 h 1904"/>
              <a:gd name="connsiteX2" fmla="*/ 1143 w 1142"/>
              <a:gd name="connsiteY2" fmla="*/ 762 h 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2" h="1904">
                <a:moveTo>
                  <a:pt x="0" y="1905"/>
                </a:moveTo>
                <a:lnTo>
                  <a:pt x="1143" y="0"/>
                </a:lnTo>
                <a:lnTo>
                  <a:pt x="1143" y="762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DD2D585F-B4B8-47C6-9CA6-271D3C858E21}"/>
              </a:ext>
            </a:extLst>
          </p:cNvPr>
          <p:cNvSpPr/>
          <p:nvPr/>
        </p:nvSpPr>
        <p:spPr>
          <a:xfrm>
            <a:off x="1018588" y="2773085"/>
            <a:ext cx="884943" cy="798408"/>
          </a:xfrm>
          <a:custGeom>
            <a:avLst/>
            <a:gdLst>
              <a:gd name="connsiteX0" fmla="*/ 849709 w 884943"/>
              <a:gd name="connsiteY0" fmla="*/ 207858 h 798408"/>
              <a:gd name="connsiteX1" fmla="*/ 843232 w 884943"/>
              <a:gd name="connsiteY1" fmla="*/ 194015 h 798408"/>
              <a:gd name="connsiteX2" fmla="*/ 840184 w 884943"/>
              <a:gd name="connsiteY2" fmla="*/ 188046 h 798408"/>
              <a:gd name="connsiteX3" fmla="*/ 830151 w 884943"/>
              <a:gd name="connsiteY3" fmla="*/ 170266 h 798408"/>
              <a:gd name="connsiteX4" fmla="*/ 442166 w 884943"/>
              <a:gd name="connsiteY4" fmla="*/ 12024 h 798408"/>
              <a:gd name="connsiteX5" fmla="*/ 467566 w 884943"/>
              <a:gd name="connsiteY5" fmla="*/ 75524 h 798408"/>
              <a:gd name="connsiteX6" fmla="*/ 473027 w 884943"/>
              <a:gd name="connsiteY6" fmla="*/ 73873 h 798408"/>
              <a:gd name="connsiteX7" fmla="*/ 477091 w 884943"/>
              <a:gd name="connsiteY7" fmla="*/ 72857 h 798408"/>
              <a:gd name="connsiteX8" fmla="*/ 486235 w 884943"/>
              <a:gd name="connsiteY8" fmla="*/ 70698 h 798408"/>
              <a:gd name="connsiteX9" fmla="*/ 500078 w 884943"/>
              <a:gd name="connsiteY9" fmla="*/ 68158 h 798408"/>
              <a:gd name="connsiteX10" fmla="*/ 504650 w 884943"/>
              <a:gd name="connsiteY10" fmla="*/ 68158 h 798408"/>
              <a:gd name="connsiteX11" fmla="*/ 504650 w 884943"/>
              <a:gd name="connsiteY11" fmla="*/ 68158 h 798408"/>
              <a:gd name="connsiteX12" fmla="*/ 510365 w 884943"/>
              <a:gd name="connsiteY12" fmla="*/ 68158 h 798408"/>
              <a:gd name="connsiteX13" fmla="*/ 530812 w 884943"/>
              <a:gd name="connsiteY13" fmla="*/ 67015 h 798408"/>
              <a:gd name="connsiteX14" fmla="*/ 543512 w 884943"/>
              <a:gd name="connsiteY14" fmla="*/ 67015 h 798408"/>
              <a:gd name="connsiteX15" fmla="*/ 549481 w 884943"/>
              <a:gd name="connsiteY15" fmla="*/ 67015 h 798408"/>
              <a:gd name="connsiteX16" fmla="*/ 549481 w 884943"/>
              <a:gd name="connsiteY16" fmla="*/ 67015 h 798408"/>
              <a:gd name="connsiteX17" fmla="*/ 555704 w 884943"/>
              <a:gd name="connsiteY17" fmla="*/ 67015 h 798408"/>
              <a:gd name="connsiteX18" fmla="*/ 565356 w 884943"/>
              <a:gd name="connsiteY18" fmla="*/ 67904 h 798408"/>
              <a:gd name="connsiteX19" fmla="*/ 575008 w 884943"/>
              <a:gd name="connsiteY19" fmla="*/ 69174 h 798408"/>
              <a:gd name="connsiteX20" fmla="*/ 581485 w 884943"/>
              <a:gd name="connsiteY20" fmla="*/ 70190 h 798408"/>
              <a:gd name="connsiteX21" fmla="*/ 594185 w 884943"/>
              <a:gd name="connsiteY21" fmla="*/ 72857 h 798408"/>
              <a:gd name="connsiteX22" fmla="*/ 599519 w 884943"/>
              <a:gd name="connsiteY22" fmla="*/ 74000 h 798408"/>
              <a:gd name="connsiteX23" fmla="*/ 601170 w 884943"/>
              <a:gd name="connsiteY23" fmla="*/ 74000 h 798408"/>
              <a:gd name="connsiteX24" fmla="*/ 606758 w 884943"/>
              <a:gd name="connsiteY24" fmla="*/ 75397 h 798408"/>
              <a:gd name="connsiteX25" fmla="*/ 613108 w 884943"/>
              <a:gd name="connsiteY25" fmla="*/ 77302 h 798408"/>
              <a:gd name="connsiteX26" fmla="*/ 626570 w 884943"/>
              <a:gd name="connsiteY26" fmla="*/ 81747 h 798408"/>
              <a:gd name="connsiteX27" fmla="*/ 631650 w 884943"/>
              <a:gd name="connsiteY27" fmla="*/ 83652 h 798408"/>
              <a:gd name="connsiteX28" fmla="*/ 637746 w 884943"/>
              <a:gd name="connsiteY28" fmla="*/ 85938 h 798408"/>
              <a:gd name="connsiteX29" fmla="*/ 643842 w 884943"/>
              <a:gd name="connsiteY29" fmla="*/ 88605 h 798408"/>
              <a:gd name="connsiteX30" fmla="*/ 648160 w 884943"/>
              <a:gd name="connsiteY30" fmla="*/ 90510 h 798408"/>
              <a:gd name="connsiteX31" fmla="*/ 651081 w 884943"/>
              <a:gd name="connsiteY31" fmla="*/ 91780 h 798408"/>
              <a:gd name="connsiteX32" fmla="*/ 655780 w 884943"/>
              <a:gd name="connsiteY32" fmla="*/ 94066 h 798408"/>
              <a:gd name="connsiteX33" fmla="*/ 655780 w 884943"/>
              <a:gd name="connsiteY33" fmla="*/ 94066 h 798408"/>
              <a:gd name="connsiteX34" fmla="*/ 661622 w 884943"/>
              <a:gd name="connsiteY34" fmla="*/ 96987 h 798408"/>
              <a:gd name="connsiteX35" fmla="*/ 674322 w 884943"/>
              <a:gd name="connsiteY35" fmla="*/ 103718 h 798408"/>
              <a:gd name="connsiteX36" fmla="*/ 679402 w 884943"/>
              <a:gd name="connsiteY36" fmla="*/ 106766 h 798408"/>
              <a:gd name="connsiteX37" fmla="*/ 690832 w 884943"/>
              <a:gd name="connsiteY37" fmla="*/ 114005 h 798408"/>
              <a:gd name="connsiteX38" fmla="*/ 695912 w 884943"/>
              <a:gd name="connsiteY38" fmla="*/ 117688 h 798408"/>
              <a:gd name="connsiteX39" fmla="*/ 700865 w 884943"/>
              <a:gd name="connsiteY39" fmla="*/ 121244 h 798408"/>
              <a:gd name="connsiteX40" fmla="*/ 711787 w 884943"/>
              <a:gd name="connsiteY40" fmla="*/ 129754 h 798408"/>
              <a:gd name="connsiteX41" fmla="*/ 714962 w 884943"/>
              <a:gd name="connsiteY41" fmla="*/ 132547 h 798408"/>
              <a:gd name="connsiteX42" fmla="*/ 718137 w 884943"/>
              <a:gd name="connsiteY42" fmla="*/ 135214 h 798408"/>
              <a:gd name="connsiteX43" fmla="*/ 720804 w 884943"/>
              <a:gd name="connsiteY43" fmla="*/ 137500 h 798408"/>
              <a:gd name="connsiteX44" fmla="*/ 723344 w 884943"/>
              <a:gd name="connsiteY44" fmla="*/ 139786 h 798408"/>
              <a:gd name="connsiteX45" fmla="*/ 726773 w 884943"/>
              <a:gd name="connsiteY45" fmla="*/ 143088 h 798408"/>
              <a:gd name="connsiteX46" fmla="*/ 734266 w 884943"/>
              <a:gd name="connsiteY46" fmla="*/ 150581 h 798408"/>
              <a:gd name="connsiteX47" fmla="*/ 744807 w 884943"/>
              <a:gd name="connsiteY47" fmla="*/ 162011 h 798408"/>
              <a:gd name="connsiteX48" fmla="*/ 750395 w 884943"/>
              <a:gd name="connsiteY48" fmla="*/ 168742 h 798408"/>
              <a:gd name="connsiteX49" fmla="*/ 755856 w 884943"/>
              <a:gd name="connsiteY49" fmla="*/ 175727 h 798408"/>
              <a:gd name="connsiteX50" fmla="*/ 770588 w 884943"/>
              <a:gd name="connsiteY50" fmla="*/ 197571 h 798408"/>
              <a:gd name="connsiteX51" fmla="*/ 777573 w 884943"/>
              <a:gd name="connsiteY51" fmla="*/ 210271 h 798408"/>
              <a:gd name="connsiteX52" fmla="*/ 778462 w 884943"/>
              <a:gd name="connsiteY52" fmla="*/ 211922 h 798408"/>
              <a:gd name="connsiteX53" fmla="*/ 779605 w 884943"/>
              <a:gd name="connsiteY53" fmla="*/ 214208 h 798408"/>
              <a:gd name="connsiteX54" fmla="*/ 780621 w 884943"/>
              <a:gd name="connsiteY54" fmla="*/ 216367 h 798408"/>
              <a:gd name="connsiteX55" fmla="*/ 782018 w 884943"/>
              <a:gd name="connsiteY55" fmla="*/ 219161 h 798408"/>
              <a:gd name="connsiteX56" fmla="*/ 783288 w 884943"/>
              <a:gd name="connsiteY56" fmla="*/ 221955 h 798408"/>
              <a:gd name="connsiteX57" fmla="*/ 785066 w 884943"/>
              <a:gd name="connsiteY57" fmla="*/ 225765 h 798408"/>
              <a:gd name="connsiteX58" fmla="*/ 786463 w 884943"/>
              <a:gd name="connsiteY58" fmla="*/ 228813 h 798408"/>
              <a:gd name="connsiteX59" fmla="*/ 790273 w 884943"/>
              <a:gd name="connsiteY59" fmla="*/ 237830 h 798408"/>
              <a:gd name="connsiteX60" fmla="*/ 792813 w 884943"/>
              <a:gd name="connsiteY60" fmla="*/ 243926 h 798408"/>
              <a:gd name="connsiteX61" fmla="*/ 792813 w 884943"/>
              <a:gd name="connsiteY61" fmla="*/ 244815 h 798408"/>
              <a:gd name="connsiteX62" fmla="*/ 794083 w 884943"/>
              <a:gd name="connsiteY62" fmla="*/ 248244 h 798408"/>
              <a:gd name="connsiteX63" fmla="*/ 795226 w 884943"/>
              <a:gd name="connsiteY63" fmla="*/ 251038 h 798408"/>
              <a:gd name="connsiteX64" fmla="*/ 797766 w 884943"/>
              <a:gd name="connsiteY64" fmla="*/ 258150 h 798408"/>
              <a:gd name="connsiteX65" fmla="*/ 799925 w 884943"/>
              <a:gd name="connsiteY65" fmla="*/ 264627 h 798408"/>
              <a:gd name="connsiteX66" fmla="*/ 802338 w 884943"/>
              <a:gd name="connsiteY66" fmla="*/ 272501 h 798408"/>
              <a:gd name="connsiteX67" fmla="*/ 805640 w 884943"/>
              <a:gd name="connsiteY67" fmla="*/ 284185 h 798408"/>
              <a:gd name="connsiteX68" fmla="*/ 807799 w 884943"/>
              <a:gd name="connsiteY68" fmla="*/ 292948 h 798408"/>
              <a:gd name="connsiteX69" fmla="*/ 808815 w 884943"/>
              <a:gd name="connsiteY69" fmla="*/ 298029 h 798408"/>
              <a:gd name="connsiteX70" fmla="*/ 809450 w 884943"/>
              <a:gd name="connsiteY70" fmla="*/ 301077 h 798408"/>
              <a:gd name="connsiteX71" fmla="*/ 811863 w 884943"/>
              <a:gd name="connsiteY71" fmla="*/ 313776 h 798408"/>
              <a:gd name="connsiteX72" fmla="*/ 811863 w 884943"/>
              <a:gd name="connsiteY72" fmla="*/ 313014 h 798408"/>
              <a:gd name="connsiteX73" fmla="*/ 815165 w 884943"/>
              <a:gd name="connsiteY73" fmla="*/ 340700 h 798408"/>
              <a:gd name="connsiteX74" fmla="*/ 815165 w 884943"/>
              <a:gd name="connsiteY74" fmla="*/ 343494 h 798408"/>
              <a:gd name="connsiteX75" fmla="*/ 815165 w 884943"/>
              <a:gd name="connsiteY75" fmla="*/ 349971 h 798408"/>
              <a:gd name="connsiteX76" fmla="*/ 815165 w 884943"/>
              <a:gd name="connsiteY76" fmla="*/ 388071 h 798408"/>
              <a:gd name="connsiteX77" fmla="*/ 815165 w 884943"/>
              <a:gd name="connsiteY77" fmla="*/ 394675 h 798408"/>
              <a:gd name="connsiteX78" fmla="*/ 815165 w 884943"/>
              <a:gd name="connsiteY78" fmla="*/ 400517 h 798408"/>
              <a:gd name="connsiteX79" fmla="*/ 815165 w 884943"/>
              <a:gd name="connsiteY79" fmla="*/ 402041 h 798408"/>
              <a:gd name="connsiteX80" fmla="*/ 812752 w 884943"/>
              <a:gd name="connsiteY80" fmla="*/ 419567 h 798408"/>
              <a:gd name="connsiteX81" fmla="*/ 811736 w 884943"/>
              <a:gd name="connsiteY81" fmla="*/ 426171 h 798408"/>
              <a:gd name="connsiteX82" fmla="*/ 810212 w 884943"/>
              <a:gd name="connsiteY82" fmla="*/ 433791 h 798408"/>
              <a:gd name="connsiteX83" fmla="*/ 808688 w 884943"/>
              <a:gd name="connsiteY83" fmla="*/ 440903 h 798408"/>
              <a:gd name="connsiteX84" fmla="*/ 807418 w 884943"/>
              <a:gd name="connsiteY84" fmla="*/ 446618 h 798408"/>
              <a:gd name="connsiteX85" fmla="*/ 803608 w 884943"/>
              <a:gd name="connsiteY85" fmla="*/ 461223 h 798408"/>
              <a:gd name="connsiteX86" fmla="*/ 802846 w 884943"/>
              <a:gd name="connsiteY86" fmla="*/ 464271 h 798408"/>
              <a:gd name="connsiteX87" fmla="*/ 798274 w 884943"/>
              <a:gd name="connsiteY87" fmla="*/ 479004 h 798408"/>
              <a:gd name="connsiteX88" fmla="*/ 795734 w 884943"/>
              <a:gd name="connsiteY88" fmla="*/ 486750 h 798408"/>
              <a:gd name="connsiteX89" fmla="*/ 795734 w 884943"/>
              <a:gd name="connsiteY89" fmla="*/ 488655 h 798408"/>
              <a:gd name="connsiteX90" fmla="*/ 794083 w 884943"/>
              <a:gd name="connsiteY90" fmla="*/ 493100 h 798408"/>
              <a:gd name="connsiteX91" fmla="*/ 792432 w 884943"/>
              <a:gd name="connsiteY91" fmla="*/ 497673 h 798408"/>
              <a:gd name="connsiteX92" fmla="*/ 790400 w 884943"/>
              <a:gd name="connsiteY92" fmla="*/ 503133 h 798408"/>
              <a:gd name="connsiteX93" fmla="*/ 786844 w 884943"/>
              <a:gd name="connsiteY93" fmla="*/ 512024 h 798408"/>
              <a:gd name="connsiteX94" fmla="*/ 780875 w 884943"/>
              <a:gd name="connsiteY94" fmla="*/ 526120 h 798408"/>
              <a:gd name="connsiteX95" fmla="*/ 774017 w 884943"/>
              <a:gd name="connsiteY95" fmla="*/ 540852 h 798408"/>
              <a:gd name="connsiteX96" fmla="*/ 771858 w 884943"/>
              <a:gd name="connsiteY96" fmla="*/ 545298 h 798408"/>
              <a:gd name="connsiteX97" fmla="*/ 764492 w 884943"/>
              <a:gd name="connsiteY97" fmla="*/ 559902 h 798408"/>
              <a:gd name="connsiteX98" fmla="*/ 756618 w 884943"/>
              <a:gd name="connsiteY98" fmla="*/ 574635 h 798408"/>
              <a:gd name="connsiteX99" fmla="*/ 754459 w 884943"/>
              <a:gd name="connsiteY99" fmla="*/ 578444 h 798408"/>
              <a:gd name="connsiteX100" fmla="*/ 736679 w 884943"/>
              <a:gd name="connsiteY100" fmla="*/ 608417 h 798408"/>
              <a:gd name="connsiteX101" fmla="*/ 732488 w 884943"/>
              <a:gd name="connsiteY101" fmla="*/ 614893 h 798408"/>
              <a:gd name="connsiteX102" fmla="*/ 724360 w 884943"/>
              <a:gd name="connsiteY102" fmla="*/ 627593 h 798408"/>
              <a:gd name="connsiteX103" fmla="*/ 645112 w 884943"/>
              <a:gd name="connsiteY103" fmla="*/ 730971 h 798408"/>
              <a:gd name="connsiteX104" fmla="*/ 169878 w 884943"/>
              <a:gd name="connsiteY104" fmla="*/ 557236 h 798408"/>
              <a:gd name="connsiteX105" fmla="*/ 119078 w 884943"/>
              <a:gd name="connsiteY105" fmla="*/ 496911 h 798408"/>
              <a:gd name="connsiteX106" fmla="*/ 115141 w 884943"/>
              <a:gd name="connsiteY106" fmla="*/ 490814 h 798408"/>
              <a:gd name="connsiteX107" fmla="*/ 107648 w 884943"/>
              <a:gd name="connsiteY107" fmla="*/ 479004 h 798408"/>
              <a:gd name="connsiteX108" fmla="*/ 101298 w 884943"/>
              <a:gd name="connsiteY108" fmla="*/ 468082 h 798408"/>
              <a:gd name="connsiteX109" fmla="*/ 98885 w 884943"/>
              <a:gd name="connsiteY109" fmla="*/ 463509 h 798408"/>
              <a:gd name="connsiteX110" fmla="*/ 92027 w 884943"/>
              <a:gd name="connsiteY110" fmla="*/ 449285 h 798408"/>
              <a:gd name="connsiteX111" fmla="*/ 79327 w 884943"/>
              <a:gd name="connsiteY111" fmla="*/ 305394 h 798408"/>
              <a:gd name="connsiteX112" fmla="*/ 81105 w 884943"/>
              <a:gd name="connsiteY112" fmla="*/ 299298 h 798408"/>
              <a:gd name="connsiteX113" fmla="*/ 83137 w 884943"/>
              <a:gd name="connsiteY113" fmla="*/ 293329 h 798408"/>
              <a:gd name="connsiteX114" fmla="*/ 87328 w 884943"/>
              <a:gd name="connsiteY114" fmla="*/ 282154 h 798408"/>
              <a:gd name="connsiteX115" fmla="*/ 87328 w 884943"/>
              <a:gd name="connsiteY115" fmla="*/ 281011 h 798408"/>
              <a:gd name="connsiteX116" fmla="*/ 89106 w 884943"/>
              <a:gd name="connsiteY116" fmla="*/ 277200 h 798408"/>
              <a:gd name="connsiteX117" fmla="*/ 91646 w 884943"/>
              <a:gd name="connsiteY117" fmla="*/ 271612 h 798408"/>
              <a:gd name="connsiteX118" fmla="*/ 93297 w 884943"/>
              <a:gd name="connsiteY118" fmla="*/ 268437 h 798408"/>
              <a:gd name="connsiteX119" fmla="*/ 95329 w 884943"/>
              <a:gd name="connsiteY119" fmla="*/ 264627 h 798408"/>
              <a:gd name="connsiteX120" fmla="*/ 95329 w 884943"/>
              <a:gd name="connsiteY120" fmla="*/ 263865 h 798408"/>
              <a:gd name="connsiteX121" fmla="*/ 97996 w 884943"/>
              <a:gd name="connsiteY121" fmla="*/ 259039 h 798408"/>
              <a:gd name="connsiteX122" fmla="*/ 99520 w 884943"/>
              <a:gd name="connsiteY122" fmla="*/ 256499 h 798408"/>
              <a:gd name="connsiteX123" fmla="*/ 102949 w 884943"/>
              <a:gd name="connsiteY123" fmla="*/ 251038 h 798408"/>
              <a:gd name="connsiteX124" fmla="*/ 106251 w 884943"/>
              <a:gd name="connsiteY124" fmla="*/ 246212 h 798408"/>
              <a:gd name="connsiteX125" fmla="*/ 107902 w 884943"/>
              <a:gd name="connsiteY125" fmla="*/ 244054 h 798408"/>
              <a:gd name="connsiteX126" fmla="*/ 110188 w 884943"/>
              <a:gd name="connsiteY126" fmla="*/ 240752 h 798408"/>
              <a:gd name="connsiteX127" fmla="*/ 114252 w 884943"/>
              <a:gd name="connsiteY127" fmla="*/ 235671 h 798408"/>
              <a:gd name="connsiteX128" fmla="*/ 118951 w 884943"/>
              <a:gd name="connsiteY128" fmla="*/ 229956 h 798408"/>
              <a:gd name="connsiteX129" fmla="*/ 118951 w 884943"/>
              <a:gd name="connsiteY129" fmla="*/ 229956 h 798408"/>
              <a:gd name="connsiteX130" fmla="*/ 123015 w 884943"/>
              <a:gd name="connsiteY130" fmla="*/ 225638 h 798408"/>
              <a:gd name="connsiteX131" fmla="*/ 123015 w 884943"/>
              <a:gd name="connsiteY131" fmla="*/ 225638 h 798408"/>
              <a:gd name="connsiteX132" fmla="*/ 126190 w 884943"/>
              <a:gd name="connsiteY132" fmla="*/ 222463 h 798408"/>
              <a:gd name="connsiteX133" fmla="*/ 128603 w 884943"/>
              <a:gd name="connsiteY133" fmla="*/ 219923 h 798408"/>
              <a:gd name="connsiteX134" fmla="*/ 131270 w 884943"/>
              <a:gd name="connsiteY134" fmla="*/ 217383 h 798408"/>
              <a:gd name="connsiteX135" fmla="*/ 133429 w 884943"/>
              <a:gd name="connsiteY135" fmla="*/ 215351 h 798408"/>
              <a:gd name="connsiteX136" fmla="*/ 135588 w 884943"/>
              <a:gd name="connsiteY136" fmla="*/ 213446 h 798408"/>
              <a:gd name="connsiteX137" fmla="*/ 139144 w 884943"/>
              <a:gd name="connsiteY137" fmla="*/ 210271 h 798408"/>
              <a:gd name="connsiteX138" fmla="*/ 143081 w 884943"/>
              <a:gd name="connsiteY138" fmla="*/ 207096 h 798408"/>
              <a:gd name="connsiteX139" fmla="*/ 159464 w 884943"/>
              <a:gd name="connsiteY139" fmla="*/ 195158 h 798408"/>
              <a:gd name="connsiteX140" fmla="*/ 163147 w 884943"/>
              <a:gd name="connsiteY140" fmla="*/ 192872 h 798408"/>
              <a:gd name="connsiteX141" fmla="*/ 163147 w 884943"/>
              <a:gd name="connsiteY141" fmla="*/ 192872 h 798408"/>
              <a:gd name="connsiteX142" fmla="*/ 164798 w 884943"/>
              <a:gd name="connsiteY142" fmla="*/ 191856 h 798408"/>
              <a:gd name="connsiteX143" fmla="*/ 168354 w 884943"/>
              <a:gd name="connsiteY143" fmla="*/ 189697 h 798408"/>
              <a:gd name="connsiteX144" fmla="*/ 170513 w 884943"/>
              <a:gd name="connsiteY144" fmla="*/ 188427 h 798408"/>
              <a:gd name="connsiteX145" fmla="*/ 173688 w 884943"/>
              <a:gd name="connsiteY145" fmla="*/ 186776 h 798408"/>
              <a:gd name="connsiteX146" fmla="*/ 182705 w 884943"/>
              <a:gd name="connsiteY146" fmla="*/ 182077 h 798408"/>
              <a:gd name="connsiteX147" fmla="*/ 187531 w 884943"/>
              <a:gd name="connsiteY147" fmla="*/ 179918 h 798408"/>
              <a:gd name="connsiteX148" fmla="*/ 190706 w 884943"/>
              <a:gd name="connsiteY148" fmla="*/ 178521 h 798408"/>
              <a:gd name="connsiteX149" fmla="*/ 192484 w 884943"/>
              <a:gd name="connsiteY149" fmla="*/ 177759 h 798408"/>
              <a:gd name="connsiteX150" fmla="*/ 197183 w 884943"/>
              <a:gd name="connsiteY150" fmla="*/ 175855 h 798408"/>
              <a:gd name="connsiteX151" fmla="*/ 201120 w 884943"/>
              <a:gd name="connsiteY151" fmla="*/ 174330 h 798408"/>
              <a:gd name="connsiteX152" fmla="*/ 220805 w 884943"/>
              <a:gd name="connsiteY152" fmla="*/ 167980 h 798408"/>
              <a:gd name="connsiteX153" fmla="*/ 230965 w 884943"/>
              <a:gd name="connsiteY153" fmla="*/ 165567 h 798408"/>
              <a:gd name="connsiteX154" fmla="*/ 246332 w 884943"/>
              <a:gd name="connsiteY154" fmla="*/ 162646 h 798408"/>
              <a:gd name="connsiteX155" fmla="*/ 256746 w 884943"/>
              <a:gd name="connsiteY155" fmla="*/ 161376 h 798408"/>
              <a:gd name="connsiteX156" fmla="*/ 256746 w 884943"/>
              <a:gd name="connsiteY156" fmla="*/ 161376 h 798408"/>
              <a:gd name="connsiteX157" fmla="*/ 269446 w 884943"/>
              <a:gd name="connsiteY157" fmla="*/ 160233 h 798408"/>
              <a:gd name="connsiteX158" fmla="*/ 292306 w 884943"/>
              <a:gd name="connsiteY158" fmla="*/ 160233 h 798408"/>
              <a:gd name="connsiteX159" fmla="*/ 297132 w 884943"/>
              <a:gd name="connsiteY159" fmla="*/ 160233 h 798408"/>
              <a:gd name="connsiteX160" fmla="*/ 306657 w 884943"/>
              <a:gd name="connsiteY160" fmla="*/ 160233 h 798408"/>
              <a:gd name="connsiteX161" fmla="*/ 311483 w 884943"/>
              <a:gd name="connsiteY161" fmla="*/ 160233 h 798408"/>
              <a:gd name="connsiteX162" fmla="*/ 322151 w 884943"/>
              <a:gd name="connsiteY162" fmla="*/ 161757 h 798408"/>
              <a:gd name="connsiteX163" fmla="*/ 322151 w 884943"/>
              <a:gd name="connsiteY163" fmla="*/ 161757 h 798408"/>
              <a:gd name="connsiteX164" fmla="*/ 304879 w 884943"/>
              <a:gd name="connsiteY164" fmla="*/ 94828 h 798408"/>
              <a:gd name="connsiteX165" fmla="*/ 168100 w 884943"/>
              <a:gd name="connsiteY165" fmla="*/ 111973 h 798408"/>
              <a:gd name="connsiteX166" fmla="*/ 25479 w 884943"/>
              <a:gd name="connsiteY166" fmla="*/ 467573 h 798408"/>
              <a:gd name="connsiteX167" fmla="*/ 34242 w 884943"/>
              <a:gd name="connsiteY167" fmla="*/ 485861 h 798408"/>
              <a:gd name="connsiteX168" fmla="*/ 37544 w 884943"/>
              <a:gd name="connsiteY168" fmla="*/ 491957 h 798408"/>
              <a:gd name="connsiteX169" fmla="*/ 45926 w 884943"/>
              <a:gd name="connsiteY169" fmla="*/ 506436 h 798408"/>
              <a:gd name="connsiteX170" fmla="*/ 48339 w 884943"/>
              <a:gd name="connsiteY170" fmla="*/ 510373 h 798408"/>
              <a:gd name="connsiteX171" fmla="*/ 95710 w 884943"/>
              <a:gd name="connsiteY171" fmla="*/ 574507 h 798408"/>
              <a:gd name="connsiteX172" fmla="*/ 258397 w 884943"/>
              <a:gd name="connsiteY172" fmla="*/ 697062 h 798408"/>
              <a:gd name="connsiteX173" fmla="*/ 660352 w 884943"/>
              <a:gd name="connsiteY173" fmla="*/ 796885 h 798408"/>
              <a:gd name="connsiteX174" fmla="*/ 677497 w 884943"/>
              <a:gd name="connsiteY174" fmla="*/ 798408 h 798408"/>
              <a:gd name="connsiteX175" fmla="*/ 687657 w 884943"/>
              <a:gd name="connsiteY175" fmla="*/ 786851 h 798408"/>
              <a:gd name="connsiteX176" fmla="*/ 872188 w 884943"/>
              <a:gd name="connsiteY176" fmla="*/ 469351 h 798408"/>
              <a:gd name="connsiteX177" fmla="*/ 849709 w 884943"/>
              <a:gd name="connsiteY177" fmla="*/ 207858 h 798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884943" h="798408">
                <a:moveTo>
                  <a:pt x="849709" y="207858"/>
                </a:moveTo>
                <a:lnTo>
                  <a:pt x="843232" y="194015"/>
                </a:lnTo>
                <a:lnTo>
                  <a:pt x="840184" y="188046"/>
                </a:lnTo>
                <a:cubicBezTo>
                  <a:pt x="837009" y="182077"/>
                  <a:pt x="833580" y="175981"/>
                  <a:pt x="830151" y="170266"/>
                </a:cubicBezTo>
                <a:cubicBezTo>
                  <a:pt x="750141" y="37679"/>
                  <a:pt x="583136" y="-28997"/>
                  <a:pt x="442166" y="12024"/>
                </a:cubicBezTo>
                <a:cubicBezTo>
                  <a:pt x="452631" y="32336"/>
                  <a:pt x="461136" y="53599"/>
                  <a:pt x="467566" y="75524"/>
                </a:cubicBezTo>
                <a:lnTo>
                  <a:pt x="473027" y="73873"/>
                </a:lnTo>
                <a:lnTo>
                  <a:pt x="477091" y="72857"/>
                </a:lnTo>
                <a:cubicBezTo>
                  <a:pt x="480139" y="71968"/>
                  <a:pt x="483187" y="71333"/>
                  <a:pt x="486235" y="70698"/>
                </a:cubicBezTo>
                <a:cubicBezTo>
                  <a:pt x="489283" y="70063"/>
                  <a:pt x="495379" y="68793"/>
                  <a:pt x="500078" y="68158"/>
                </a:cubicBezTo>
                <a:lnTo>
                  <a:pt x="504650" y="68158"/>
                </a:lnTo>
                <a:lnTo>
                  <a:pt x="504650" y="68158"/>
                </a:lnTo>
                <a:lnTo>
                  <a:pt x="510365" y="68158"/>
                </a:lnTo>
                <a:cubicBezTo>
                  <a:pt x="517096" y="67523"/>
                  <a:pt x="523954" y="67015"/>
                  <a:pt x="530812" y="67015"/>
                </a:cubicBezTo>
                <a:lnTo>
                  <a:pt x="543512" y="67015"/>
                </a:lnTo>
                <a:cubicBezTo>
                  <a:pt x="545499" y="66886"/>
                  <a:pt x="547493" y="66886"/>
                  <a:pt x="549481" y="67015"/>
                </a:cubicBezTo>
                <a:cubicBezTo>
                  <a:pt x="549481" y="67015"/>
                  <a:pt x="549481" y="67015"/>
                  <a:pt x="549481" y="67015"/>
                </a:cubicBezTo>
                <a:cubicBezTo>
                  <a:pt x="551553" y="66885"/>
                  <a:pt x="553632" y="66885"/>
                  <a:pt x="555704" y="67015"/>
                </a:cubicBezTo>
                <a:lnTo>
                  <a:pt x="565356" y="67904"/>
                </a:lnTo>
                <a:lnTo>
                  <a:pt x="575008" y="69174"/>
                </a:lnTo>
                <a:lnTo>
                  <a:pt x="581485" y="70190"/>
                </a:lnTo>
                <a:cubicBezTo>
                  <a:pt x="585803" y="70952"/>
                  <a:pt x="589994" y="71841"/>
                  <a:pt x="594185" y="72857"/>
                </a:cubicBezTo>
                <a:lnTo>
                  <a:pt x="599519" y="74000"/>
                </a:lnTo>
                <a:lnTo>
                  <a:pt x="601170" y="74000"/>
                </a:lnTo>
                <a:lnTo>
                  <a:pt x="606758" y="75397"/>
                </a:lnTo>
                <a:lnTo>
                  <a:pt x="613108" y="77302"/>
                </a:lnTo>
                <a:cubicBezTo>
                  <a:pt x="617553" y="78572"/>
                  <a:pt x="622125" y="80096"/>
                  <a:pt x="626570" y="81747"/>
                </a:cubicBezTo>
                <a:cubicBezTo>
                  <a:pt x="628310" y="82249"/>
                  <a:pt x="630009" y="82886"/>
                  <a:pt x="631650" y="83652"/>
                </a:cubicBezTo>
                <a:cubicBezTo>
                  <a:pt x="633722" y="84302"/>
                  <a:pt x="635757" y="85066"/>
                  <a:pt x="637746" y="85938"/>
                </a:cubicBezTo>
                <a:lnTo>
                  <a:pt x="643842" y="88605"/>
                </a:lnTo>
                <a:cubicBezTo>
                  <a:pt x="645335" y="89110"/>
                  <a:pt x="646781" y="89747"/>
                  <a:pt x="648160" y="90510"/>
                </a:cubicBezTo>
                <a:lnTo>
                  <a:pt x="651081" y="91780"/>
                </a:lnTo>
                <a:lnTo>
                  <a:pt x="655780" y="94066"/>
                </a:lnTo>
                <a:lnTo>
                  <a:pt x="655780" y="94066"/>
                </a:lnTo>
                <a:lnTo>
                  <a:pt x="661622" y="96987"/>
                </a:lnTo>
                <a:cubicBezTo>
                  <a:pt x="665813" y="99146"/>
                  <a:pt x="669877" y="101432"/>
                  <a:pt x="674322" y="103718"/>
                </a:cubicBezTo>
                <a:lnTo>
                  <a:pt x="679402" y="106766"/>
                </a:lnTo>
                <a:lnTo>
                  <a:pt x="690832" y="114005"/>
                </a:lnTo>
                <a:lnTo>
                  <a:pt x="695912" y="117688"/>
                </a:lnTo>
                <a:cubicBezTo>
                  <a:pt x="697690" y="118831"/>
                  <a:pt x="699214" y="119974"/>
                  <a:pt x="700865" y="121244"/>
                </a:cubicBezTo>
                <a:cubicBezTo>
                  <a:pt x="704548" y="124038"/>
                  <a:pt x="708231" y="126832"/>
                  <a:pt x="711787" y="129754"/>
                </a:cubicBezTo>
                <a:lnTo>
                  <a:pt x="714962" y="132547"/>
                </a:lnTo>
                <a:cubicBezTo>
                  <a:pt x="716077" y="133367"/>
                  <a:pt x="717137" y="134258"/>
                  <a:pt x="718137" y="135214"/>
                </a:cubicBezTo>
                <a:lnTo>
                  <a:pt x="720804" y="137500"/>
                </a:lnTo>
                <a:lnTo>
                  <a:pt x="723344" y="139786"/>
                </a:lnTo>
                <a:lnTo>
                  <a:pt x="726773" y="143088"/>
                </a:lnTo>
                <a:cubicBezTo>
                  <a:pt x="729313" y="145501"/>
                  <a:pt x="731853" y="147914"/>
                  <a:pt x="734266" y="150581"/>
                </a:cubicBezTo>
                <a:cubicBezTo>
                  <a:pt x="736679" y="153248"/>
                  <a:pt x="741378" y="158074"/>
                  <a:pt x="744807" y="162011"/>
                </a:cubicBezTo>
                <a:cubicBezTo>
                  <a:pt x="748236" y="165948"/>
                  <a:pt x="748617" y="166456"/>
                  <a:pt x="750395" y="168742"/>
                </a:cubicBezTo>
                <a:cubicBezTo>
                  <a:pt x="752173" y="171029"/>
                  <a:pt x="754078" y="173314"/>
                  <a:pt x="755856" y="175727"/>
                </a:cubicBezTo>
                <a:cubicBezTo>
                  <a:pt x="761129" y="182758"/>
                  <a:pt x="766046" y="190048"/>
                  <a:pt x="770588" y="197571"/>
                </a:cubicBezTo>
                <a:cubicBezTo>
                  <a:pt x="773001" y="201635"/>
                  <a:pt x="775414" y="205699"/>
                  <a:pt x="777573" y="210271"/>
                </a:cubicBezTo>
                <a:cubicBezTo>
                  <a:pt x="777573" y="210271"/>
                  <a:pt x="778208" y="211414"/>
                  <a:pt x="778462" y="211922"/>
                </a:cubicBezTo>
                <a:lnTo>
                  <a:pt x="779605" y="214208"/>
                </a:lnTo>
                <a:lnTo>
                  <a:pt x="780621" y="216367"/>
                </a:lnTo>
                <a:lnTo>
                  <a:pt x="782018" y="219161"/>
                </a:lnTo>
                <a:cubicBezTo>
                  <a:pt x="782018" y="220177"/>
                  <a:pt x="782907" y="221066"/>
                  <a:pt x="783288" y="221955"/>
                </a:cubicBezTo>
                <a:cubicBezTo>
                  <a:pt x="783669" y="222844"/>
                  <a:pt x="784431" y="224368"/>
                  <a:pt x="785066" y="225765"/>
                </a:cubicBezTo>
                <a:lnTo>
                  <a:pt x="786463" y="228813"/>
                </a:lnTo>
                <a:lnTo>
                  <a:pt x="790273" y="237830"/>
                </a:lnTo>
                <a:cubicBezTo>
                  <a:pt x="791162" y="239862"/>
                  <a:pt x="792051" y="241894"/>
                  <a:pt x="792813" y="243926"/>
                </a:cubicBezTo>
                <a:cubicBezTo>
                  <a:pt x="793575" y="245958"/>
                  <a:pt x="792813" y="244561"/>
                  <a:pt x="792813" y="244815"/>
                </a:cubicBezTo>
                <a:cubicBezTo>
                  <a:pt x="792813" y="245069"/>
                  <a:pt x="793702" y="247101"/>
                  <a:pt x="794083" y="248244"/>
                </a:cubicBezTo>
                <a:cubicBezTo>
                  <a:pt x="794519" y="249152"/>
                  <a:pt x="794901" y="250085"/>
                  <a:pt x="795226" y="251038"/>
                </a:cubicBezTo>
                <a:cubicBezTo>
                  <a:pt x="796115" y="253451"/>
                  <a:pt x="797004" y="255737"/>
                  <a:pt x="797766" y="258150"/>
                </a:cubicBezTo>
                <a:cubicBezTo>
                  <a:pt x="798528" y="260563"/>
                  <a:pt x="799290" y="262468"/>
                  <a:pt x="799925" y="264627"/>
                </a:cubicBezTo>
                <a:cubicBezTo>
                  <a:pt x="800560" y="266786"/>
                  <a:pt x="801576" y="269834"/>
                  <a:pt x="802338" y="272501"/>
                </a:cubicBezTo>
                <a:cubicBezTo>
                  <a:pt x="803100" y="275168"/>
                  <a:pt x="804624" y="280248"/>
                  <a:pt x="805640" y="284185"/>
                </a:cubicBezTo>
                <a:cubicBezTo>
                  <a:pt x="806656" y="288122"/>
                  <a:pt x="807164" y="290027"/>
                  <a:pt x="807799" y="292948"/>
                </a:cubicBezTo>
                <a:cubicBezTo>
                  <a:pt x="808434" y="295869"/>
                  <a:pt x="808561" y="296250"/>
                  <a:pt x="808815" y="298029"/>
                </a:cubicBezTo>
                <a:cubicBezTo>
                  <a:pt x="809089" y="299031"/>
                  <a:pt x="809301" y="300049"/>
                  <a:pt x="809450" y="301077"/>
                </a:cubicBezTo>
                <a:cubicBezTo>
                  <a:pt x="810339" y="305140"/>
                  <a:pt x="811101" y="309332"/>
                  <a:pt x="811863" y="313776"/>
                </a:cubicBezTo>
                <a:lnTo>
                  <a:pt x="811863" y="313014"/>
                </a:lnTo>
                <a:cubicBezTo>
                  <a:pt x="813387" y="322158"/>
                  <a:pt x="814530" y="331429"/>
                  <a:pt x="815165" y="340700"/>
                </a:cubicBezTo>
                <a:cubicBezTo>
                  <a:pt x="815165" y="341589"/>
                  <a:pt x="815165" y="342605"/>
                  <a:pt x="815165" y="343494"/>
                </a:cubicBezTo>
                <a:cubicBezTo>
                  <a:pt x="815291" y="345652"/>
                  <a:pt x="815291" y="347814"/>
                  <a:pt x="815165" y="349971"/>
                </a:cubicBezTo>
                <a:cubicBezTo>
                  <a:pt x="815940" y="362659"/>
                  <a:pt x="815940" y="375383"/>
                  <a:pt x="815165" y="388071"/>
                </a:cubicBezTo>
                <a:cubicBezTo>
                  <a:pt x="815165" y="390357"/>
                  <a:pt x="815165" y="392516"/>
                  <a:pt x="815165" y="394675"/>
                </a:cubicBezTo>
                <a:cubicBezTo>
                  <a:pt x="815165" y="396834"/>
                  <a:pt x="815165" y="398485"/>
                  <a:pt x="815165" y="400517"/>
                </a:cubicBezTo>
                <a:cubicBezTo>
                  <a:pt x="815226" y="401024"/>
                  <a:pt x="815226" y="401535"/>
                  <a:pt x="815165" y="402041"/>
                </a:cubicBezTo>
                <a:cubicBezTo>
                  <a:pt x="815165" y="407883"/>
                  <a:pt x="813768" y="413725"/>
                  <a:pt x="812752" y="419567"/>
                </a:cubicBezTo>
                <a:cubicBezTo>
                  <a:pt x="812752" y="421726"/>
                  <a:pt x="812752" y="424012"/>
                  <a:pt x="811736" y="426171"/>
                </a:cubicBezTo>
                <a:lnTo>
                  <a:pt x="810212" y="433791"/>
                </a:lnTo>
                <a:cubicBezTo>
                  <a:pt x="809826" y="436187"/>
                  <a:pt x="809317" y="438560"/>
                  <a:pt x="808688" y="440903"/>
                </a:cubicBezTo>
                <a:cubicBezTo>
                  <a:pt x="808688" y="442808"/>
                  <a:pt x="807926" y="444713"/>
                  <a:pt x="807418" y="446618"/>
                </a:cubicBezTo>
                <a:cubicBezTo>
                  <a:pt x="806275" y="451444"/>
                  <a:pt x="805005" y="456397"/>
                  <a:pt x="803608" y="461223"/>
                </a:cubicBezTo>
                <a:cubicBezTo>
                  <a:pt x="803414" y="462254"/>
                  <a:pt x="803160" y="463271"/>
                  <a:pt x="802846" y="464271"/>
                </a:cubicBezTo>
                <a:cubicBezTo>
                  <a:pt x="801449" y="469097"/>
                  <a:pt x="799925" y="474050"/>
                  <a:pt x="798274" y="479004"/>
                </a:cubicBezTo>
                <a:cubicBezTo>
                  <a:pt x="797512" y="481543"/>
                  <a:pt x="796623" y="484083"/>
                  <a:pt x="795734" y="486750"/>
                </a:cubicBezTo>
                <a:cubicBezTo>
                  <a:pt x="795680" y="487384"/>
                  <a:pt x="795680" y="488022"/>
                  <a:pt x="795734" y="488655"/>
                </a:cubicBezTo>
                <a:cubicBezTo>
                  <a:pt x="795734" y="490180"/>
                  <a:pt x="794591" y="491576"/>
                  <a:pt x="794083" y="493100"/>
                </a:cubicBezTo>
                <a:cubicBezTo>
                  <a:pt x="793575" y="494624"/>
                  <a:pt x="793067" y="496149"/>
                  <a:pt x="792432" y="497673"/>
                </a:cubicBezTo>
                <a:lnTo>
                  <a:pt x="790400" y="503133"/>
                </a:lnTo>
                <a:cubicBezTo>
                  <a:pt x="789257" y="506055"/>
                  <a:pt x="788114" y="509102"/>
                  <a:pt x="786844" y="512024"/>
                </a:cubicBezTo>
                <a:cubicBezTo>
                  <a:pt x="785574" y="514944"/>
                  <a:pt x="782907" y="521421"/>
                  <a:pt x="780875" y="526120"/>
                </a:cubicBezTo>
                <a:cubicBezTo>
                  <a:pt x="778843" y="530819"/>
                  <a:pt x="776430" y="535899"/>
                  <a:pt x="774017" y="540852"/>
                </a:cubicBezTo>
                <a:cubicBezTo>
                  <a:pt x="773374" y="542370"/>
                  <a:pt x="772653" y="543854"/>
                  <a:pt x="771858" y="545298"/>
                </a:cubicBezTo>
                <a:cubicBezTo>
                  <a:pt x="769572" y="550124"/>
                  <a:pt x="767159" y="555076"/>
                  <a:pt x="764492" y="559902"/>
                </a:cubicBezTo>
                <a:cubicBezTo>
                  <a:pt x="761825" y="564729"/>
                  <a:pt x="759412" y="569681"/>
                  <a:pt x="756618" y="574635"/>
                </a:cubicBezTo>
                <a:cubicBezTo>
                  <a:pt x="756618" y="575905"/>
                  <a:pt x="755221" y="577174"/>
                  <a:pt x="754459" y="578444"/>
                </a:cubicBezTo>
                <a:cubicBezTo>
                  <a:pt x="748871" y="588350"/>
                  <a:pt x="742902" y="598256"/>
                  <a:pt x="736679" y="608417"/>
                </a:cubicBezTo>
                <a:lnTo>
                  <a:pt x="732488" y="614893"/>
                </a:lnTo>
                <a:cubicBezTo>
                  <a:pt x="729821" y="619085"/>
                  <a:pt x="727154" y="623149"/>
                  <a:pt x="724360" y="627593"/>
                </a:cubicBezTo>
                <a:cubicBezTo>
                  <a:pt x="700071" y="663633"/>
                  <a:pt x="673606" y="698156"/>
                  <a:pt x="645112" y="730971"/>
                </a:cubicBezTo>
                <a:cubicBezTo>
                  <a:pt x="421084" y="708874"/>
                  <a:pt x="267033" y="652993"/>
                  <a:pt x="169878" y="557236"/>
                </a:cubicBezTo>
                <a:cubicBezTo>
                  <a:pt x="150956" y="538889"/>
                  <a:pt x="133936" y="518679"/>
                  <a:pt x="119078" y="496911"/>
                </a:cubicBezTo>
                <a:cubicBezTo>
                  <a:pt x="117681" y="494879"/>
                  <a:pt x="116411" y="492846"/>
                  <a:pt x="115141" y="490814"/>
                </a:cubicBezTo>
                <a:cubicBezTo>
                  <a:pt x="113871" y="488782"/>
                  <a:pt x="110061" y="483068"/>
                  <a:pt x="107648" y="479004"/>
                </a:cubicBezTo>
                <a:lnTo>
                  <a:pt x="101298" y="468082"/>
                </a:lnTo>
                <a:lnTo>
                  <a:pt x="98885" y="463509"/>
                </a:lnTo>
                <a:cubicBezTo>
                  <a:pt x="96472" y="458937"/>
                  <a:pt x="94186" y="454111"/>
                  <a:pt x="92027" y="449285"/>
                </a:cubicBezTo>
                <a:cubicBezTo>
                  <a:pt x="71119" y="404277"/>
                  <a:pt x="66626" y="353369"/>
                  <a:pt x="79327" y="305394"/>
                </a:cubicBezTo>
                <a:cubicBezTo>
                  <a:pt x="79327" y="303362"/>
                  <a:pt x="80470" y="301330"/>
                  <a:pt x="81105" y="299298"/>
                </a:cubicBezTo>
                <a:cubicBezTo>
                  <a:pt x="81740" y="297266"/>
                  <a:pt x="82375" y="295234"/>
                  <a:pt x="83137" y="293329"/>
                </a:cubicBezTo>
                <a:cubicBezTo>
                  <a:pt x="83899" y="291424"/>
                  <a:pt x="85804" y="285836"/>
                  <a:pt x="87328" y="282154"/>
                </a:cubicBezTo>
                <a:cubicBezTo>
                  <a:pt x="87376" y="281774"/>
                  <a:pt x="87376" y="281390"/>
                  <a:pt x="87328" y="281011"/>
                </a:cubicBezTo>
                <a:cubicBezTo>
                  <a:pt x="87328" y="279740"/>
                  <a:pt x="88471" y="278470"/>
                  <a:pt x="89106" y="277200"/>
                </a:cubicBezTo>
                <a:cubicBezTo>
                  <a:pt x="89741" y="275930"/>
                  <a:pt x="90757" y="273390"/>
                  <a:pt x="91646" y="271612"/>
                </a:cubicBezTo>
                <a:lnTo>
                  <a:pt x="93297" y="268437"/>
                </a:lnTo>
                <a:cubicBezTo>
                  <a:pt x="93297" y="267167"/>
                  <a:pt x="94567" y="265897"/>
                  <a:pt x="95329" y="264627"/>
                </a:cubicBezTo>
                <a:lnTo>
                  <a:pt x="95329" y="263865"/>
                </a:lnTo>
                <a:cubicBezTo>
                  <a:pt x="96092" y="262191"/>
                  <a:pt x="96984" y="260577"/>
                  <a:pt x="97996" y="259039"/>
                </a:cubicBezTo>
                <a:lnTo>
                  <a:pt x="99520" y="256499"/>
                </a:lnTo>
                <a:lnTo>
                  <a:pt x="102949" y="251038"/>
                </a:lnTo>
                <a:lnTo>
                  <a:pt x="106251" y="246212"/>
                </a:lnTo>
                <a:cubicBezTo>
                  <a:pt x="106729" y="245440"/>
                  <a:pt x="107282" y="244717"/>
                  <a:pt x="107902" y="244054"/>
                </a:cubicBezTo>
                <a:cubicBezTo>
                  <a:pt x="108590" y="242904"/>
                  <a:pt x="109354" y="241801"/>
                  <a:pt x="110188" y="240752"/>
                </a:cubicBezTo>
                <a:cubicBezTo>
                  <a:pt x="111458" y="238973"/>
                  <a:pt x="112855" y="237322"/>
                  <a:pt x="114252" y="235671"/>
                </a:cubicBezTo>
                <a:lnTo>
                  <a:pt x="118951" y="229956"/>
                </a:lnTo>
                <a:lnTo>
                  <a:pt x="118951" y="229956"/>
                </a:lnTo>
                <a:cubicBezTo>
                  <a:pt x="120221" y="228432"/>
                  <a:pt x="121618" y="227035"/>
                  <a:pt x="123015" y="225638"/>
                </a:cubicBezTo>
                <a:lnTo>
                  <a:pt x="123015" y="225638"/>
                </a:lnTo>
                <a:lnTo>
                  <a:pt x="126190" y="222463"/>
                </a:lnTo>
                <a:lnTo>
                  <a:pt x="128603" y="219923"/>
                </a:lnTo>
                <a:lnTo>
                  <a:pt x="131270" y="217383"/>
                </a:lnTo>
                <a:lnTo>
                  <a:pt x="133429" y="215351"/>
                </a:lnTo>
                <a:lnTo>
                  <a:pt x="135588" y="213446"/>
                </a:lnTo>
                <a:lnTo>
                  <a:pt x="139144" y="210271"/>
                </a:lnTo>
                <a:lnTo>
                  <a:pt x="143081" y="207096"/>
                </a:lnTo>
                <a:cubicBezTo>
                  <a:pt x="148329" y="202833"/>
                  <a:pt x="153798" y="198848"/>
                  <a:pt x="159464" y="195158"/>
                </a:cubicBezTo>
                <a:lnTo>
                  <a:pt x="163147" y="192872"/>
                </a:lnTo>
                <a:lnTo>
                  <a:pt x="163147" y="192872"/>
                </a:lnTo>
                <a:cubicBezTo>
                  <a:pt x="163649" y="192461"/>
                  <a:pt x="164205" y="192119"/>
                  <a:pt x="164798" y="191856"/>
                </a:cubicBezTo>
                <a:lnTo>
                  <a:pt x="168354" y="189697"/>
                </a:lnTo>
                <a:lnTo>
                  <a:pt x="170513" y="188427"/>
                </a:lnTo>
                <a:lnTo>
                  <a:pt x="173688" y="186776"/>
                </a:lnTo>
                <a:cubicBezTo>
                  <a:pt x="176609" y="185125"/>
                  <a:pt x="179657" y="183474"/>
                  <a:pt x="182705" y="182077"/>
                </a:cubicBezTo>
                <a:lnTo>
                  <a:pt x="187531" y="179918"/>
                </a:lnTo>
                <a:lnTo>
                  <a:pt x="190706" y="178521"/>
                </a:lnTo>
                <a:cubicBezTo>
                  <a:pt x="191274" y="178214"/>
                  <a:pt x="191869" y="177959"/>
                  <a:pt x="192484" y="177759"/>
                </a:cubicBezTo>
                <a:cubicBezTo>
                  <a:pt x="193994" y="176995"/>
                  <a:pt x="195566" y="176357"/>
                  <a:pt x="197183" y="175855"/>
                </a:cubicBezTo>
                <a:lnTo>
                  <a:pt x="201120" y="174330"/>
                </a:lnTo>
                <a:cubicBezTo>
                  <a:pt x="207597" y="171917"/>
                  <a:pt x="213820" y="169885"/>
                  <a:pt x="220805" y="167980"/>
                </a:cubicBezTo>
                <a:lnTo>
                  <a:pt x="230965" y="165567"/>
                </a:lnTo>
                <a:cubicBezTo>
                  <a:pt x="236045" y="164424"/>
                  <a:pt x="241125" y="163408"/>
                  <a:pt x="246332" y="162646"/>
                </a:cubicBezTo>
                <a:cubicBezTo>
                  <a:pt x="251539" y="161884"/>
                  <a:pt x="253317" y="161630"/>
                  <a:pt x="256746" y="161376"/>
                </a:cubicBezTo>
                <a:lnTo>
                  <a:pt x="256746" y="161376"/>
                </a:lnTo>
                <a:cubicBezTo>
                  <a:pt x="261064" y="161376"/>
                  <a:pt x="265509" y="160487"/>
                  <a:pt x="269446" y="160233"/>
                </a:cubicBezTo>
                <a:cubicBezTo>
                  <a:pt x="277066" y="160233"/>
                  <a:pt x="284686" y="160233"/>
                  <a:pt x="292306" y="160233"/>
                </a:cubicBezTo>
                <a:lnTo>
                  <a:pt x="297132" y="160233"/>
                </a:lnTo>
                <a:lnTo>
                  <a:pt x="306657" y="160233"/>
                </a:lnTo>
                <a:lnTo>
                  <a:pt x="311483" y="160233"/>
                </a:lnTo>
                <a:cubicBezTo>
                  <a:pt x="315039" y="160233"/>
                  <a:pt x="318595" y="160741"/>
                  <a:pt x="322151" y="161757"/>
                </a:cubicBezTo>
                <a:lnTo>
                  <a:pt x="322151" y="161757"/>
                </a:lnTo>
                <a:cubicBezTo>
                  <a:pt x="319100" y="138836"/>
                  <a:pt x="313301" y="116364"/>
                  <a:pt x="304879" y="94828"/>
                </a:cubicBezTo>
                <a:cubicBezTo>
                  <a:pt x="258578" y="90288"/>
                  <a:pt x="211848" y="96146"/>
                  <a:pt x="168100" y="111973"/>
                </a:cubicBezTo>
                <a:cubicBezTo>
                  <a:pt x="23447" y="165567"/>
                  <a:pt x="-39291" y="321523"/>
                  <a:pt x="25479" y="467573"/>
                </a:cubicBezTo>
                <a:cubicBezTo>
                  <a:pt x="28104" y="473839"/>
                  <a:pt x="31025" y="479935"/>
                  <a:pt x="34242" y="485861"/>
                </a:cubicBezTo>
                <a:cubicBezTo>
                  <a:pt x="35258" y="487893"/>
                  <a:pt x="36401" y="489799"/>
                  <a:pt x="37544" y="491957"/>
                </a:cubicBezTo>
                <a:cubicBezTo>
                  <a:pt x="39957" y="496402"/>
                  <a:pt x="42624" y="500848"/>
                  <a:pt x="45926" y="506436"/>
                </a:cubicBezTo>
                <a:lnTo>
                  <a:pt x="48339" y="510373"/>
                </a:lnTo>
                <a:cubicBezTo>
                  <a:pt x="62294" y="533048"/>
                  <a:pt x="78141" y="554502"/>
                  <a:pt x="95710" y="574507"/>
                </a:cubicBezTo>
                <a:cubicBezTo>
                  <a:pt x="141448" y="625556"/>
                  <a:pt x="196710" y="667186"/>
                  <a:pt x="258397" y="697062"/>
                </a:cubicBezTo>
                <a:cubicBezTo>
                  <a:pt x="362283" y="749260"/>
                  <a:pt x="493728" y="781899"/>
                  <a:pt x="660352" y="796885"/>
                </a:cubicBezTo>
                <a:lnTo>
                  <a:pt x="677497" y="798408"/>
                </a:lnTo>
                <a:lnTo>
                  <a:pt x="687657" y="786851"/>
                </a:lnTo>
                <a:cubicBezTo>
                  <a:pt x="787225" y="673313"/>
                  <a:pt x="847677" y="569681"/>
                  <a:pt x="872188" y="469351"/>
                </a:cubicBezTo>
                <a:cubicBezTo>
                  <a:pt x="894992" y="382196"/>
                  <a:pt x="887053" y="289844"/>
                  <a:pt x="849709" y="207858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3" name="+123 456 789">
            <a:extLst>
              <a:ext uri="{FF2B5EF4-FFF2-40B4-BE49-F238E27FC236}">
                <a16:creationId xmlns:a16="http://schemas.microsoft.com/office/drawing/2014/main" id="{BDE7095C-C37C-4602-9E64-6DC9E8EE3808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74" name="www.yourwebsite.com">
            <a:extLst>
              <a:ext uri="{FF2B5EF4-FFF2-40B4-BE49-F238E27FC236}">
                <a16:creationId xmlns:a16="http://schemas.microsoft.com/office/drawing/2014/main" id="{184CC009-A406-47AE-A516-29EBF747CFA1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75" name="CONTACT US">
            <a:extLst>
              <a:ext uri="{FF2B5EF4-FFF2-40B4-BE49-F238E27FC236}">
                <a16:creationId xmlns:a16="http://schemas.microsoft.com/office/drawing/2014/main" id="{A22EA5D9-70CA-45B4-A0D3-792802ABA5F1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  <p:grpSp>
        <p:nvGrpSpPr>
          <p:cNvPr id="76" name="Group">
            <a:extLst>
              <a:ext uri="{FF2B5EF4-FFF2-40B4-BE49-F238E27FC236}">
                <a16:creationId xmlns:a16="http://schemas.microsoft.com/office/drawing/2014/main" id="{27BCD010-3175-40A4-9995-3CDFDF69C927}"/>
              </a:ext>
            </a:extLst>
          </p:cNvPr>
          <p:cNvGrpSpPr/>
          <p:nvPr/>
        </p:nvGrpSpPr>
        <p:grpSpPr>
          <a:xfrm>
            <a:off x="4757292" y="1420738"/>
            <a:ext cx="899416" cy="793573"/>
            <a:chOff x="0" y="0"/>
            <a:chExt cx="6713083" cy="5923093"/>
          </a:xfrm>
        </p:grpSpPr>
        <p:sp>
          <p:nvSpPr>
            <p:cNvPr id="77" name="Shape">
              <a:extLst>
                <a:ext uri="{FF2B5EF4-FFF2-40B4-BE49-F238E27FC236}">
                  <a16:creationId xmlns:a16="http://schemas.microsoft.com/office/drawing/2014/main" id="{98CDF7B5-88AF-4D09-840E-487B90B00145}"/>
                </a:ext>
              </a:extLst>
            </p:cNvPr>
            <p:cNvSpPr/>
            <p:nvPr/>
          </p:nvSpPr>
          <p:spPr>
            <a:xfrm>
              <a:off x="1397000" y="368299"/>
              <a:ext cx="2920540" cy="36315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7" h="21600" extrusionOk="0">
                  <a:moveTo>
                    <a:pt x="20619" y="14940"/>
                  </a:moveTo>
                  <a:cubicBezTo>
                    <a:pt x="20635" y="14910"/>
                    <a:pt x="20653" y="14879"/>
                    <a:pt x="20669" y="14849"/>
                  </a:cubicBezTo>
                  <a:cubicBezTo>
                    <a:pt x="20740" y="14719"/>
                    <a:pt x="20808" y="14587"/>
                    <a:pt x="20874" y="14453"/>
                  </a:cubicBezTo>
                  <a:cubicBezTo>
                    <a:pt x="20890" y="14420"/>
                    <a:pt x="20905" y="14389"/>
                    <a:pt x="20920" y="14358"/>
                  </a:cubicBezTo>
                  <a:cubicBezTo>
                    <a:pt x="20971" y="14252"/>
                    <a:pt x="21014" y="14157"/>
                    <a:pt x="21055" y="14063"/>
                  </a:cubicBezTo>
                  <a:cubicBezTo>
                    <a:pt x="21066" y="14037"/>
                    <a:pt x="21078" y="14008"/>
                    <a:pt x="21090" y="13980"/>
                  </a:cubicBezTo>
                  <a:cubicBezTo>
                    <a:pt x="21098" y="13960"/>
                    <a:pt x="21106" y="13942"/>
                    <a:pt x="21114" y="13921"/>
                  </a:cubicBezTo>
                  <a:cubicBezTo>
                    <a:pt x="21122" y="13903"/>
                    <a:pt x="21128" y="13884"/>
                    <a:pt x="21135" y="13866"/>
                  </a:cubicBezTo>
                  <a:cubicBezTo>
                    <a:pt x="21188" y="13731"/>
                    <a:pt x="21236" y="13593"/>
                    <a:pt x="21281" y="13455"/>
                  </a:cubicBezTo>
                  <a:cubicBezTo>
                    <a:pt x="21502" y="12758"/>
                    <a:pt x="21600" y="12046"/>
                    <a:pt x="21586" y="11339"/>
                  </a:cubicBezTo>
                  <a:cubicBezTo>
                    <a:pt x="21542" y="9084"/>
                    <a:pt x="20357" y="6884"/>
                    <a:pt x="18395" y="5385"/>
                  </a:cubicBezTo>
                  <a:cubicBezTo>
                    <a:pt x="17708" y="4860"/>
                    <a:pt x="16927" y="4420"/>
                    <a:pt x="16065" y="4095"/>
                  </a:cubicBezTo>
                  <a:cubicBezTo>
                    <a:pt x="14869" y="3643"/>
                    <a:pt x="13592" y="3440"/>
                    <a:pt x="12343" y="3500"/>
                  </a:cubicBezTo>
                  <a:cubicBezTo>
                    <a:pt x="12160" y="3509"/>
                    <a:pt x="11978" y="3523"/>
                    <a:pt x="11796" y="3543"/>
                  </a:cubicBezTo>
                  <a:lnTo>
                    <a:pt x="10892" y="3641"/>
                  </a:lnTo>
                  <a:lnTo>
                    <a:pt x="10442" y="3109"/>
                  </a:lnTo>
                  <a:lnTo>
                    <a:pt x="10442" y="3109"/>
                  </a:lnTo>
                  <a:cubicBezTo>
                    <a:pt x="10424" y="3087"/>
                    <a:pt x="10366" y="3021"/>
                    <a:pt x="10348" y="3001"/>
                  </a:cubicBezTo>
                  <a:cubicBezTo>
                    <a:pt x="10348" y="3000"/>
                    <a:pt x="10347" y="2999"/>
                    <a:pt x="10346" y="2999"/>
                  </a:cubicBezTo>
                  <a:cubicBezTo>
                    <a:pt x="10339" y="2991"/>
                    <a:pt x="10331" y="2983"/>
                    <a:pt x="10324" y="2975"/>
                  </a:cubicBezTo>
                  <a:cubicBezTo>
                    <a:pt x="9383" y="1934"/>
                    <a:pt x="8171" y="1115"/>
                    <a:pt x="6809" y="601"/>
                  </a:cubicBezTo>
                  <a:cubicBezTo>
                    <a:pt x="6760" y="583"/>
                    <a:pt x="6711" y="566"/>
                    <a:pt x="6662" y="549"/>
                  </a:cubicBezTo>
                  <a:cubicBezTo>
                    <a:pt x="6597" y="526"/>
                    <a:pt x="6533" y="502"/>
                    <a:pt x="6468" y="480"/>
                  </a:cubicBezTo>
                  <a:cubicBezTo>
                    <a:pt x="6411" y="461"/>
                    <a:pt x="6353" y="444"/>
                    <a:pt x="6295" y="426"/>
                  </a:cubicBezTo>
                  <a:cubicBezTo>
                    <a:pt x="6234" y="406"/>
                    <a:pt x="6172" y="387"/>
                    <a:pt x="6110" y="369"/>
                  </a:cubicBezTo>
                  <a:cubicBezTo>
                    <a:pt x="6052" y="352"/>
                    <a:pt x="5995" y="337"/>
                    <a:pt x="5937" y="321"/>
                  </a:cubicBezTo>
                  <a:cubicBezTo>
                    <a:pt x="5874" y="304"/>
                    <a:pt x="5810" y="288"/>
                    <a:pt x="5747" y="272"/>
                  </a:cubicBezTo>
                  <a:cubicBezTo>
                    <a:pt x="5692" y="258"/>
                    <a:pt x="5636" y="245"/>
                    <a:pt x="5581" y="232"/>
                  </a:cubicBezTo>
                  <a:cubicBezTo>
                    <a:pt x="5511" y="216"/>
                    <a:pt x="5442" y="202"/>
                    <a:pt x="5372" y="188"/>
                  </a:cubicBezTo>
                  <a:cubicBezTo>
                    <a:pt x="5323" y="177"/>
                    <a:pt x="5273" y="167"/>
                    <a:pt x="5223" y="157"/>
                  </a:cubicBezTo>
                  <a:cubicBezTo>
                    <a:pt x="5114" y="137"/>
                    <a:pt x="5004" y="118"/>
                    <a:pt x="4894" y="102"/>
                  </a:cubicBezTo>
                  <a:cubicBezTo>
                    <a:pt x="4859" y="97"/>
                    <a:pt x="4823" y="92"/>
                    <a:pt x="4788" y="87"/>
                  </a:cubicBezTo>
                  <a:cubicBezTo>
                    <a:pt x="4698" y="75"/>
                    <a:pt x="4607" y="63"/>
                    <a:pt x="4517" y="53"/>
                  </a:cubicBezTo>
                  <a:cubicBezTo>
                    <a:pt x="4471" y="48"/>
                    <a:pt x="4425" y="45"/>
                    <a:pt x="4379" y="40"/>
                  </a:cubicBezTo>
                  <a:cubicBezTo>
                    <a:pt x="4304" y="33"/>
                    <a:pt x="4229" y="27"/>
                    <a:pt x="4154" y="22"/>
                  </a:cubicBezTo>
                  <a:cubicBezTo>
                    <a:pt x="4107" y="18"/>
                    <a:pt x="4059" y="16"/>
                    <a:pt x="4011" y="13"/>
                  </a:cubicBezTo>
                  <a:cubicBezTo>
                    <a:pt x="3936" y="9"/>
                    <a:pt x="3862" y="6"/>
                    <a:pt x="3787" y="4"/>
                  </a:cubicBezTo>
                  <a:cubicBezTo>
                    <a:pt x="3742" y="3"/>
                    <a:pt x="3697" y="2"/>
                    <a:pt x="3651" y="1"/>
                  </a:cubicBezTo>
                  <a:cubicBezTo>
                    <a:pt x="3568" y="0"/>
                    <a:pt x="3484" y="1"/>
                    <a:pt x="3401" y="2"/>
                  </a:cubicBezTo>
                  <a:cubicBezTo>
                    <a:pt x="3366" y="2"/>
                    <a:pt x="3331" y="2"/>
                    <a:pt x="3296" y="3"/>
                  </a:cubicBezTo>
                  <a:cubicBezTo>
                    <a:pt x="3178" y="6"/>
                    <a:pt x="3060" y="11"/>
                    <a:pt x="2943" y="19"/>
                  </a:cubicBezTo>
                  <a:cubicBezTo>
                    <a:pt x="2925" y="20"/>
                    <a:pt x="2908" y="22"/>
                    <a:pt x="2890" y="23"/>
                  </a:cubicBezTo>
                  <a:cubicBezTo>
                    <a:pt x="2790" y="30"/>
                    <a:pt x="2690" y="39"/>
                    <a:pt x="2591" y="49"/>
                  </a:cubicBezTo>
                  <a:cubicBezTo>
                    <a:pt x="2554" y="53"/>
                    <a:pt x="2517" y="58"/>
                    <a:pt x="2480" y="62"/>
                  </a:cubicBezTo>
                  <a:cubicBezTo>
                    <a:pt x="2399" y="72"/>
                    <a:pt x="2319" y="82"/>
                    <a:pt x="2239" y="94"/>
                  </a:cubicBezTo>
                  <a:cubicBezTo>
                    <a:pt x="2199" y="99"/>
                    <a:pt x="2160" y="106"/>
                    <a:pt x="2120" y="112"/>
                  </a:cubicBezTo>
                  <a:cubicBezTo>
                    <a:pt x="2040" y="125"/>
                    <a:pt x="1961" y="139"/>
                    <a:pt x="1882" y="153"/>
                  </a:cubicBezTo>
                  <a:cubicBezTo>
                    <a:pt x="1846" y="160"/>
                    <a:pt x="1810" y="167"/>
                    <a:pt x="1774" y="174"/>
                  </a:cubicBezTo>
                  <a:cubicBezTo>
                    <a:pt x="1156" y="298"/>
                    <a:pt x="561" y="488"/>
                    <a:pt x="0" y="739"/>
                  </a:cubicBezTo>
                  <a:cubicBezTo>
                    <a:pt x="1080" y="740"/>
                    <a:pt x="2189" y="933"/>
                    <a:pt x="3267" y="1340"/>
                  </a:cubicBezTo>
                  <a:cubicBezTo>
                    <a:pt x="4640" y="1858"/>
                    <a:pt x="5861" y="2685"/>
                    <a:pt x="6805" y="3738"/>
                  </a:cubicBezTo>
                  <a:cubicBezTo>
                    <a:pt x="6822" y="3757"/>
                    <a:pt x="6882" y="3825"/>
                    <a:pt x="6901" y="3847"/>
                  </a:cubicBezTo>
                  <a:lnTo>
                    <a:pt x="6901" y="3847"/>
                  </a:lnTo>
                  <a:lnTo>
                    <a:pt x="7350" y="4381"/>
                  </a:lnTo>
                  <a:lnTo>
                    <a:pt x="8255" y="4281"/>
                  </a:lnTo>
                  <a:lnTo>
                    <a:pt x="8812" y="4165"/>
                  </a:lnTo>
                  <a:lnTo>
                    <a:pt x="8254" y="4281"/>
                  </a:lnTo>
                  <a:cubicBezTo>
                    <a:pt x="9675" y="4125"/>
                    <a:pt x="11152" y="4315"/>
                    <a:pt x="12524" y="4833"/>
                  </a:cubicBezTo>
                  <a:cubicBezTo>
                    <a:pt x="16622" y="6380"/>
                    <a:pt x="18913" y="10491"/>
                    <a:pt x="17740" y="14194"/>
                  </a:cubicBezTo>
                  <a:cubicBezTo>
                    <a:pt x="17689" y="14350"/>
                    <a:pt x="17634" y="14508"/>
                    <a:pt x="17573" y="14659"/>
                  </a:cubicBezTo>
                  <a:cubicBezTo>
                    <a:pt x="17553" y="14709"/>
                    <a:pt x="17533" y="14757"/>
                    <a:pt x="17514" y="14801"/>
                  </a:cubicBezTo>
                  <a:cubicBezTo>
                    <a:pt x="17461" y="14923"/>
                    <a:pt x="17405" y="15044"/>
                    <a:pt x="17332" y="15192"/>
                  </a:cubicBezTo>
                  <a:cubicBezTo>
                    <a:pt x="16441" y="17021"/>
                    <a:pt x="15055" y="18506"/>
                    <a:pt x="13127" y="19669"/>
                  </a:cubicBezTo>
                  <a:cubicBezTo>
                    <a:pt x="12901" y="19805"/>
                    <a:pt x="12666" y="19938"/>
                    <a:pt x="12425" y="20066"/>
                  </a:cubicBezTo>
                  <a:cubicBezTo>
                    <a:pt x="12304" y="20130"/>
                    <a:pt x="12181" y="20192"/>
                    <a:pt x="12056" y="20254"/>
                  </a:cubicBezTo>
                  <a:cubicBezTo>
                    <a:pt x="11183" y="20686"/>
                    <a:pt x="10217" y="21064"/>
                    <a:pt x="9155" y="21389"/>
                  </a:cubicBezTo>
                  <a:cubicBezTo>
                    <a:pt x="9003" y="21436"/>
                    <a:pt x="8849" y="21481"/>
                    <a:pt x="8693" y="21526"/>
                  </a:cubicBezTo>
                  <a:cubicBezTo>
                    <a:pt x="8604" y="21551"/>
                    <a:pt x="8513" y="21575"/>
                    <a:pt x="8422" y="21600"/>
                  </a:cubicBezTo>
                  <a:cubicBezTo>
                    <a:pt x="9160" y="21486"/>
                    <a:pt x="9864" y="21356"/>
                    <a:pt x="10538" y="21210"/>
                  </a:cubicBezTo>
                  <a:cubicBezTo>
                    <a:pt x="10591" y="21198"/>
                    <a:pt x="10644" y="21187"/>
                    <a:pt x="10697" y="21175"/>
                  </a:cubicBezTo>
                  <a:cubicBezTo>
                    <a:pt x="10902" y="21129"/>
                    <a:pt x="11104" y="21082"/>
                    <a:pt x="11303" y="21033"/>
                  </a:cubicBezTo>
                  <a:cubicBezTo>
                    <a:pt x="11336" y="21025"/>
                    <a:pt x="11367" y="21017"/>
                    <a:pt x="11400" y="21009"/>
                  </a:cubicBezTo>
                  <a:cubicBezTo>
                    <a:pt x="11566" y="20967"/>
                    <a:pt x="11731" y="20924"/>
                    <a:pt x="11894" y="20881"/>
                  </a:cubicBezTo>
                  <a:cubicBezTo>
                    <a:pt x="11953" y="20865"/>
                    <a:pt x="12012" y="20848"/>
                    <a:pt x="12071" y="20832"/>
                  </a:cubicBezTo>
                  <a:cubicBezTo>
                    <a:pt x="12219" y="20791"/>
                    <a:pt x="12364" y="20749"/>
                    <a:pt x="12508" y="20706"/>
                  </a:cubicBezTo>
                  <a:cubicBezTo>
                    <a:pt x="12555" y="20693"/>
                    <a:pt x="12602" y="20679"/>
                    <a:pt x="12648" y="20665"/>
                  </a:cubicBezTo>
                  <a:cubicBezTo>
                    <a:pt x="12830" y="20610"/>
                    <a:pt x="13010" y="20553"/>
                    <a:pt x="13187" y="20494"/>
                  </a:cubicBezTo>
                  <a:cubicBezTo>
                    <a:pt x="13232" y="20479"/>
                    <a:pt x="13275" y="20464"/>
                    <a:pt x="13320" y="20449"/>
                  </a:cubicBezTo>
                  <a:cubicBezTo>
                    <a:pt x="13456" y="20403"/>
                    <a:pt x="13590" y="20356"/>
                    <a:pt x="13722" y="20309"/>
                  </a:cubicBezTo>
                  <a:cubicBezTo>
                    <a:pt x="13778" y="20288"/>
                    <a:pt x="13834" y="20268"/>
                    <a:pt x="13890" y="20247"/>
                  </a:cubicBezTo>
                  <a:cubicBezTo>
                    <a:pt x="14027" y="20196"/>
                    <a:pt x="14161" y="20145"/>
                    <a:pt x="14294" y="20092"/>
                  </a:cubicBezTo>
                  <a:cubicBezTo>
                    <a:pt x="14330" y="20078"/>
                    <a:pt x="14366" y="20064"/>
                    <a:pt x="14401" y="20050"/>
                  </a:cubicBezTo>
                  <a:cubicBezTo>
                    <a:pt x="14564" y="19985"/>
                    <a:pt x="14723" y="19917"/>
                    <a:pt x="14880" y="19849"/>
                  </a:cubicBezTo>
                  <a:cubicBezTo>
                    <a:pt x="14928" y="19828"/>
                    <a:pt x="14974" y="19807"/>
                    <a:pt x="15021" y="19786"/>
                  </a:cubicBezTo>
                  <a:cubicBezTo>
                    <a:pt x="15136" y="19734"/>
                    <a:pt x="15250" y="19682"/>
                    <a:pt x="15362" y="19628"/>
                  </a:cubicBezTo>
                  <a:cubicBezTo>
                    <a:pt x="15413" y="19604"/>
                    <a:pt x="15463" y="19581"/>
                    <a:pt x="15512" y="19556"/>
                  </a:cubicBezTo>
                  <a:cubicBezTo>
                    <a:pt x="15646" y="19491"/>
                    <a:pt x="15778" y="19425"/>
                    <a:pt x="15907" y="19357"/>
                  </a:cubicBezTo>
                  <a:cubicBezTo>
                    <a:pt x="15926" y="19348"/>
                    <a:pt x="15945" y="19338"/>
                    <a:pt x="15963" y="19328"/>
                  </a:cubicBezTo>
                  <a:cubicBezTo>
                    <a:pt x="16108" y="19252"/>
                    <a:pt x="16248" y="19174"/>
                    <a:pt x="16387" y="19095"/>
                  </a:cubicBezTo>
                  <a:cubicBezTo>
                    <a:pt x="16432" y="19069"/>
                    <a:pt x="16476" y="19043"/>
                    <a:pt x="16520" y="19017"/>
                  </a:cubicBezTo>
                  <a:cubicBezTo>
                    <a:pt x="16621" y="18958"/>
                    <a:pt x="16720" y="18898"/>
                    <a:pt x="16818" y="18837"/>
                  </a:cubicBezTo>
                  <a:cubicBezTo>
                    <a:pt x="16860" y="18811"/>
                    <a:pt x="16903" y="18785"/>
                    <a:pt x="16945" y="18758"/>
                  </a:cubicBezTo>
                  <a:cubicBezTo>
                    <a:pt x="17076" y="18674"/>
                    <a:pt x="17206" y="18589"/>
                    <a:pt x="17332" y="18502"/>
                  </a:cubicBezTo>
                  <a:cubicBezTo>
                    <a:pt x="17351" y="18490"/>
                    <a:pt x="17368" y="18477"/>
                    <a:pt x="17386" y="18464"/>
                  </a:cubicBezTo>
                  <a:cubicBezTo>
                    <a:pt x="17497" y="18387"/>
                    <a:pt x="17605" y="18309"/>
                    <a:pt x="17711" y="18230"/>
                  </a:cubicBezTo>
                  <a:cubicBezTo>
                    <a:pt x="17750" y="18200"/>
                    <a:pt x="17789" y="18170"/>
                    <a:pt x="17828" y="18141"/>
                  </a:cubicBezTo>
                  <a:cubicBezTo>
                    <a:pt x="17918" y="18072"/>
                    <a:pt x="18007" y="18002"/>
                    <a:pt x="18094" y="17931"/>
                  </a:cubicBezTo>
                  <a:cubicBezTo>
                    <a:pt x="18127" y="17904"/>
                    <a:pt x="18160" y="17878"/>
                    <a:pt x="18192" y="17851"/>
                  </a:cubicBezTo>
                  <a:cubicBezTo>
                    <a:pt x="18306" y="17756"/>
                    <a:pt x="18418" y="17659"/>
                    <a:pt x="18527" y="17561"/>
                  </a:cubicBezTo>
                  <a:cubicBezTo>
                    <a:pt x="18551" y="17540"/>
                    <a:pt x="18573" y="17518"/>
                    <a:pt x="18596" y="17497"/>
                  </a:cubicBezTo>
                  <a:cubicBezTo>
                    <a:pt x="18684" y="17416"/>
                    <a:pt x="18770" y="17334"/>
                    <a:pt x="18855" y="17252"/>
                  </a:cubicBezTo>
                  <a:cubicBezTo>
                    <a:pt x="18887" y="17219"/>
                    <a:pt x="18920" y="17187"/>
                    <a:pt x="18952" y="17155"/>
                  </a:cubicBezTo>
                  <a:cubicBezTo>
                    <a:pt x="19034" y="17072"/>
                    <a:pt x="19115" y="16988"/>
                    <a:pt x="19194" y="16903"/>
                  </a:cubicBezTo>
                  <a:cubicBezTo>
                    <a:pt x="19215" y="16879"/>
                    <a:pt x="19238" y="16857"/>
                    <a:pt x="19259" y="16833"/>
                  </a:cubicBezTo>
                  <a:cubicBezTo>
                    <a:pt x="19357" y="16725"/>
                    <a:pt x="19453" y="16616"/>
                    <a:pt x="19545" y="16505"/>
                  </a:cubicBezTo>
                  <a:cubicBezTo>
                    <a:pt x="19567" y="16479"/>
                    <a:pt x="19588" y="16453"/>
                    <a:pt x="19609" y="16427"/>
                  </a:cubicBezTo>
                  <a:cubicBezTo>
                    <a:pt x="19682" y="16338"/>
                    <a:pt x="19753" y="16248"/>
                    <a:pt x="19823" y="16156"/>
                  </a:cubicBezTo>
                  <a:cubicBezTo>
                    <a:pt x="19848" y="16124"/>
                    <a:pt x="19873" y="16091"/>
                    <a:pt x="19897" y="16058"/>
                  </a:cubicBezTo>
                  <a:cubicBezTo>
                    <a:pt x="19975" y="15953"/>
                    <a:pt x="20052" y="15847"/>
                    <a:pt x="20126" y="15739"/>
                  </a:cubicBezTo>
                  <a:cubicBezTo>
                    <a:pt x="20134" y="15727"/>
                    <a:pt x="20142" y="15716"/>
                    <a:pt x="20150" y="15704"/>
                  </a:cubicBezTo>
                  <a:cubicBezTo>
                    <a:pt x="20233" y="15582"/>
                    <a:pt x="20312" y="15458"/>
                    <a:pt x="20389" y="15333"/>
                  </a:cubicBezTo>
                  <a:cubicBezTo>
                    <a:pt x="20407" y="15305"/>
                    <a:pt x="20424" y="15276"/>
                    <a:pt x="20441" y="15247"/>
                  </a:cubicBezTo>
                  <a:cubicBezTo>
                    <a:pt x="20502" y="15146"/>
                    <a:pt x="20561" y="15044"/>
                    <a:pt x="20619" y="1494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A9D4"/>
                </a:gs>
                <a:gs pos="100000">
                  <a:srgbClr val="F472AE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8" name="Shape">
              <a:extLst>
                <a:ext uri="{FF2B5EF4-FFF2-40B4-BE49-F238E27FC236}">
                  <a16:creationId xmlns:a16="http://schemas.microsoft.com/office/drawing/2014/main" id="{40B04492-B197-4402-B236-B2C7D3F469B5}"/>
                </a:ext>
              </a:extLst>
            </p:cNvPr>
            <p:cNvSpPr/>
            <p:nvPr/>
          </p:nvSpPr>
          <p:spPr>
            <a:xfrm>
              <a:off x="482600" y="0"/>
              <a:ext cx="4167822" cy="4453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3" h="20650" extrusionOk="0">
                  <a:moveTo>
                    <a:pt x="6932" y="18916"/>
                  </a:moveTo>
                  <a:cubicBezTo>
                    <a:pt x="2464" y="13734"/>
                    <a:pt x="872" y="9515"/>
                    <a:pt x="1931" y="5637"/>
                  </a:cubicBezTo>
                  <a:cubicBezTo>
                    <a:pt x="1959" y="5539"/>
                    <a:pt x="1988" y="5439"/>
                    <a:pt x="2016" y="5345"/>
                  </a:cubicBezTo>
                  <a:cubicBezTo>
                    <a:pt x="2029" y="5306"/>
                    <a:pt x="2042" y="5269"/>
                    <a:pt x="2056" y="5230"/>
                  </a:cubicBezTo>
                  <a:cubicBezTo>
                    <a:pt x="2096" y="5112"/>
                    <a:pt x="2141" y="4993"/>
                    <a:pt x="2190" y="4877"/>
                  </a:cubicBezTo>
                  <a:cubicBezTo>
                    <a:pt x="3336" y="2149"/>
                    <a:pt x="6383" y="956"/>
                    <a:pt x="9128" y="2161"/>
                  </a:cubicBezTo>
                  <a:cubicBezTo>
                    <a:pt x="10047" y="2565"/>
                    <a:pt x="10865" y="3211"/>
                    <a:pt x="11497" y="4031"/>
                  </a:cubicBezTo>
                  <a:cubicBezTo>
                    <a:pt x="11508" y="4046"/>
                    <a:pt x="11548" y="4099"/>
                    <a:pt x="11561" y="4116"/>
                  </a:cubicBezTo>
                  <a:lnTo>
                    <a:pt x="11862" y="4532"/>
                  </a:lnTo>
                  <a:lnTo>
                    <a:pt x="12468" y="4455"/>
                  </a:lnTo>
                  <a:cubicBezTo>
                    <a:pt x="13419" y="4333"/>
                    <a:pt x="14408" y="4481"/>
                    <a:pt x="15327" y="4885"/>
                  </a:cubicBezTo>
                  <a:cubicBezTo>
                    <a:pt x="18071" y="6091"/>
                    <a:pt x="19606" y="9297"/>
                    <a:pt x="18820" y="12184"/>
                  </a:cubicBezTo>
                  <a:cubicBezTo>
                    <a:pt x="18786" y="12305"/>
                    <a:pt x="18749" y="12428"/>
                    <a:pt x="18708" y="12546"/>
                  </a:cubicBezTo>
                  <a:cubicBezTo>
                    <a:pt x="18695" y="12585"/>
                    <a:pt x="18682" y="12623"/>
                    <a:pt x="18669" y="12657"/>
                  </a:cubicBezTo>
                  <a:cubicBezTo>
                    <a:pt x="18634" y="12751"/>
                    <a:pt x="18596" y="12846"/>
                    <a:pt x="18547" y="12961"/>
                  </a:cubicBezTo>
                  <a:cubicBezTo>
                    <a:pt x="17020" y="16609"/>
                    <a:pt x="13324" y="18506"/>
                    <a:pt x="6932" y="18916"/>
                  </a:cubicBezTo>
                  <a:close/>
                  <a:moveTo>
                    <a:pt x="20036" y="13703"/>
                  </a:moveTo>
                  <a:cubicBezTo>
                    <a:pt x="20082" y="13591"/>
                    <a:pt x="20127" y="13479"/>
                    <a:pt x="20170" y="13364"/>
                  </a:cubicBezTo>
                  <a:cubicBezTo>
                    <a:pt x="20189" y="13314"/>
                    <a:pt x="20207" y="13263"/>
                    <a:pt x="20225" y="13212"/>
                  </a:cubicBezTo>
                  <a:cubicBezTo>
                    <a:pt x="20277" y="13059"/>
                    <a:pt x="20325" y="12902"/>
                    <a:pt x="20368" y="12746"/>
                  </a:cubicBezTo>
                  <a:cubicBezTo>
                    <a:pt x="21382" y="9020"/>
                    <a:pt x="19403" y="4885"/>
                    <a:pt x="15862" y="3329"/>
                  </a:cubicBezTo>
                  <a:cubicBezTo>
                    <a:pt x="14781" y="2854"/>
                    <a:pt x="13624" y="2653"/>
                    <a:pt x="12497" y="2741"/>
                  </a:cubicBezTo>
                  <a:cubicBezTo>
                    <a:pt x="11717" y="1816"/>
                    <a:pt x="10744" y="1081"/>
                    <a:pt x="9662" y="605"/>
                  </a:cubicBezTo>
                  <a:cubicBezTo>
                    <a:pt x="6121" y="-950"/>
                    <a:pt x="2190" y="589"/>
                    <a:pt x="712" y="4111"/>
                  </a:cubicBezTo>
                  <a:cubicBezTo>
                    <a:pt x="649" y="4259"/>
                    <a:pt x="591" y="4412"/>
                    <a:pt x="539" y="4564"/>
                  </a:cubicBezTo>
                  <a:cubicBezTo>
                    <a:pt x="522" y="4615"/>
                    <a:pt x="504" y="4666"/>
                    <a:pt x="487" y="4722"/>
                  </a:cubicBezTo>
                  <a:cubicBezTo>
                    <a:pt x="450" y="4837"/>
                    <a:pt x="416" y="4956"/>
                    <a:pt x="375" y="5106"/>
                  </a:cubicBezTo>
                  <a:cubicBezTo>
                    <a:pt x="-218" y="7284"/>
                    <a:pt x="-109" y="9498"/>
                    <a:pt x="711" y="11875"/>
                  </a:cubicBezTo>
                  <a:cubicBezTo>
                    <a:pt x="1615" y="14500"/>
                    <a:pt x="3364" y="17267"/>
                    <a:pt x="6060" y="20336"/>
                  </a:cubicBezTo>
                  <a:lnTo>
                    <a:pt x="6336" y="20650"/>
                  </a:lnTo>
                  <a:lnTo>
                    <a:pt x="6726" y="20629"/>
                  </a:lnTo>
                  <a:cubicBezTo>
                    <a:pt x="10548" y="20423"/>
                    <a:pt x="13492" y="19718"/>
                    <a:pt x="15728" y="18473"/>
                  </a:cubicBezTo>
                  <a:cubicBezTo>
                    <a:pt x="17751" y="17344"/>
                    <a:pt x="19156" y="15796"/>
                    <a:pt x="20036" y="137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A9D4"/>
                </a:gs>
                <a:gs pos="100000">
                  <a:srgbClr val="F472A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9" name="Shape">
              <a:extLst>
                <a:ext uri="{FF2B5EF4-FFF2-40B4-BE49-F238E27FC236}">
                  <a16:creationId xmlns:a16="http://schemas.microsoft.com/office/drawing/2014/main" id="{EFE063ED-FE48-475D-B26E-9BD156892690}"/>
                </a:ext>
              </a:extLst>
            </p:cNvPr>
            <p:cNvSpPr/>
            <p:nvPr/>
          </p:nvSpPr>
          <p:spPr>
            <a:xfrm>
              <a:off x="2578099" y="2222500"/>
              <a:ext cx="1267376" cy="746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60" extrusionOk="0">
                  <a:moveTo>
                    <a:pt x="21340" y="456"/>
                  </a:moveTo>
                  <a:cubicBezTo>
                    <a:pt x="21548" y="3178"/>
                    <a:pt x="21600" y="5942"/>
                    <a:pt x="21478" y="8699"/>
                  </a:cubicBezTo>
                  <a:cubicBezTo>
                    <a:pt x="21148" y="9313"/>
                    <a:pt x="20839" y="9957"/>
                    <a:pt x="20548" y="10618"/>
                  </a:cubicBezTo>
                  <a:lnTo>
                    <a:pt x="20537" y="10648"/>
                  </a:lnTo>
                  <a:lnTo>
                    <a:pt x="19280" y="13506"/>
                  </a:lnTo>
                  <a:lnTo>
                    <a:pt x="17467" y="12939"/>
                  </a:lnTo>
                  <a:cubicBezTo>
                    <a:pt x="17394" y="12915"/>
                    <a:pt x="17158" y="12850"/>
                    <a:pt x="17092" y="12833"/>
                  </a:cubicBezTo>
                  <a:cubicBezTo>
                    <a:pt x="13424" y="11870"/>
                    <a:pt x="9770" y="12449"/>
                    <a:pt x="6498" y="14510"/>
                  </a:cubicBezTo>
                  <a:cubicBezTo>
                    <a:pt x="3932" y="16122"/>
                    <a:pt x="1747" y="18554"/>
                    <a:pt x="0" y="21560"/>
                  </a:cubicBezTo>
                  <a:cubicBezTo>
                    <a:pt x="49" y="21259"/>
                    <a:pt x="101" y="20958"/>
                    <a:pt x="156" y="20657"/>
                  </a:cubicBezTo>
                  <a:cubicBezTo>
                    <a:pt x="208" y="20355"/>
                    <a:pt x="267" y="20060"/>
                    <a:pt x="330" y="19771"/>
                  </a:cubicBezTo>
                  <a:cubicBezTo>
                    <a:pt x="445" y="19216"/>
                    <a:pt x="570" y="18667"/>
                    <a:pt x="702" y="18123"/>
                  </a:cubicBezTo>
                  <a:cubicBezTo>
                    <a:pt x="715" y="18064"/>
                    <a:pt x="726" y="18011"/>
                    <a:pt x="743" y="17958"/>
                  </a:cubicBezTo>
                  <a:cubicBezTo>
                    <a:pt x="792" y="17763"/>
                    <a:pt x="841" y="17568"/>
                    <a:pt x="896" y="17379"/>
                  </a:cubicBezTo>
                  <a:cubicBezTo>
                    <a:pt x="966" y="17102"/>
                    <a:pt x="1042" y="16830"/>
                    <a:pt x="1122" y="16559"/>
                  </a:cubicBezTo>
                  <a:cubicBezTo>
                    <a:pt x="1167" y="16399"/>
                    <a:pt x="1212" y="16246"/>
                    <a:pt x="1264" y="16086"/>
                  </a:cubicBezTo>
                  <a:cubicBezTo>
                    <a:pt x="1316" y="15903"/>
                    <a:pt x="1375" y="15714"/>
                    <a:pt x="1434" y="15531"/>
                  </a:cubicBezTo>
                  <a:cubicBezTo>
                    <a:pt x="1445" y="15490"/>
                    <a:pt x="1459" y="15448"/>
                    <a:pt x="1476" y="15413"/>
                  </a:cubicBezTo>
                  <a:cubicBezTo>
                    <a:pt x="1553" y="15171"/>
                    <a:pt x="1632" y="14929"/>
                    <a:pt x="1716" y="14693"/>
                  </a:cubicBezTo>
                  <a:cubicBezTo>
                    <a:pt x="1757" y="14569"/>
                    <a:pt x="1799" y="14445"/>
                    <a:pt x="1848" y="14321"/>
                  </a:cubicBezTo>
                  <a:cubicBezTo>
                    <a:pt x="1945" y="14049"/>
                    <a:pt x="2046" y="13783"/>
                    <a:pt x="2146" y="13518"/>
                  </a:cubicBezTo>
                  <a:cubicBezTo>
                    <a:pt x="2199" y="13388"/>
                    <a:pt x="2251" y="13258"/>
                    <a:pt x="2303" y="13128"/>
                  </a:cubicBezTo>
                  <a:cubicBezTo>
                    <a:pt x="2390" y="12909"/>
                    <a:pt x="2476" y="12691"/>
                    <a:pt x="2570" y="12478"/>
                  </a:cubicBezTo>
                  <a:cubicBezTo>
                    <a:pt x="2636" y="12313"/>
                    <a:pt x="2706" y="12154"/>
                    <a:pt x="2779" y="11994"/>
                  </a:cubicBezTo>
                  <a:cubicBezTo>
                    <a:pt x="2890" y="11740"/>
                    <a:pt x="3004" y="11486"/>
                    <a:pt x="3126" y="11244"/>
                  </a:cubicBezTo>
                  <a:cubicBezTo>
                    <a:pt x="3154" y="11185"/>
                    <a:pt x="3181" y="11126"/>
                    <a:pt x="3209" y="11067"/>
                  </a:cubicBezTo>
                  <a:cubicBezTo>
                    <a:pt x="3234" y="11014"/>
                    <a:pt x="3258" y="10961"/>
                    <a:pt x="3286" y="10908"/>
                  </a:cubicBezTo>
                  <a:cubicBezTo>
                    <a:pt x="3369" y="10736"/>
                    <a:pt x="3452" y="10571"/>
                    <a:pt x="3539" y="10406"/>
                  </a:cubicBezTo>
                  <a:cubicBezTo>
                    <a:pt x="3543" y="10394"/>
                    <a:pt x="3550" y="10388"/>
                    <a:pt x="3550" y="10382"/>
                  </a:cubicBezTo>
                  <a:cubicBezTo>
                    <a:pt x="3640" y="10211"/>
                    <a:pt x="3734" y="10040"/>
                    <a:pt x="3824" y="9868"/>
                  </a:cubicBezTo>
                  <a:cubicBezTo>
                    <a:pt x="3848" y="9821"/>
                    <a:pt x="3873" y="9780"/>
                    <a:pt x="3900" y="9733"/>
                  </a:cubicBezTo>
                  <a:cubicBezTo>
                    <a:pt x="3900" y="9727"/>
                    <a:pt x="3904" y="9727"/>
                    <a:pt x="3907" y="9721"/>
                  </a:cubicBezTo>
                  <a:cubicBezTo>
                    <a:pt x="3935" y="9673"/>
                    <a:pt x="3963" y="9626"/>
                    <a:pt x="3991" y="9573"/>
                  </a:cubicBezTo>
                  <a:cubicBezTo>
                    <a:pt x="4053" y="9461"/>
                    <a:pt x="4112" y="9355"/>
                    <a:pt x="4178" y="9248"/>
                  </a:cubicBezTo>
                  <a:cubicBezTo>
                    <a:pt x="4244" y="9118"/>
                    <a:pt x="4317" y="8994"/>
                    <a:pt x="4394" y="8876"/>
                  </a:cubicBezTo>
                  <a:cubicBezTo>
                    <a:pt x="4467" y="8752"/>
                    <a:pt x="4543" y="8628"/>
                    <a:pt x="4619" y="8510"/>
                  </a:cubicBezTo>
                  <a:cubicBezTo>
                    <a:pt x="4682" y="8398"/>
                    <a:pt x="4744" y="8298"/>
                    <a:pt x="4807" y="8209"/>
                  </a:cubicBezTo>
                  <a:cubicBezTo>
                    <a:pt x="4869" y="8109"/>
                    <a:pt x="4935" y="8008"/>
                    <a:pt x="4998" y="7914"/>
                  </a:cubicBezTo>
                  <a:cubicBezTo>
                    <a:pt x="5099" y="7754"/>
                    <a:pt x="5203" y="7601"/>
                    <a:pt x="5307" y="7453"/>
                  </a:cubicBezTo>
                  <a:cubicBezTo>
                    <a:pt x="5418" y="7294"/>
                    <a:pt x="5533" y="7134"/>
                    <a:pt x="5647" y="6981"/>
                  </a:cubicBezTo>
                  <a:cubicBezTo>
                    <a:pt x="6099" y="6355"/>
                    <a:pt x="6575" y="5764"/>
                    <a:pt x="7075" y="5215"/>
                  </a:cubicBezTo>
                  <a:cubicBezTo>
                    <a:pt x="7134" y="5150"/>
                    <a:pt x="7190" y="5091"/>
                    <a:pt x="7249" y="5026"/>
                  </a:cubicBezTo>
                  <a:cubicBezTo>
                    <a:pt x="7297" y="4973"/>
                    <a:pt x="7346" y="4920"/>
                    <a:pt x="7398" y="4873"/>
                  </a:cubicBezTo>
                  <a:cubicBezTo>
                    <a:pt x="7398" y="4873"/>
                    <a:pt x="7398" y="4867"/>
                    <a:pt x="7401" y="4873"/>
                  </a:cubicBezTo>
                  <a:cubicBezTo>
                    <a:pt x="7450" y="4820"/>
                    <a:pt x="7502" y="4767"/>
                    <a:pt x="7551" y="4719"/>
                  </a:cubicBezTo>
                  <a:cubicBezTo>
                    <a:pt x="7655" y="4613"/>
                    <a:pt x="7759" y="4507"/>
                    <a:pt x="7863" y="4400"/>
                  </a:cubicBezTo>
                  <a:cubicBezTo>
                    <a:pt x="7926" y="4335"/>
                    <a:pt x="7988" y="4271"/>
                    <a:pt x="8051" y="4217"/>
                  </a:cubicBezTo>
                  <a:cubicBezTo>
                    <a:pt x="8141" y="4129"/>
                    <a:pt x="8232" y="4046"/>
                    <a:pt x="8325" y="3963"/>
                  </a:cubicBezTo>
                  <a:cubicBezTo>
                    <a:pt x="8461" y="3840"/>
                    <a:pt x="8596" y="3715"/>
                    <a:pt x="8735" y="3597"/>
                  </a:cubicBezTo>
                  <a:cubicBezTo>
                    <a:pt x="8857" y="3491"/>
                    <a:pt x="8982" y="3385"/>
                    <a:pt x="9110" y="3284"/>
                  </a:cubicBezTo>
                  <a:cubicBezTo>
                    <a:pt x="9246" y="3172"/>
                    <a:pt x="9385" y="3066"/>
                    <a:pt x="9524" y="2960"/>
                  </a:cubicBezTo>
                  <a:cubicBezTo>
                    <a:pt x="9617" y="2889"/>
                    <a:pt x="9711" y="2812"/>
                    <a:pt x="9805" y="2747"/>
                  </a:cubicBezTo>
                  <a:cubicBezTo>
                    <a:pt x="9854" y="2706"/>
                    <a:pt x="9906" y="2664"/>
                    <a:pt x="9958" y="2635"/>
                  </a:cubicBezTo>
                  <a:cubicBezTo>
                    <a:pt x="10093" y="2540"/>
                    <a:pt x="10229" y="2446"/>
                    <a:pt x="10364" y="2357"/>
                  </a:cubicBezTo>
                  <a:cubicBezTo>
                    <a:pt x="10475" y="2275"/>
                    <a:pt x="10593" y="2198"/>
                    <a:pt x="10708" y="2127"/>
                  </a:cubicBezTo>
                  <a:cubicBezTo>
                    <a:pt x="11271" y="1773"/>
                    <a:pt x="11840" y="1466"/>
                    <a:pt x="12424" y="1200"/>
                  </a:cubicBezTo>
                  <a:cubicBezTo>
                    <a:pt x="12715" y="1070"/>
                    <a:pt x="13007" y="946"/>
                    <a:pt x="13302" y="834"/>
                  </a:cubicBezTo>
                  <a:cubicBezTo>
                    <a:pt x="13747" y="663"/>
                    <a:pt x="14195" y="521"/>
                    <a:pt x="14647" y="409"/>
                  </a:cubicBezTo>
                  <a:cubicBezTo>
                    <a:pt x="14949" y="332"/>
                    <a:pt x="15251" y="267"/>
                    <a:pt x="15553" y="208"/>
                  </a:cubicBezTo>
                  <a:lnTo>
                    <a:pt x="15557" y="208"/>
                  </a:lnTo>
                  <a:cubicBezTo>
                    <a:pt x="16588" y="19"/>
                    <a:pt x="17641" y="-40"/>
                    <a:pt x="18700" y="25"/>
                  </a:cubicBezTo>
                  <a:cubicBezTo>
                    <a:pt x="18839" y="31"/>
                    <a:pt x="18978" y="43"/>
                    <a:pt x="19117" y="60"/>
                  </a:cubicBezTo>
                  <a:cubicBezTo>
                    <a:pt x="19395" y="90"/>
                    <a:pt x="19676" y="125"/>
                    <a:pt x="19954" y="167"/>
                  </a:cubicBezTo>
                  <a:cubicBezTo>
                    <a:pt x="20093" y="190"/>
                    <a:pt x="20232" y="214"/>
                    <a:pt x="20370" y="238"/>
                  </a:cubicBezTo>
                  <a:cubicBezTo>
                    <a:pt x="20680" y="297"/>
                    <a:pt x="20989" y="367"/>
                    <a:pt x="21301" y="450"/>
                  </a:cubicBezTo>
                  <a:cubicBezTo>
                    <a:pt x="21312" y="450"/>
                    <a:pt x="21326" y="456"/>
                    <a:pt x="21340" y="4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F9FF"/>
                </a:gs>
                <a:gs pos="100000">
                  <a:srgbClr val="29B7FE"/>
                </a:gs>
              </a:gsLst>
              <a:lin ang="13289789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0" name="Shape">
              <a:extLst>
                <a:ext uri="{FF2B5EF4-FFF2-40B4-BE49-F238E27FC236}">
                  <a16:creationId xmlns:a16="http://schemas.microsoft.com/office/drawing/2014/main" id="{4B505411-22DD-43F3-8B65-898CDB8D707C}"/>
                </a:ext>
              </a:extLst>
            </p:cNvPr>
            <p:cNvSpPr/>
            <p:nvPr/>
          </p:nvSpPr>
          <p:spPr>
            <a:xfrm>
              <a:off x="4571999" y="1739899"/>
              <a:ext cx="1783885" cy="2875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599" extrusionOk="0">
                  <a:moveTo>
                    <a:pt x="21598" y="11345"/>
                  </a:moveTo>
                  <a:cubicBezTo>
                    <a:pt x="21600" y="11470"/>
                    <a:pt x="21598" y="11596"/>
                    <a:pt x="21595" y="11722"/>
                  </a:cubicBezTo>
                  <a:cubicBezTo>
                    <a:pt x="21593" y="11777"/>
                    <a:pt x="21593" y="11833"/>
                    <a:pt x="21590" y="11886"/>
                  </a:cubicBezTo>
                  <a:cubicBezTo>
                    <a:pt x="21583" y="12034"/>
                    <a:pt x="21573" y="12181"/>
                    <a:pt x="21555" y="12328"/>
                  </a:cubicBezTo>
                  <a:cubicBezTo>
                    <a:pt x="21553" y="12353"/>
                    <a:pt x="21553" y="12378"/>
                    <a:pt x="21551" y="12402"/>
                  </a:cubicBezTo>
                  <a:cubicBezTo>
                    <a:pt x="21541" y="12487"/>
                    <a:pt x="21531" y="12571"/>
                    <a:pt x="21516" y="12655"/>
                  </a:cubicBezTo>
                  <a:cubicBezTo>
                    <a:pt x="21506" y="12729"/>
                    <a:pt x="21494" y="12804"/>
                    <a:pt x="21481" y="12878"/>
                  </a:cubicBezTo>
                  <a:cubicBezTo>
                    <a:pt x="21481" y="12898"/>
                    <a:pt x="21476" y="12918"/>
                    <a:pt x="21471" y="12938"/>
                  </a:cubicBezTo>
                  <a:cubicBezTo>
                    <a:pt x="21461" y="12982"/>
                    <a:pt x="21452" y="13027"/>
                    <a:pt x="21444" y="13071"/>
                  </a:cubicBezTo>
                  <a:cubicBezTo>
                    <a:pt x="21419" y="13196"/>
                    <a:pt x="21392" y="13322"/>
                    <a:pt x="21362" y="13447"/>
                  </a:cubicBezTo>
                  <a:cubicBezTo>
                    <a:pt x="21350" y="13501"/>
                    <a:pt x="21338" y="13556"/>
                    <a:pt x="21323" y="13612"/>
                  </a:cubicBezTo>
                  <a:cubicBezTo>
                    <a:pt x="21303" y="13696"/>
                    <a:pt x="21278" y="13782"/>
                    <a:pt x="21254" y="13868"/>
                  </a:cubicBezTo>
                  <a:cubicBezTo>
                    <a:pt x="21226" y="13965"/>
                    <a:pt x="21197" y="14061"/>
                    <a:pt x="21165" y="14160"/>
                  </a:cubicBezTo>
                  <a:cubicBezTo>
                    <a:pt x="21135" y="14250"/>
                    <a:pt x="21105" y="14341"/>
                    <a:pt x="21071" y="14433"/>
                  </a:cubicBezTo>
                  <a:cubicBezTo>
                    <a:pt x="21043" y="14506"/>
                    <a:pt x="21016" y="14580"/>
                    <a:pt x="20986" y="14654"/>
                  </a:cubicBezTo>
                  <a:cubicBezTo>
                    <a:pt x="20964" y="14712"/>
                    <a:pt x="20942" y="14769"/>
                    <a:pt x="20917" y="14827"/>
                  </a:cubicBezTo>
                  <a:cubicBezTo>
                    <a:pt x="20868" y="14955"/>
                    <a:pt x="20811" y="15084"/>
                    <a:pt x="20754" y="15214"/>
                  </a:cubicBezTo>
                  <a:lnTo>
                    <a:pt x="20702" y="15329"/>
                  </a:lnTo>
                  <a:cubicBezTo>
                    <a:pt x="20618" y="15518"/>
                    <a:pt x="20526" y="15707"/>
                    <a:pt x="20425" y="15895"/>
                  </a:cubicBezTo>
                  <a:cubicBezTo>
                    <a:pt x="20405" y="15934"/>
                    <a:pt x="20383" y="15972"/>
                    <a:pt x="20363" y="16011"/>
                  </a:cubicBezTo>
                  <a:cubicBezTo>
                    <a:pt x="20331" y="16072"/>
                    <a:pt x="20296" y="16132"/>
                    <a:pt x="20264" y="16193"/>
                  </a:cubicBezTo>
                  <a:cubicBezTo>
                    <a:pt x="20252" y="16219"/>
                    <a:pt x="20237" y="16245"/>
                    <a:pt x="20222" y="16270"/>
                  </a:cubicBezTo>
                  <a:cubicBezTo>
                    <a:pt x="20190" y="16327"/>
                    <a:pt x="20155" y="16384"/>
                    <a:pt x="20123" y="16440"/>
                  </a:cubicBezTo>
                  <a:cubicBezTo>
                    <a:pt x="20091" y="16499"/>
                    <a:pt x="20056" y="16559"/>
                    <a:pt x="20019" y="16617"/>
                  </a:cubicBezTo>
                  <a:cubicBezTo>
                    <a:pt x="19977" y="16686"/>
                    <a:pt x="19935" y="16755"/>
                    <a:pt x="19893" y="16824"/>
                  </a:cubicBezTo>
                  <a:cubicBezTo>
                    <a:pt x="19824" y="16939"/>
                    <a:pt x="19749" y="17054"/>
                    <a:pt x="19673" y="17169"/>
                  </a:cubicBezTo>
                  <a:cubicBezTo>
                    <a:pt x="19557" y="17349"/>
                    <a:pt x="19433" y="17530"/>
                    <a:pt x="19302" y="17711"/>
                  </a:cubicBezTo>
                  <a:cubicBezTo>
                    <a:pt x="19270" y="17757"/>
                    <a:pt x="19235" y="17802"/>
                    <a:pt x="19200" y="17848"/>
                  </a:cubicBezTo>
                  <a:cubicBezTo>
                    <a:pt x="19096" y="17991"/>
                    <a:pt x="18990" y="18133"/>
                    <a:pt x="18881" y="18276"/>
                  </a:cubicBezTo>
                  <a:cubicBezTo>
                    <a:pt x="18839" y="18334"/>
                    <a:pt x="18795" y="18391"/>
                    <a:pt x="18748" y="18448"/>
                  </a:cubicBezTo>
                  <a:cubicBezTo>
                    <a:pt x="18624" y="18604"/>
                    <a:pt x="18498" y="18761"/>
                    <a:pt x="18364" y="18919"/>
                  </a:cubicBezTo>
                  <a:cubicBezTo>
                    <a:pt x="18339" y="18950"/>
                    <a:pt x="18315" y="18981"/>
                    <a:pt x="18290" y="19011"/>
                  </a:cubicBezTo>
                  <a:cubicBezTo>
                    <a:pt x="18132" y="19198"/>
                    <a:pt x="17968" y="19386"/>
                    <a:pt x="17798" y="19575"/>
                  </a:cubicBezTo>
                  <a:cubicBezTo>
                    <a:pt x="17755" y="19624"/>
                    <a:pt x="17711" y="19673"/>
                    <a:pt x="17666" y="19720"/>
                  </a:cubicBezTo>
                  <a:cubicBezTo>
                    <a:pt x="17320" y="20103"/>
                    <a:pt x="16951" y="20486"/>
                    <a:pt x="16561" y="20873"/>
                  </a:cubicBezTo>
                  <a:cubicBezTo>
                    <a:pt x="16474" y="20957"/>
                    <a:pt x="16390" y="21042"/>
                    <a:pt x="16301" y="21125"/>
                  </a:cubicBezTo>
                  <a:cubicBezTo>
                    <a:pt x="16138" y="21283"/>
                    <a:pt x="15972" y="21441"/>
                    <a:pt x="15799" y="21599"/>
                  </a:cubicBezTo>
                  <a:cubicBezTo>
                    <a:pt x="15868" y="21512"/>
                    <a:pt x="15937" y="21424"/>
                    <a:pt x="16004" y="21337"/>
                  </a:cubicBezTo>
                  <a:cubicBezTo>
                    <a:pt x="16118" y="21185"/>
                    <a:pt x="16229" y="21033"/>
                    <a:pt x="16335" y="20882"/>
                  </a:cubicBezTo>
                  <a:cubicBezTo>
                    <a:pt x="17085" y="19825"/>
                    <a:pt x="17649" y="18790"/>
                    <a:pt x="18025" y="17774"/>
                  </a:cubicBezTo>
                  <a:cubicBezTo>
                    <a:pt x="18080" y="17630"/>
                    <a:pt x="18129" y="17486"/>
                    <a:pt x="18176" y="17341"/>
                  </a:cubicBezTo>
                  <a:cubicBezTo>
                    <a:pt x="18268" y="17053"/>
                    <a:pt x="18344" y="16766"/>
                    <a:pt x="18409" y="16480"/>
                  </a:cubicBezTo>
                  <a:cubicBezTo>
                    <a:pt x="18938" y="14054"/>
                    <a:pt x="18376" y="11734"/>
                    <a:pt x="16749" y="9469"/>
                  </a:cubicBezTo>
                  <a:cubicBezTo>
                    <a:pt x="16617" y="9285"/>
                    <a:pt x="16506" y="9136"/>
                    <a:pt x="16390" y="8990"/>
                  </a:cubicBezTo>
                  <a:cubicBezTo>
                    <a:pt x="16348" y="8938"/>
                    <a:pt x="16303" y="8881"/>
                    <a:pt x="16254" y="8821"/>
                  </a:cubicBezTo>
                  <a:cubicBezTo>
                    <a:pt x="16103" y="8643"/>
                    <a:pt x="15940" y="8464"/>
                    <a:pt x="15771" y="8289"/>
                  </a:cubicBezTo>
                  <a:cubicBezTo>
                    <a:pt x="12617" y="5049"/>
                    <a:pt x="6650" y="3129"/>
                    <a:pt x="866" y="3221"/>
                  </a:cubicBezTo>
                  <a:cubicBezTo>
                    <a:pt x="737" y="2257"/>
                    <a:pt x="445" y="1304"/>
                    <a:pt x="0" y="384"/>
                  </a:cubicBezTo>
                  <a:cubicBezTo>
                    <a:pt x="114" y="361"/>
                    <a:pt x="228" y="341"/>
                    <a:pt x="341" y="323"/>
                  </a:cubicBezTo>
                  <a:cubicBezTo>
                    <a:pt x="423" y="308"/>
                    <a:pt x="507" y="294"/>
                    <a:pt x="591" y="281"/>
                  </a:cubicBezTo>
                  <a:cubicBezTo>
                    <a:pt x="779" y="251"/>
                    <a:pt x="967" y="223"/>
                    <a:pt x="1158" y="200"/>
                  </a:cubicBezTo>
                  <a:cubicBezTo>
                    <a:pt x="1442" y="162"/>
                    <a:pt x="1727" y="129"/>
                    <a:pt x="2014" y="103"/>
                  </a:cubicBezTo>
                  <a:cubicBezTo>
                    <a:pt x="2110" y="94"/>
                    <a:pt x="2204" y="86"/>
                    <a:pt x="2301" y="79"/>
                  </a:cubicBezTo>
                  <a:cubicBezTo>
                    <a:pt x="2311" y="77"/>
                    <a:pt x="2321" y="76"/>
                    <a:pt x="2330" y="76"/>
                  </a:cubicBezTo>
                  <a:cubicBezTo>
                    <a:pt x="2447" y="67"/>
                    <a:pt x="2565" y="57"/>
                    <a:pt x="2684" y="51"/>
                  </a:cubicBezTo>
                  <a:cubicBezTo>
                    <a:pt x="3038" y="30"/>
                    <a:pt x="3392" y="14"/>
                    <a:pt x="3748" y="7"/>
                  </a:cubicBezTo>
                  <a:cubicBezTo>
                    <a:pt x="3817" y="5"/>
                    <a:pt x="3884" y="5"/>
                    <a:pt x="3953" y="4"/>
                  </a:cubicBezTo>
                  <a:cubicBezTo>
                    <a:pt x="4188" y="-1"/>
                    <a:pt x="4421" y="-1"/>
                    <a:pt x="4656" y="4"/>
                  </a:cubicBezTo>
                  <a:cubicBezTo>
                    <a:pt x="4661" y="2"/>
                    <a:pt x="4666" y="2"/>
                    <a:pt x="4673" y="4"/>
                  </a:cubicBezTo>
                  <a:cubicBezTo>
                    <a:pt x="4797" y="5"/>
                    <a:pt x="4918" y="8"/>
                    <a:pt x="5042" y="13"/>
                  </a:cubicBezTo>
                  <a:cubicBezTo>
                    <a:pt x="5054" y="11"/>
                    <a:pt x="5067" y="13"/>
                    <a:pt x="5081" y="13"/>
                  </a:cubicBezTo>
                  <a:cubicBezTo>
                    <a:pt x="5210" y="17"/>
                    <a:pt x="5339" y="24"/>
                    <a:pt x="5467" y="28"/>
                  </a:cubicBezTo>
                  <a:cubicBezTo>
                    <a:pt x="5668" y="39"/>
                    <a:pt x="5868" y="50"/>
                    <a:pt x="6066" y="63"/>
                  </a:cubicBezTo>
                  <a:cubicBezTo>
                    <a:pt x="6267" y="77"/>
                    <a:pt x="6464" y="94"/>
                    <a:pt x="6665" y="113"/>
                  </a:cubicBezTo>
                  <a:cubicBezTo>
                    <a:pt x="6798" y="125"/>
                    <a:pt x="6930" y="139"/>
                    <a:pt x="7063" y="152"/>
                  </a:cubicBezTo>
                  <a:cubicBezTo>
                    <a:pt x="7328" y="182"/>
                    <a:pt x="7593" y="215"/>
                    <a:pt x="7855" y="252"/>
                  </a:cubicBezTo>
                  <a:cubicBezTo>
                    <a:pt x="7966" y="268"/>
                    <a:pt x="8075" y="283"/>
                    <a:pt x="8186" y="300"/>
                  </a:cubicBezTo>
                  <a:cubicBezTo>
                    <a:pt x="8221" y="304"/>
                    <a:pt x="8258" y="311"/>
                    <a:pt x="8293" y="317"/>
                  </a:cubicBezTo>
                  <a:cubicBezTo>
                    <a:pt x="8409" y="335"/>
                    <a:pt x="8523" y="354"/>
                    <a:pt x="8639" y="374"/>
                  </a:cubicBezTo>
                  <a:cubicBezTo>
                    <a:pt x="8770" y="395"/>
                    <a:pt x="8901" y="418"/>
                    <a:pt x="9030" y="443"/>
                  </a:cubicBezTo>
                  <a:cubicBezTo>
                    <a:pt x="9309" y="495"/>
                    <a:pt x="9589" y="552"/>
                    <a:pt x="9866" y="614"/>
                  </a:cubicBezTo>
                  <a:cubicBezTo>
                    <a:pt x="9972" y="638"/>
                    <a:pt x="10076" y="662"/>
                    <a:pt x="10183" y="687"/>
                  </a:cubicBezTo>
                  <a:cubicBezTo>
                    <a:pt x="10309" y="716"/>
                    <a:pt x="10435" y="746"/>
                    <a:pt x="10561" y="779"/>
                  </a:cubicBezTo>
                  <a:cubicBezTo>
                    <a:pt x="10687" y="809"/>
                    <a:pt x="10814" y="842"/>
                    <a:pt x="10937" y="877"/>
                  </a:cubicBezTo>
                  <a:cubicBezTo>
                    <a:pt x="11026" y="900"/>
                    <a:pt x="11115" y="925"/>
                    <a:pt x="11204" y="951"/>
                  </a:cubicBezTo>
                  <a:cubicBezTo>
                    <a:pt x="11266" y="966"/>
                    <a:pt x="11326" y="983"/>
                    <a:pt x="11388" y="1003"/>
                  </a:cubicBezTo>
                  <a:cubicBezTo>
                    <a:pt x="11484" y="1030"/>
                    <a:pt x="11583" y="1060"/>
                    <a:pt x="11679" y="1089"/>
                  </a:cubicBezTo>
                  <a:cubicBezTo>
                    <a:pt x="11679" y="1089"/>
                    <a:pt x="11679" y="1089"/>
                    <a:pt x="11682" y="1089"/>
                  </a:cubicBezTo>
                  <a:cubicBezTo>
                    <a:pt x="11803" y="1126"/>
                    <a:pt x="11924" y="1162"/>
                    <a:pt x="12046" y="1202"/>
                  </a:cubicBezTo>
                  <a:cubicBezTo>
                    <a:pt x="12303" y="1285"/>
                    <a:pt x="12555" y="1371"/>
                    <a:pt x="12805" y="1462"/>
                  </a:cubicBezTo>
                  <a:cubicBezTo>
                    <a:pt x="12909" y="1499"/>
                    <a:pt x="13013" y="1537"/>
                    <a:pt x="13114" y="1577"/>
                  </a:cubicBezTo>
                  <a:cubicBezTo>
                    <a:pt x="13354" y="1666"/>
                    <a:pt x="13589" y="1761"/>
                    <a:pt x="13822" y="1858"/>
                  </a:cubicBezTo>
                  <a:cubicBezTo>
                    <a:pt x="13931" y="1904"/>
                    <a:pt x="14037" y="1950"/>
                    <a:pt x="14144" y="1997"/>
                  </a:cubicBezTo>
                  <a:cubicBezTo>
                    <a:pt x="14245" y="2042"/>
                    <a:pt x="14346" y="2088"/>
                    <a:pt x="14448" y="2134"/>
                  </a:cubicBezTo>
                  <a:cubicBezTo>
                    <a:pt x="14678" y="2240"/>
                    <a:pt x="14903" y="2349"/>
                    <a:pt x="15123" y="2464"/>
                  </a:cubicBezTo>
                  <a:cubicBezTo>
                    <a:pt x="15190" y="2496"/>
                    <a:pt x="15257" y="2532"/>
                    <a:pt x="15324" y="2568"/>
                  </a:cubicBezTo>
                  <a:cubicBezTo>
                    <a:pt x="15388" y="2601"/>
                    <a:pt x="15455" y="2636"/>
                    <a:pt x="15519" y="2673"/>
                  </a:cubicBezTo>
                  <a:cubicBezTo>
                    <a:pt x="15573" y="2702"/>
                    <a:pt x="15628" y="2731"/>
                    <a:pt x="15682" y="2762"/>
                  </a:cubicBezTo>
                  <a:cubicBezTo>
                    <a:pt x="15734" y="2789"/>
                    <a:pt x="15786" y="2819"/>
                    <a:pt x="15838" y="2849"/>
                  </a:cubicBezTo>
                  <a:cubicBezTo>
                    <a:pt x="15910" y="2889"/>
                    <a:pt x="15982" y="2931"/>
                    <a:pt x="16051" y="2974"/>
                  </a:cubicBezTo>
                  <a:cubicBezTo>
                    <a:pt x="16209" y="3067"/>
                    <a:pt x="16368" y="3162"/>
                    <a:pt x="16519" y="3262"/>
                  </a:cubicBezTo>
                  <a:cubicBezTo>
                    <a:pt x="16741" y="3405"/>
                    <a:pt x="16959" y="3552"/>
                    <a:pt x="17169" y="3703"/>
                  </a:cubicBezTo>
                  <a:cubicBezTo>
                    <a:pt x="17288" y="3789"/>
                    <a:pt x="17404" y="3875"/>
                    <a:pt x="17518" y="3962"/>
                  </a:cubicBezTo>
                  <a:cubicBezTo>
                    <a:pt x="17632" y="4049"/>
                    <a:pt x="17743" y="4137"/>
                    <a:pt x="17852" y="4228"/>
                  </a:cubicBezTo>
                  <a:cubicBezTo>
                    <a:pt x="18179" y="4498"/>
                    <a:pt x="18485" y="4779"/>
                    <a:pt x="18770" y="5070"/>
                  </a:cubicBezTo>
                  <a:cubicBezTo>
                    <a:pt x="18918" y="5225"/>
                    <a:pt x="19062" y="5383"/>
                    <a:pt x="19198" y="5540"/>
                  </a:cubicBezTo>
                  <a:cubicBezTo>
                    <a:pt x="19218" y="5561"/>
                    <a:pt x="19237" y="5583"/>
                    <a:pt x="19255" y="5604"/>
                  </a:cubicBezTo>
                  <a:cubicBezTo>
                    <a:pt x="19279" y="5633"/>
                    <a:pt x="19304" y="5663"/>
                    <a:pt x="19326" y="5690"/>
                  </a:cubicBezTo>
                  <a:cubicBezTo>
                    <a:pt x="19349" y="5718"/>
                    <a:pt x="19368" y="5745"/>
                    <a:pt x="19391" y="5772"/>
                  </a:cubicBezTo>
                  <a:cubicBezTo>
                    <a:pt x="19420" y="5808"/>
                    <a:pt x="19448" y="5845"/>
                    <a:pt x="19477" y="5882"/>
                  </a:cubicBezTo>
                  <a:cubicBezTo>
                    <a:pt x="19505" y="5917"/>
                    <a:pt x="19532" y="5953"/>
                    <a:pt x="19559" y="5990"/>
                  </a:cubicBezTo>
                  <a:cubicBezTo>
                    <a:pt x="19594" y="6034"/>
                    <a:pt x="19628" y="6082"/>
                    <a:pt x="19665" y="6132"/>
                  </a:cubicBezTo>
                  <a:cubicBezTo>
                    <a:pt x="19693" y="6171"/>
                    <a:pt x="19720" y="6209"/>
                    <a:pt x="19749" y="6250"/>
                  </a:cubicBezTo>
                  <a:cubicBezTo>
                    <a:pt x="19834" y="6366"/>
                    <a:pt x="19913" y="6482"/>
                    <a:pt x="19989" y="6599"/>
                  </a:cubicBezTo>
                  <a:cubicBezTo>
                    <a:pt x="20044" y="6677"/>
                    <a:pt x="20096" y="6755"/>
                    <a:pt x="20143" y="6835"/>
                  </a:cubicBezTo>
                  <a:cubicBezTo>
                    <a:pt x="20153" y="6844"/>
                    <a:pt x="20158" y="6855"/>
                    <a:pt x="20163" y="6866"/>
                  </a:cubicBezTo>
                  <a:cubicBezTo>
                    <a:pt x="20192" y="6910"/>
                    <a:pt x="20220" y="6955"/>
                    <a:pt x="20244" y="6999"/>
                  </a:cubicBezTo>
                  <a:cubicBezTo>
                    <a:pt x="20269" y="7035"/>
                    <a:pt x="20291" y="7072"/>
                    <a:pt x="20311" y="7108"/>
                  </a:cubicBezTo>
                  <a:cubicBezTo>
                    <a:pt x="20341" y="7162"/>
                    <a:pt x="20373" y="7214"/>
                    <a:pt x="20403" y="7267"/>
                  </a:cubicBezTo>
                  <a:cubicBezTo>
                    <a:pt x="20425" y="7305"/>
                    <a:pt x="20447" y="7343"/>
                    <a:pt x="20467" y="7380"/>
                  </a:cubicBezTo>
                  <a:cubicBezTo>
                    <a:pt x="20514" y="7465"/>
                    <a:pt x="20561" y="7547"/>
                    <a:pt x="20603" y="7630"/>
                  </a:cubicBezTo>
                  <a:cubicBezTo>
                    <a:pt x="20657" y="7730"/>
                    <a:pt x="20707" y="7831"/>
                    <a:pt x="20756" y="7934"/>
                  </a:cubicBezTo>
                  <a:cubicBezTo>
                    <a:pt x="20826" y="8082"/>
                    <a:pt x="20892" y="8230"/>
                    <a:pt x="20954" y="8379"/>
                  </a:cubicBezTo>
                  <a:cubicBezTo>
                    <a:pt x="20974" y="8425"/>
                    <a:pt x="20991" y="8473"/>
                    <a:pt x="21011" y="8521"/>
                  </a:cubicBezTo>
                  <a:cubicBezTo>
                    <a:pt x="21036" y="8585"/>
                    <a:pt x="21063" y="8651"/>
                    <a:pt x="21088" y="8717"/>
                  </a:cubicBezTo>
                  <a:cubicBezTo>
                    <a:pt x="21110" y="8783"/>
                    <a:pt x="21135" y="8849"/>
                    <a:pt x="21157" y="8913"/>
                  </a:cubicBezTo>
                  <a:cubicBezTo>
                    <a:pt x="21172" y="8952"/>
                    <a:pt x="21184" y="8992"/>
                    <a:pt x="21197" y="9030"/>
                  </a:cubicBezTo>
                  <a:cubicBezTo>
                    <a:pt x="21249" y="9188"/>
                    <a:pt x="21296" y="9348"/>
                    <a:pt x="21340" y="9506"/>
                  </a:cubicBezTo>
                  <a:cubicBezTo>
                    <a:pt x="21343" y="9514"/>
                    <a:pt x="21345" y="9521"/>
                    <a:pt x="21345" y="9527"/>
                  </a:cubicBezTo>
                  <a:cubicBezTo>
                    <a:pt x="21353" y="9564"/>
                    <a:pt x="21362" y="9601"/>
                    <a:pt x="21370" y="9636"/>
                  </a:cubicBezTo>
                  <a:cubicBezTo>
                    <a:pt x="21402" y="9770"/>
                    <a:pt x="21432" y="9902"/>
                    <a:pt x="21457" y="10035"/>
                  </a:cubicBezTo>
                  <a:cubicBezTo>
                    <a:pt x="21466" y="10088"/>
                    <a:pt x="21476" y="10140"/>
                    <a:pt x="21486" y="10192"/>
                  </a:cubicBezTo>
                  <a:cubicBezTo>
                    <a:pt x="21508" y="10325"/>
                    <a:pt x="21528" y="10457"/>
                    <a:pt x="21546" y="10593"/>
                  </a:cubicBezTo>
                  <a:cubicBezTo>
                    <a:pt x="21551" y="10629"/>
                    <a:pt x="21555" y="10666"/>
                    <a:pt x="21558" y="10703"/>
                  </a:cubicBezTo>
                  <a:cubicBezTo>
                    <a:pt x="21565" y="10786"/>
                    <a:pt x="21575" y="10869"/>
                    <a:pt x="21580" y="10952"/>
                  </a:cubicBezTo>
                  <a:cubicBezTo>
                    <a:pt x="21585" y="11035"/>
                    <a:pt x="21590" y="11117"/>
                    <a:pt x="21593" y="11202"/>
                  </a:cubicBezTo>
                  <a:cubicBezTo>
                    <a:pt x="21595" y="11249"/>
                    <a:pt x="21595" y="11297"/>
                    <a:pt x="21598" y="1134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F9FF"/>
                </a:gs>
                <a:gs pos="100000">
                  <a:srgbClr val="29B7FE"/>
                </a:gs>
              </a:gsLst>
              <a:lin ang="13289789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1" name="Shape">
              <a:extLst>
                <a:ext uri="{FF2B5EF4-FFF2-40B4-BE49-F238E27FC236}">
                  <a16:creationId xmlns:a16="http://schemas.microsoft.com/office/drawing/2014/main" id="{8F7DC29E-12FE-4ECD-8700-54808B8CF1E3}"/>
                </a:ext>
              </a:extLst>
            </p:cNvPr>
            <p:cNvSpPr/>
            <p:nvPr/>
          </p:nvSpPr>
          <p:spPr>
            <a:xfrm>
              <a:off x="0" y="38100"/>
              <a:ext cx="2866570" cy="45369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3" h="21600" extrusionOk="0">
                  <a:moveTo>
                    <a:pt x="21051" y="20317"/>
                  </a:moveTo>
                  <a:cubicBezTo>
                    <a:pt x="21003" y="20324"/>
                    <a:pt x="20955" y="20332"/>
                    <a:pt x="20907" y="20340"/>
                  </a:cubicBezTo>
                  <a:cubicBezTo>
                    <a:pt x="20816" y="20354"/>
                    <a:pt x="20723" y="20368"/>
                    <a:pt x="20631" y="20381"/>
                  </a:cubicBezTo>
                  <a:cubicBezTo>
                    <a:pt x="20578" y="20389"/>
                    <a:pt x="20525" y="20397"/>
                    <a:pt x="20471" y="20405"/>
                  </a:cubicBezTo>
                  <a:cubicBezTo>
                    <a:pt x="20384" y="20418"/>
                    <a:pt x="20296" y="20430"/>
                    <a:pt x="20208" y="20442"/>
                  </a:cubicBezTo>
                  <a:cubicBezTo>
                    <a:pt x="20148" y="20451"/>
                    <a:pt x="20088" y="20459"/>
                    <a:pt x="20028" y="20468"/>
                  </a:cubicBezTo>
                  <a:cubicBezTo>
                    <a:pt x="19945" y="20479"/>
                    <a:pt x="19862" y="20490"/>
                    <a:pt x="19778" y="20500"/>
                  </a:cubicBezTo>
                  <a:cubicBezTo>
                    <a:pt x="19712" y="20509"/>
                    <a:pt x="19645" y="20518"/>
                    <a:pt x="19578" y="20527"/>
                  </a:cubicBezTo>
                  <a:cubicBezTo>
                    <a:pt x="19499" y="20537"/>
                    <a:pt x="19419" y="20546"/>
                    <a:pt x="19339" y="20556"/>
                  </a:cubicBezTo>
                  <a:cubicBezTo>
                    <a:pt x="19267" y="20565"/>
                    <a:pt x="19195" y="20574"/>
                    <a:pt x="19122" y="20582"/>
                  </a:cubicBezTo>
                  <a:cubicBezTo>
                    <a:pt x="19045" y="20591"/>
                    <a:pt x="18967" y="20600"/>
                    <a:pt x="18889" y="20609"/>
                  </a:cubicBezTo>
                  <a:cubicBezTo>
                    <a:pt x="18813" y="20618"/>
                    <a:pt x="18737" y="20626"/>
                    <a:pt x="18660" y="20635"/>
                  </a:cubicBezTo>
                  <a:cubicBezTo>
                    <a:pt x="18585" y="20643"/>
                    <a:pt x="18508" y="20651"/>
                    <a:pt x="18433" y="20659"/>
                  </a:cubicBezTo>
                  <a:cubicBezTo>
                    <a:pt x="18352" y="20667"/>
                    <a:pt x="18272" y="20676"/>
                    <a:pt x="18190" y="20684"/>
                  </a:cubicBezTo>
                  <a:cubicBezTo>
                    <a:pt x="18116" y="20692"/>
                    <a:pt x="18041" y="20699"/>
                    <a:pt x="17966" y="20706"/>
                  </a:cubicBezTo>
                  <a:cubicBezTo>
                    <a:pt x="17882" y="20714"/>
                    <a:pt x="17799" y="20722"/>
                    <a:pt x="17714" y="20730"/>
                  </a:cubicBezTo>
                  <a:cubicBezTo>
                    <a:pt x="17639" y="20737"/>
                    <a:pt x="17563" y="20744"/>
                    <a:pt x="17488" y="20750"/>
                  </a:cubicBezTo>
                  <a:cubicBezTo>
                    <a:pt x="17402" y="20758"/>
                    <a:pt x="17317" y="20766"/>
                    <a:pt x="17231" y="20773"/>
                  </a:cubicBezTo>
                  <a:cubicBezTo>
                    <a:pt x="17150" y="20780"/>
                    <a:pt x="17068" y="20787"/>
                    <a:pt x="16987" y="20793"/>
                  </a:cubicBezTo>
                  <a:cubicBezTo>
                    <a:pt x="16906" y="20800"/>
                    <a:pt x="16825" y="20807"/>
                    <a:pt x="16743" y="20813"/>
                  </a:cubicBezTo>
                  <a:cubicBezTo>
                    <a:pt x="16644" y="20821"/>
                    <a:pt x="16544" y="20828"/>
                    <a:pt x="16445" y="20835"/>
                  </a:cubicBezTo>
                  <a:cubicBezTo>
                    <a:pt x="16379" y="20840"/>
                    <a:pt x="16314" y="20845"/>
                    <a:pt x="16248" y="20849"/>
                  </a:cubicBezTo>
                  <a:cubicBezTo>
                    <a:pt x="16120" y="20858"/>
                    <a:pt x="15991" y="20867"/>
                    <a:pt x="15861" y="20875"/>
                  </a:cubicBezTo>
                  <a:cubicBezTo>
                    <a:pt x="15823" y="20878"/>
                    <a:pt x="15785" y="20881"/>
                    <a:pt x="15746" y="20883"/>
                  </a:cubicBezTo>
                  <a:cubicBezTo>
                    <a:pt x="15064" y="20926"/>
                    <a:pt x="14362" y="20961"/>
                    <a:pt x="13638" y="20988"/>
                  </a:cubicBezTo>
                  <a:lnTo>
                    <a:pt x="13636" y="20988"/>
                  </a:lnTo>
                  <a:lnTo>
                    <a:pt x="13636" y="20988"/>
                  </a:lnTo>
                  <a:lnTo>
                    <a:pt x="13053" y="21009"/>
                  </a:lnTo>
                  <a:lnTo>
                    <a:pt x="12639" y="20687"/>
                  </a:lnTo>
                  <a:lnTo>
                    <a:pt x="12639" y="20687"/>
                  </a:lnTo>
                  <a:cubicBezTo>
                    <a:pt x="8598" y="17536"/>
                    <a:pt x="5976" y="14695"/>
                    <a:pt x="4620" y="12000"/>
                  </a:cubicBezTo>
                  <a:cubicBezTo>
                    <a:pt x="4188" y="11140"/>
                    <a:pt x="3890" y="10301"/>
                    <a:pt x="3721" y="9477"/>
                  </a:cubicBezTo>
                  <a:cubicBezTo>
                    <a:pt x="3601" y="8894"/>
                    <a:pt x="3548" y="8319"/>
                    <a:pt x="3560" y="7749"/>
                  </a:cubicBezTo>
                  <a:cubicBezTo>
                    <a:pt x="3579" y="6838"/>
                    <a:pt x="3763" y="5941"/>
                    <a:pt x="4116" y="5050"/>
                  </a:cubicBezTo>
                  <a:cubicBezTo>
                    <a:pt x="4178" y="4896"/>
                    <a:pt x="4230" y="4774"/>
                    <a:pt x="4284" y="4655"/>
                  </a:cubicBezTo>
                  <a:cubicBezTo>
                    <a:pt x="4311" y="4598"/>
                    <a:pt x="4337" y="4546"/>
                    <a:pt x="4363" y="4493"/>
                  </a:cubicBezTo>
                  <a:cubicBezTo>
                    <a:pt x="4374" y="4473"/>
                    <a:pt x="4385" y="4452"/>
                    <a:pt x="4396" y="4432"/>
                  </a:cubicBezTo>
                  <a:cubicBezTo>
                    <a:pt x="4440" y="4345"/>
                    <a:pt x="4488" y="4258"/>
                    <a:pt x="4538" y="4172"/>
                  </a:cubicBezTo>
                  <a:cubicBezTo>
                    <a:pt x="4565" y="4124"/>
                    <a:pt x="4593" y="4075"/>
                    <a:pt x="4622" y="4028"/>
                  </a:cubicBezTo>
                  <a:cubicBezTo>
                    <a:pt x="4689" y="3919"/>
                    <a:pt x="4760" y="3812"/>
                    <a:pt x="4833" y="3707"/>
                  </a:cubicBezTo>
                  <a:cubicBezTo>
                    <a:pt x="4837" y="3701"/>
                    <a:pt x="4842" y="3695"/>
                    <a:pt x="4846" y="3688"/>
                  </a:cubicBezTo>
                  <a:cubicBezTo>
                    <a:pt x="4918" y="3586"/>
                    <a:pt x="4992" y="3486"/>
                    <a:pt x="5070" y="3388"/>
                  </a:cubicBezTo>
                  <a:cubicBezTo>
                    <a:pt x="5078" y="3378"/>
                    <a:pt x="5085" y="3368"/>
                    <a:pt x="5093" y="3359"/>
                  </a:cubicBezTo>
                  <a:cubicBezTo>
                    <a:pt x="5172" y="3260"/>
                    <a:pt x="5253" y="3162"/>
                    <a:pt x="5338" y="3067"/>
                  </a:cubicBezTo>
                  <a:cubicBezTo>
                    <a:pt x="5339" y="3066"/>
                    <a:pt x="5340" y="3064"/>
                    <a:pt x="5342" y="3063"/>
                  </a:cubicBezTo>
                  <a:cubicBezTo>
                    <a:pt x="5427" y="2967"/>
                    <a:pt x="5516" y="2873"/>
                    <a:pt x="5607" y="2781"/>
                  </a:cubicBezTo>
                  <a:cubicBezTo>
                    <a:pt x="5612" y="2776"/>
                    <a:pt x="5617" y="2770"/>
                    <a:pt x="5622" y="2765"/>
                  </a:cubicBezTo>
                  <a:cubicBezTo>
                    <a:pt x="5710" y="2677"/>
                    <a:pt x="5801" y="2591"/>
                    <a:pt x="5894" y="2506"/>
                  </a:cubicBezTo>
                  <a:cubicBezTo>
                    <a:pt x="5907" y="2494"/>
                    <a:pt x="5920" y="2482"/>
                    <a:pt x="5934" y="2470"/>
                  </a:cubicBezTo>
                  <a:cubicBezTo>
                    <a:pt x="6026" y="2387"/>
                    <a:pt x="6120" y="2306"/>
                    <a:pt x="6216" y="2227"/>
                  </a:cubicBezTo>
                  <a:cubicBezTo>
                    <a:pt x="6228" y="2217"/>
                    <a:pt x="6240" y="2208"/>
                    <a:pt x="6253" y="2198"/>
                  </a:cubicBezTo>
                  <a:cubicBezTo>
                    <a:pt x="6351" y="2118"/>
                    <a:pt x="6452" y="2039"/>
                    <a:pt x="6555" y="1963"/>
                  </a:cubicBezTo>
                  <a:cubicBezTo>
                    <a:pt x="6557" y="1962"/>
                    <a:pt x="6559" y="1960"/>
                    <a:pt x="6561" y="1958"/>
                  </a:cubicBezTo>
                  <a:cubicBezTo>
                    <a:pt x="6664" y="1883"/>
                    <a:pt x="6769" y="1810"/>
                    <a:pt x="6875" y="1738"/>
                  </a:cubicBezTo>
                  <a:cubicBezTo>
                    <a:pt x="6894" y="1726"/>
                    <a:pt x="6911" y="1714"/>
                    <a:pt x="6930" y="1701"/>
                  </a:cubicBezTo>
                  <a:cubicBezTo>
                    <a:pt x="7032" y="1633"/>
                    <a:pt x="7137" y="1567"/>
                    <a:pt x="7244" y="1502"/>
                  </a:cubicBezTo>
                  <a:cubicBezTo>
                    <a:pt x="7265" y="1490"/>
                    <a:pt x="7286" y="1477"/>
                    <a:pt x="7307" y="1465"/>
                  </a:cubicBezTo>
                  <a:cubicBezTo>
                    <a:pt x="7416" y="1400"/>
                    <a:pt x="7526" y="1336"/>
                    <a:pt x="7638" y="1274"/>
                  </a:cubicBezTo>
                  <a:cubicBezTo>
                    <a:pt x="7650" y="1268"/>
                    <a:pt x="7662" y="1262"/>
                    <a:pt x="7673" y="1256"/>
                  </a:cubicBezTo>
                  <a:cubicBezTo>
                    <a:pt x="7780" y="1198"/>
                    <a:pt x="7888" y="1143"/>
                    <a:pt x="7997" y="1088"/>
                  </a:cubicBezTo>
                  <a:cubicBezTo>
                    <a:pt x="8018" y="1078"/>
                    <a:pt x="8038" y="1068"/>
                    <a:pt x="8059" y="1058"/>
                  </a:cubicBezTo>
                  <a:cubicBezTo>
                    <a:pt x="8171" y="1003"/>
                    <a:pt x="8286" y="950"/>
                    <a:pt x="8401" y="898"/>
                  </a:cubicBezTo>
                  <a:cubicBezTo>
                    <a:pt x="8429" y="886"/>
                    <a:pt x="8456" y="874"/>
                    <a:pt x="8484" y="862"/>
                  </a:cubicBezTo>
                  <a:cubicBezTo>
                    <a:pt x="8600" y="811"/>
                    <a:pt x="8716" y="762"/>
                    <a:pt x="8835" y="715"/>
                  </a:cubicBezTo>
                  <a:cubicBezTo>
                    <a:pt x="8859" y="706"/>
                    <a:pt x="8882" y="697"/>
                    <a:pt x="8906" y="688"/>
                  </a:cubicBezTo>
                  <a:cubicBezTo>
                    <a:pt x="9018" y="644"/>
                    <a:pt x="9132" y="602"/>
                    <a:pt x="9246" y="561"/>
                  </a:cubicBezTo>
                  <a:cubicBezTo>
                    <a:pt x="9264" y="555"/>
                    <a:pt x="9281" y="548"/>
                    <a:pt x="9299" y="542"/>
                  </a:cubicBezTo>
                  <a:cubicBezTo>
                    <a:pt x="9422" y="500"/>
                    <a:pt x="9546" y="459"/>
                    <a:pt x="9671" y="420"/>
                  </a:cubicBezTo>
                  <a:cubicBezTo>
                    <a:pt x="9702" y="410"/>
                    <a:pt x="9733" y="401"/>
                    <a:pt x="9764" y="391"/>
                  </a:cubicBezTo>
                  <a:cubicBezTo>
                    <a:pt x="9886" y="354"/>
                    <a:pt x="10009" y="318"/>
                    <a:pt x="10134" y="285"/>
                  </a:cubicBezTo>
                  <a:cubicBezTo>
                    <a:pt x="10165" y="276"/>
                    <a:pt x="10197" y="268"/>
                    <a:pt x="10228" y="260"/>
                  </a:cubicBezTo>
                  <a:cubicBezTo>
                    <a:pt x="10356" y="226"/>
                    <a:pt x="10485" y="193"/>
                    <a:pt x="10616" y="163"/>
                  </a:cubicBezTo>
                  <a:cubicBezTo>
                    <a:pt x="10632" y="159"/>
                    <a:pt x="10649" y="156"/>
                    <a:pt x="10666" y="152"/>
                  </a:cubicBezTo>
                  <a:cubicBezTo>
                    <a:pt x="10788" y="124"/>
                    <a:pt x="10911" y="99"/>
                    <a:pt x="11035" y="74"/>
                  </a:cubicBezTo>
                  <a:cubicBezTo>
                    <a:pt x="11066" y="68"/>
                    <a:pt x="11096" y="62"/>
                    <a:pt x="11126" y="56"/>
                  </a:cubicBezTo>
                  <a:cubicBezTo>
                    <a:pt x="11230" y="36"/>
                    <a:pt x="11334" y="17"/>
                    <a:pt x="11439" y="0"/>
                  </a:cubicBezTo>
                  <a:lnTo>
                    <a:pt x="7884" y="591"/>
                  </a:lnTo>
                  <a:cubicBezTo>
                    <a:pt x="4921" y="1084"/>
                    <a:pt x="2364" y="2503"/>
                    <a:pt x="1066" y="4619"/>
                  </a:cubicBezTo>
                  <a:cubicBezTo>
                    <a:pt x="973" y="4772"/>
                    <a:pt x="886" y="4929"/>
                    <a:pt x="808" y="5085"/>
                  </a:cubicBezTo>
                  <a:cubicBezTo>
                    <a:pt x="781" y="5137"/>
                    <a:pt x="755" y="5189"/>
                    <a:pt x="729" y="5247"/>
                  </a:cubicBezTo>
                  <a:cubicBezTo>
                    <a:pt x="675" y="5365"/>
                    <a:pt x="623" y="5487"/>
                    <a:pt x="561" y="5641"/>
                  </a:cubicBezTo>
                  <a:cubicBezTo>
                    <a:pt x="-327" y="7877"/>
                    <a:pt x="-163" y="10150"/>
                    <a:pt x="1064" y="12591"/>
                  </a:cubicBezTo>
                  <a:cubicBezTo>
                    <a:pt x="2420" y="15286"/>
                    <a:pt x="5042" y="18127"/>
                    <a:pt x="9083" y="21278"/>
                  </a:cubicBezTo>
                  <a:lnTo>
                    <a:pt x="9083" y="21278"/>
                  </a:lnTo>
                  <a:lnTo>
                    <a:pt x="9497" y="21600"/>
                  </a:lnTo>
                  <a:lnTo>
                    <a:pt x="10082" y="21579"/>
                  </a:lnTo>
                  <a:lnTo>
                    <a:pt x="10083" y="21579"/>
                  </a:lnTo>
                  <a:cubicBezTo>
                    <a:pt x="12985" y="21472"/>
                    <a:pt x="15549" y="21233"/>
                    <a:pt x="17809" y="20857"/>
                  </a:cubicBezTo>
                  <a:lnTo>
                    <a:pt x="21273" y="20281"/>
                  </a:lnTo>
                  <a:cubicBezTo>
                    <a:pt x="21199" y="20294"/>
                    <a:pt x="21125" y="20305"/>
                    <a:pt x="21051" y="203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A9D4"/>
                </a:gs>
                <a:gs pos="100000">
                  <a:srgbClr val="F472AE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82" name="Shape">
              <a:extLst>
                <a:ext uri="{FF2B5EF4-FFF2-40B4-BE49-F238E27FC236}">
                  <a16:creationId xmlns:a16="http://schemas.microsoft.com/office/drawing/2014/main" id="{D377F90B-A18B-43FF-A8BA-403C296783F7}"/>
                </a:ext>
              </a:extLst>
            </p:cNvPr>
            <p:cNvSpPr/>
            <p:nvPr/>
          </p:nvSpPr>
          <p:spPr>
            <a:xfrm>
              <a:off x="1930399" y="2552699"/>
              <a:ext cx="4384847" cy="3370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1" h="21600" extrusionOk="0">
                  <a:moveTo>
                    <a:pt x="21215" y="13280"/>
                  </a:moveTo>
                  <a:cubicBezTo>
                    <a:pt x="21198" y="13317"/>
                    <a:pt x="21182" y="13353"/>
                    <a:pt x="21165" y="13390"/>
                  </a:cubicBezTo>
                  <a:cubicBezTo>
                    <a:pt x="21134" y="13460"/>
                    <a:pt x="21101" y="13529"/>
                    <a:pt x="21069" y="13599"/>
                  </a:cubicBezTo>
                  <a:cubicBezTo>
                    <a:pt x="21050" y="13639"/>
                    <a:pt x="21032" y="13679"/>
                    <a:pt x="21013" y="13720"/>
                  </a:cubicBezTo>
                  <a:cubicBezTo>
                    <a:pt x="20982" y="13785"/>
                    <a:pt x="20950" y="13851"/>
                    <a:pt x="20919" y="13917"/>
                  </a:cubicBezTo>
                  <a:cubicBezTo>
                    <a:pt x="20897" y="13962"/>
                    <a:pt x="20876" y="14007"/>
                    <a:pt x="20854" y="14052"/>
                  </a:cubicBezTo>
                  <a:cubicBezTo>
                    <a:pt x="20825" y="14113"/>
                    <a:pt x="20794" y="14175"/>
                    <a:pt x="20764" y="14236"/>
                  </a:cubicBezTo>
                  <a:cubicBezTo>
                    <a:pt x="20740" y="14285"/>
                    <a:pt x="20716" y="14335"/>
                    <a:pt x="20691" y="14384"/>
                  </a:cubicBezTo>
                  <a:cubicBezTo>
                    <a:pt x="20662" y="14442"/>
                    <a:pt x="20632" y="14501"/>
                    <a:pt x="20602" y="14559"/>
                  </a:cubicBezTo>
                  <a:cubicBezTo>
                    <a:pt x="20576" y="14612"/>
                    <a:pt x="20549" y="14664"/>
                    <a:pt x="20522" y="14717"/>
                  </a:cubicBezTo>
                  <a:cubicBezTo>
                    <a:pt x="20493" y="14773"/>
                    <a:pt x="20464" y="14830"/>
                    <a:pt x="20434" y="14886"/>
                  </a:cubicBezTo>
                  <a:cubicBezTo>
                    <a:pt x="20406" y="14941"/>
                    <a:pt x="20377" y="14996"/>
                    <a:pt x="20348" y="15051"/>
                  </a:cubicBezTo>
                  <a:cubicBezTo>
                    <a:pt x="20319" y="15105"/>
                    <a:pt x="20290" y="15159"/>
                    <a:pt x="20261" y="15214"/>
                  </a:cubicBezTo>
                  <a:cubicBezTo>
                    <a:pt x="20230" y="15271"/>
                    <a:pt x="20199" y="15329"/>
                    <a:pt x="20168" y="15387"/>
                  </a:cubicBezTo>
                  <a:cubicBezTo>
                    <a:pt x="20139" y="15439"/>
                    <a:pt x="20110" y="15492"/>
                    <a:pt x="20081" y="15545"/>
                  </a:cubicBezTo>
                  <a:cubicBezTo>
                    <a:pt x="20048" y="15604"/>
                    <a:pt x="20016" y="15664"/>
                    <a:pt x="19983" y="15723"/>
                  </a:cubicBezTo>
                  <a:cubicBezTo>
                    <a:pt x="19954" y="15776"/>
                    <a:pt x="19924" y="15829"/>
                    <a:pt x="19894" y="15881"/>
                  </a:cubicBezTo>
                  <a:cubicBezTo>
                    <a:pt x="19860" y="15941"/>
                    <a:pt x="19827" y="16001"/>
                    <a:pt x="19792" y="16061"/>
                  </a:cubicBezTo>
                  <a:cubicBezTo>
                    <a:pt x="19760" y="16117"/>
                    <a:pt x="19727" y="16174"/>
                    <a:pt x="19695" y="16230"/>
                  </a:cubicBezTo>
                  <a:cubicBezTo>
                    <a:pt x="19662" y="16286"/>
                    <a:pt x="19630" y="16342"/>
                    <a:pt x="19597" y="16399"/>
                  </a:cubicBezTo>
                  <a:cubicBezTo>
                    <a:pt x="19557" y="16467"/>
                    <a:pt x="19517" y="16535"/>
                    <a:pt x="19476" y="16603"/>
                  </a:cubicBezTo>
                  <a:cubicBezTo>
                    <a:pt x="19450" y="16648"/>
                    <a:pt x="19423" y="16693"/>
                    <a:pt x="19396" y="16738"/>
                  </a:cubicBezTo>
                  <a:cubicBezTo>
                    <a:pt x="19344" y="16825"/>
                    <a:pt x="19291" y="16912"/>
                    <a:pt x="19238" y="17000"/>
                  </a:cubicBezTo>
                  <a:cubicBezTo>
                    <a:pt x="19222" y="17026"/>
                    <a:pt x="19206" y="17052"/>
                    <a:pt x="19190" y="17078"/>
                  </a:cubicBezTo>
                  <a:cubicBezTo>
                    <a:pt x="18908" y="17539"/>
                    <a:pt x="18611" y="18004"/>
                    <a:pt x="18299" y="18474"/>
                  </a:cubicBezTo>
                  <a:lnTo>
                    <a:pt x="18298" y="18476"/>
                  </a:lnTo>
                  <a:lnTo>
                    <a:pt x="18298" y="18476"/>
                  </a:lnTo>
                  <a:lnTo>
                    <a:pt x="18045" y="18854"/>
                  </a:lnTo>
                  <a:lnTo>
                    <a:pt x="17621" y="18805"/>
                  </a:lnTo>
                  <a:lnTo>
                    <a:pt x="17621" y="18805"/>
                  </a:lnTo>
                  <a:cubicBezTo>
                    <a:pt x="13477" y="18314"/>
                    <a:pt x="10208" y="17243"/>
                    <a:pt x="7627" y="15531"/>
                  </a:cubicBezTo>
                  <a:cubicBezTo>
                    <a:pt x="6804" y="14985"/>
                    <a:pt x="6058" y="14376"/>
                    <a:pt x="5381" y="13701"/>
                  </a:cubicBezTo>
                  <a:cubicBezTo>
                    <a:pt x="4903" y="13224"/>
                    <a:pt x="4461" y="12714"/>
                    <a:pt x="4052" y="12168"/>
                  </a:cubicBezTo>
                  <a:cubicBezTo>
                    <a:pt x="3399" y="11296"/>
                    <a:pt x="2832" y="10335"/>
                    <a:pt x="2347" y="9276"/>
                  </a:cubicBezTo>
                  <a:cubicBezTo>
                    <a:pt x="2263" y="9092"/>
                    <a:pt x="2198" y="8944"/>
                    <a:pt x="2137" y="8800"/>
                  </a:cubicBezTo>
                  <a:cubicBezTo>
                    <a:pt x="2107" y="8729"/>
                    <a:pt x="2082" y="8664"/>
                    <a:pt x="2056" y="8598"/>
                  </a:cubicBezTo>
                  <a:cubicBezTo>
                    <a:pt x="2045" y="8572"/>
                    <a:pt x="2036" y="8546"/>
                    <a:pt x="2026" y="8520"/>
                  </a:cubicBezTo>
                  <a:cubicBezTo>
                    <a:pt x="1983" y="8410"/>
                    <a:pt x="1942" y="8299"/>
                    <a:pt x="1902" y="8188"/>
                  </a:cubicBezTo>
                  <a:cubicBezTo>
                    <a:pt x="1880" y="8125"/>
                    <a:pt x="1857" y="8062"/>
                    <a:pt x="1836" y="7999"/>
                  </a:cubicBezTo>
                  <a:cubicBezTo>
                    <a:pt x="1788" y="7855"/>
                    <a:pt x="1743" y="7711"/>
                    <a:pt x="1700" y="7566"/>
                  </a:cubicBezTo>
                  <a:cubicBezTo>
                    <a:pt x="1697" y="7558"/>
                    <a:pt x="1695" y="7549"/>
                    <a:pt x="1692" y="7541"/>
                  </a:cubicBezTo>
                  <a:cubicBezTo>
                    <a:pt x="1651" y="7400"/>
                    <a:pt x="1612" y="7259"/>
                    <a:pt x="1577" y="7119"/>
                  </a:cubicBezTo>
                  <a:cubicBezTo>
                    <a:pt x="1573" y="7105"/>
                    <a:pt x="1570" y="7091"/>
                    <a:pt x="1566" y="7077"/>
                  </a:cubicBezTo>
                  <a:cubicBezTo>
                    <a:pt x="1530" y="6935"/>
                    <a:pt x="1497" y="6793"/>
                    <a:pt x="1467" y="6651"/>
                  </a:cubicBezTo>
                  <a:cubicBezTo>
                    <a:pt x="1466" y="6649"/>
                    <a:pt x="1466" y="6647"/>
                    <a:pt x="1465" y="6645"/>
                  </a:cubicBezTo>
                  <a:cubicBezTo>
                    <a:pt x="1435" y="6502"/>
                    <a:pt x="1407" y="6358"/>
                    <a:pt x="1382" y="6215"/>
                  </a:cubicBezTo>
                  <a:cubicBezTo>
                    <a:pt x="1381" y="6207"/>
                    <a:pt x="1379" y="6199"/>
                    <a:pt x="1378" y="6191"/>
                  </a:cubicBezTo>
                  <a:cubicBezTo>
                    <a:pt x="1354" y="6054"/>
                    <a:pt x="1333" y="5917"/>
                    <a:pt x="1314" y="5779"/>
                  </a:cubicBezTo>
                  <a:cubicBezTo>
                    <a:pt x="1312" y="5760"/>
                    <a:pt x="1309" y="5740"/>
                    <a:pt x="1306" y="5720"/>
                  </a:cubicBezTo>
                  <a:cubicBezTo>
                    <a:pt x="1288" y="5585"/>
                    <a:pt x="1273" y="5451"/>
                    <a:pt x="1260" y="5317"/>
                  </a:cubicBezTo>
                  <a:cubicBezTo>
                    <a:pt x="1258" y="5301"/>
                    <a:pt x="1257" y="5284"/>
                    <a:pt x="1255" y="5267"/>
                  </a:cubicBezTo>
                  <a:cubicBezTo>
                    <a:pt x="1242" y="5131"/>
                    <a:pt x="1231" y="4995"/>
                    <a:pt x="1223" y="4859"/>
                  </a:cubicBezTo>
                  <a:cubicBezTo>
                    <a:pt x="1223" y="4857"/>
                    <a:pt x="1223" y="4854"/>
                    <a:pt x="1223" y="4851"/>
                  </a:cubicBezTo>
                  <a:cubicBezTo>
                    <a:pt x="1215" y="4717"/>
                    <a:pt x="1210" y="4583"/>
                    <a:pt x="1207" y="4450"/>
                  </a:cubicBezTo>
                  <a:cubicBezTo>
                    <a:pt x="1206" y="4427"/>
                    <a:pt x="1206" y="4404"/>
                    <a:pt x="1205" y="4382"/>
                  </a:cubicBezTo>
                  <a:cubicBezTo>
                    <a:pt x="1203" y="4254"/>
                    <a:pt x="1203" y="4127"/>
                    <a:pt x="1205" y="4001"/>
                  </a:cubicBezTo>
                  <a:cubicBezTo>
                    <a:pt x="1205" y="3976"/>
                    <a:pt x="1206" y="3951"/>
                    <a:pt x="1206" y="3926"/>
                  </a:cubicBezTo>
                  <a:cubicBezTo>
                    <a:pt x="1209" y="3798"/>
                    <a:pt x="1213" y="3670"/>
                    <a:pt x="1221" y="3542"/>
                  </a:cubicBezTo>
                  <a:cubicBezTo>
                    <a:pt x="1221" y="3529"/>
                    <a:pt x="1222" y="3517"/>
                    <a:pt x="1223" y="3504"/>
                  </a:cubicBezTo>
                  <a:cubicBezTo>
                    <a:pt x="1230" y="3384"/>
                    <a:pt x="1239" y="3264"/>
                    <a:pt x="1250" y="3146"/>
                  </a:cubicBezTo>
                  <a:cubicBezTo>
                    <a:pt x="1252" y="3123"/>
                    <a:pt x="1254" y="3101"/>
                    <a:pt x="1256" y="3079"/>
                  </a:cubicBezTo>
                  <a:cubicBezTo>
                    <a:pt x="1268" y="2958"/>
                    <a:pt x="1282" y="2837"/>
                    <a:pt x="1297" y="2718"/>
                  </a:cubicBezTo>
                  <a:cubicBezTo>
                    <a:pt x="1301" y="2689"/>
                    <a:pt x="1305" y="2661"/>
                    <a:pt x="1309" y="2632"/>
                  </a:cubicBezTo>
                  <a:cubicBezTo>
                    <a:pt x="1325" y="2514"/>
                    <a:pt x="1343" y="2395"/>
                    <a:pt x="1364" y="2278"/>
                  </a:cubicBezTo>
                  <a:cubicBezTo>
                    <a:pt x="1368" y="2255"/>
                    <a:pt x="1372" y="2232"/>
                    <a:pt x="1376" y="2208"/>
                  </a:cubicBezTo>
                  <a:cubicBezTo>
                    <a:pt x="1396" y="2098"/>
                    <a:pt x="1418" y="1988"/>
                    <a:pt x="1441" y="1879"/>
                  </a:cubicBezTo>
                  <a:cubicBezTo>
                    <a:pt x="1444" y="1863"/>
                    <a:pt x="1447" y="1846"/>
                    <a:pt x="1451" y="1829"/>
                  </a:cubicBezTo>
                  <a:cubicBezTo>
                    <a:pt x="1476" y="1713"/>
                    <a:pt x="1504" y="1599"/>
                    <a:pt x="1533" y="1485"/>
                  </a:cubicBezTo>
                  <a:cubicBezTo>
                    <a:pt x="1540" y="1457"/>
                    <a:pt x="1547" y="1429"/>
                    <a:pt x="1555" y="1401"/>
                  </a:cubicBezTo>
                  <a:cubicBezTo>
                    <a:pt x="1584" y="1290"/>
                    <a:pt x="1615" y="1180"/>
                    <a:pt x="1647" y="1072"/>
                  </a:cubicBezTo>
                  <a:cubicBezTo>
                    <a:pt x="1655" y="1045"/>
                    <a:pt x="1664" y="1018"/>
                    <a:pt x="1672" y="991"/>
                  </a:cubicBezTo>
                  <a:cubicBezTo>
                    <a:pt x="1707" y="880"/>
                    <a:pt x="1742" y="770"/>
                    <a:pt x="1780" y="661"/>
                  </a:cubicBezTo>
                  <a:cubicBezTo>
                    <a:pt x="1785" y="647"/>
                    <a:pt x="1790" y="633"/>
                    <a:pt x="1795" y="620"/>
                  </a:cubicBezTo>
                  <a:cubicBezTo>
                    <a:pt x="1831" y="518"/>
                    <a:pt x="1869" y="418"/>
                    <a:pt x="1908" y="319"/>
                  </a:cubicBezTo>
                  <a:cubicBezTo>
                    <a:pt x="1918" y="294"/>
                    <a:pt x="1927" y="270"/>
                    <a:pt x="1937" y="246"/>
                  </a:cubicBezTo>
                  <a:cubicBezTo>
                    <a:pt x="1970" y="163"/>
                    <a:pt x="2004" y="81"/>
                    <a:pt x="2040" y="0"/>
                  </a:cubicBezTo>
                  <a:lnTo>
                    <a:pt x="837" y="2746"/>
                  </a:lnTo>
                  <a:cubicBezTo>
                    <a:pt x="-166" y="5034"/>
                    <a:pt x="-309" y="7948"/>
                    <a:pt x="633" y="10745"/>
                  </a:cubicBezTo>
                  <a:cubicBezTo>
                    <a:pt x="701" y="10947"/>
                    <a:pt x="775" y="11149"/>
                    <a:pt x="852" y="11344"/>
                  </a:cubicBezTo>
                  <a:cubicBezTo>
                    <a:pt x="879" y="11410"/>
                    <a:pt x="904" y="11475"/>
                    <a:pt x="934" y="11546"/>
                  </a:cubicBezTo>
                  <a:cubicBezTo>
                    <a:pt x="995" y="11690"/>
                    <a:pt x="1060" y="11838"/>
                    <a:pt x="1143" y="12022"/>
                  </a:cubicBezTo>
                  <a:cubicBezTo>
                    <a:pt x="2361" y="14680"/>
                    <a:pt x="4087" y="16727"/>
                    <a:pt x="6424" y="18277"/>
                  </a:cubicBezTo>
                  <a:cubicBezTo>
                    <a:pt x="9005" y="19989"/>
                    <a:pt x="12273" y="21060"/>
                    <a:pt x="16418" y="21551"/>
                  </a:cubicBezTo>
                  <a:lnTo>
                    <a:pt x="16418" y="21550"/>
                  </a:lnTo>
                  <a:lnTo>
                    <a:pt x="16842" y="21600"/>
                  </a:lnTo>
                  <a:lnTo>
                    <a:pt x="17095" y="21220"/>
                  </a:lnTo>
                  <a:lnTo>
                    <a:pt x="17096" y="21219"/>
                  </a:lnTo>
                  <a:cubicBezTo>
                    <a:pt x="18350" y="19333"/>
                    <a:pt x="19354" y="17530"/>
                    <a:pt x="20119" y="15785"/>
                  </a:cubicBezTo>
                  <a:lnTo>
                    <a:pt x="21291" y="13110"/>
                  </a:lnTo>
                  <a:cubicBezTo>
                    <a:pt x="21266" y="13166"/>
                    <a:pt x="21240" y="13223"/>
                    <a:pt x="21215" y="1328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9B7FE"/>
                </a:gs>
                <a:gs pos="100000">
                  <a:srgbClr val="4FF9FF"/>
                </a:gs>
              </a:gsLst>
              <a:lin ang="13524731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3" name="Shape">
              <a:extLst>
                <a:ext uri="{FF2B5EF4-FFF2-40B4-BE49-F238E27FC236}">
                  <a16:creationId xmlns:a16="http://schemas.microsoft.com/office/drawing/2014/main" id="{651C6B68-AB7D-4193-A055-80668190FB82}"/>
                </a:ext>
              </a:extLst>
            </p:cNvPr>
            <p:cNvSpPr/>
            <p:nvPr/>
          </p:nvSpPr>
          <p:spPr>
            <a:xfrm>
              <a:off x="2184400" y="1409700"/>
              <a:ext cx="4528684" cy="4086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4" h="20842" extrusionOk="0">
                  <a:moveTo>
                    <a:pt x="19627" y="5425"/>
                  </a:moveTo>
                  <a:cubicBezTo>
                    <a:pt x="19579" y="5306"/>
                    <a:pt x="19529" y="5187"/>
                    <a:pt x="19478" y="5066"/>
                  </a:cubicBezTo>
                  <a:cubicBezTo>
                    <a:pt x="19455" y="5013"/>
                    <a:pt x="19431" y="4961"/>
                    <a:pt x="19408" y="4908"/>
                  </a:cubicBezTo>
                  <a:cubicBezTo>
                    <a:pt x="19335" y="4752"/>
                    <a:pt x="19256" y="4596"/>
                    <a:pt x="19175" y="4444"/>
                  </a:cubicBezTo>
                  <a:cubicBezTo>
                    <a:pt x="17325" y="984"/>
                    <a:pt x="13461" y="-758"/>
                    <a:pt x="10200" y="315"/>
                  </a:cubicBezTo>
                  <a:cubicBezTo>
                    <a:pt x="10440" y="839"/>
                    <a:pt x="10638" y="1393"/>
                    <a:pt x="10788" y="1964"/>
                  </a:cubicBezTo>
                  <a:cubicBezTo>
                    <a:pt x="10830" y="1948"/>
                    <a:pt x="10872" y="1935"/>
                    <a:pt x="10915" y="1922"/>
                  </a:cubicBezTo>
                  <a:cubicBezTo>
                    <a:pt x="10945" y="1912"/>
                    <a:pt x="10977" y="1902"/>
                    <a:pt x="11008" y="1894"/>
                  </a:cubicBezTo>
                  <a:cubicBezTo>
                    <a:pt x="11078" y="1873"/>
                    <a:pt x="11149" y="1854"/>
                    <a:pt x="11220" y="1839"/>
                  </a:cubicBezTo>
                  <a:cubicBezTo>
                    <a:pt x="11326" y="1813"/>
                    <a:pt x="11432" y="1791"/>
                    <a:pt x="11539" y="1773"/>
                  </a:cubicBezTo>
                  <a:cubicBezTo>
                    <a:pt x="11575" y="1767"/>
                    <a:pt x="11610" y="1762"/>
                    <a:pt x="11646" y="1756"/>
                  </a:cubicBezTo>
                  <a:cubicBezTo>
                    <a:pt x="11650" y="1755"/>
                    <a:pt x="11654" y="1754"/>
                    <a:pt x="11657" y="1754"/>
                  </a:cubicBezTo>
                  <a:cubicBezTo>
                    <a:pt x="11701" y="1748"/>
                    <a:pt x="11745" y="1742"/>
                    <a:pt x="11789" y="1738"/>
                  </a:cubicBezTo>
                  <a:cubicBezTo>
                    <a:pt x="11946" y="1719"/>
                    <a:pt x="12105" y="1707"/>
                    <a:pt x="12263" y="1705"/>
                  </a:cubicBezTo>
                  <a:cubicBezTo>
                    <a:pt x="12351" y="1702"/>
                    <a:pt x="12437" y="1702"/>
                    <a:pt x="12525" y="1705"/>
                  </a:cubicBezTo>
                  <a:cubicBezTo>
                    <a:pt x="12527" y="1704"/>
                    <a:pt x="12529" y="1704"/>
                    <a:pt x="12532" y="1705"/>
                  </a:cubicBezTo>
                  <a:cubicBezTo>
                    <a:pt x="12577" y="1705"/>
                    <a:pt x="12623" y="1707"/>
                    <a:pt x="12669" y="1712"/>
                  </a:cubicBezTo>
                  <a:cubicBezTo>
                    <a:pt x="12674" y="1711"/>
                    <a:pt x="12678" y="1712"/>
                    <a:pt x="12684" y="1712"/>
                  </a:cubicBezTo>
                  <a:cubicBezTo>
                    <a:pt x="12732" y="1714"/>
                    <a:pt x="12780" y="1718"/>
                    <a:pt x="12828" y="1722"/>
                  </a:cubicBezTo>
                  <a:cubicBezTo>
                    <a:pt x="12903" y="1728"/>
                    <a:pt x="12978" y="1736"/>
                    <a:pt x="13052" y="1746"/>
                  </a:cubicBezTo>
                  <a:cubicBezTo>
                    <a:pt x="13126" y="1755"/>
                    <a:pt x="13200" y="1767"/>
                    <a:pt x="13275" y="1779"/>
                  </a:cubicBezTo>
                  <a:cubicBezTo>
                    <a:pt x="13325" y="1787"/>
                    <a:pt x="13374" y="1796"/>
                    <a:pt x="13424" y="1806"/>
                  </a:cubicBezTo>
                  <a:cubicBezTo>
                    <a:pt x="13522" y="1825"/>
                    <a:pt x="13621" y="1848"/>
                    <a:pt x="13719" y="1874"/>
                  </a:cubicBezTo>
                  <a:cubicBezTo>
                    <a:pt x="13761" y="1884"/>
                    <a:pt x="13802" y="1894"/>
                    <a:pt x="13843" y="1906"/>
                  </a:cubicBezTo>
                  <a:cubicBezTo>
                    <a:pt x="13856" y="1910"/>
                    <a:pt x="13870" y="1914"/>
                    <a:pt x="13882" y="1918"/>
                  </a:cubicBezTo>
                  <a:cubicBezTo>
                    <a:pt x="13926" y="1929"/>
                    <a:pt x="13969" y="1942"/>
                    <a:pt x="14012" y="1956"/>
                  </a:cubicBezTo>
                  <a:cubicBezTo>
                    <a:pt x="14061" y="1971"/>
                    <a:pt x="14110" y="1987"/>
                    <a:pt x="14158" y="2003"/>
                  </a:cubicBezTo>
                  <a:cubicBezTo>
                    <a:pt x="14262" y="2039"/>
                    <a:pt x="14366" y="2077"/>
                    <a:pt x="14470" y="2120"/>
                  </a:cubicBezTo>
                  <a:cubicBezTo>
                    <a:pt x="14509" y="2135"/>
                    <a:pt x="14549" y="2151"/>
                    <a:pt x="14588" y="2169"/>
                  </a:cubicBezTo>
                  <a:cubicBezTo>
                    <a:pt x="14635" y="2188"/>
                    <a:pt x="14682" y="2209"/>
                    <a:pt x="14729" y="2232"/>
                  </a:cubicBezTo>
                  <a:cubicBezTo>
                    <a:pt x="14776" y="2252"/>
                    <a:pt x="14823" y="2274"/>
                    <a:pt x="14870" y="2298"/>
                  </a:cubicBezTo>
                  <a:cubicBezTo>
                    <a:pt x="14903" y="2314"/>
                    <a:pt x="14936" y="2330"/>
                    <a:pt x="14969" y="2348"/>
                  </a:cubicBezTo>
                  <a:cubicBezTo>
                    <a:pt x="14992" y="2359"/>
                    <a:pt x="15014" y="2370"/>
                    <a:pt x="15038" y="2384"/>
                  </a:cubicBezTo>
                  <a:cubicBezTo>
                    <a:pt x="15074" y="2401"/>
                    <a:pt x="15110" y="2421"/>
                    <a:pt x="15147" y="2442"/>
                  </a:cubicBezTo>
                  <a:cubicBezTo>
                    <a:pt x="15147" y="2442"/>
                    <a:pt x="15147" y="2442"/>
                    <a:pt x="15147" y="2442"/>
                  </a:cubicBezTo>
                  <a:cubicBezTo>
                    <a:pt x="15193" y="2467"/>
                    <a:pt x="15238" y="2492"/>
                    <a:pt x="15283" y="2519"/>
                  </a:cubicBezTo>
                  <a:cubicBezTo>
                    <a:pt x="15379" y="2575"/>
                    <a:pt x="15473" y="2634"/>
                    <a:pt x="15567" y="2695"/>
                  </a:cubicBezTo>
                  <a:cubicBezTo>
                    <a:pt x="15605" y="2720"/>
                    <a:pt x="15644" y="2746"/>
                    <a:pt x="15682" y="2773"/>
                  </a:cubicBezTo>
                  <a:cubicBezTo>
                    <a:pt x="15772" y="2834"/>
                    <a:pt x="15859" y="2898"/>
                    <a:pt x="15946" y="2964"/>
                  </a:cubicBezTo>
                  <a:cubicBezTo>
                    <a:pt x="15987" y="2995"/>
                    <a:pt x="16026" y="3027"/>
                    <a:pt x="16066" y="3059"/>
                  </a:cubicBezTo>
                  <a:cubicBezTo>
                    <a:pt x="16105" y="3089"/>
                    <a:pt x="16142" y="3120"/>
                    <a:pt x="16180" y="3152"/>
                  </a:cubicBezTo>
                  <a:cubicBezTo>
                    <a:pt x="16266" y="3224"/>
                    <a:pt x="16350" y="3298"/>
                    <a:pt x="16432" y="3376"/>
                  </a:cubicBezTo>
                  <a:cubicBezTo>
                    <a:pt x="16457" y="3398"/>
                    <a:pt x="16482" y="3422"/>
                    <a:pt x="16507" y="3447"/>
                  </a:cubicBezTo>
                  <a:cubicBezTo>
                    <a:pt x="16531" y="3468"/>
                    <a:pt x="16555" y="3492"/>
                    <a:pt x="16579" y="3517"/>
                  </a:cubicBezTo>
                  <a:cubicBezTo>
                    <a:pt x="16600" y="3536"/>
                    <a:pt x="16620" y="3556"/>
                    <a:pt x="16640" y="3578"/>
                  </a:cubicBezTo>
                  <a:cubicBezTo>
                    <a:pt x="16660" y="3597"/>
                    <a:pt x="16679" y="3616"/>
                    <a:pt x="16699" y="3637"/>
                  </a:cubicBezTo>
                  <a:cubicBezTo>
                    <a:pt x="16725" y="3664"/>
                    <a:pt x="16752" y="3692"/>
                    <a:pt x="16778" y="3722"/>
                  </a:cubicBezTo>
                  <a:cubicBezTo>
                    <a:pt x="16837" y="3785"/>
                    <a:pt x="16896" y="3850"/>
                    <a:pt x="16953" y="3918"/>
                  </a:cubicBezTo>
                  <a:cubicBezTo>
                    <a:pt x="17037" y="4014"/>
                    <a:pt x="17118" y="4113"/>
                    <a:pt x="17195" y="4217"/>
                  </a:cubicBezTo>
                  <a:cubicBezTo>
                    <a:pt x="17241" y="4274"/>
                    <a:pt x="17284" y="4333"/>
                    <a:pt x="17326" y="4393"/>
                  </a:cubicBezTo>
                  <a:cubicBezTo>
                    <a:pt x="17369" y="4452"/>
                    <a:pt x="17410" y="4511"/>
                    <a:pt x="17450" y="4573"/>
                  </a:cubicBezTo>
                  <a:cubicBezTo>
                    <a:pt x="17573" y="4756"/>
                    <a:pt x="17687" y="4947"/>
                    <a:pt x="17794" y="5145"/>
                  </a:cubicBezTo>
                  <a:cubicBezTo>
                    <a:pt x="17848" y="5249"/>
                    <a:pt x="17903" y="5357"/>
                    <a:pt x="17952" y="5464"/>
                  </a:cubicBezTo>
                  <a:cubicBezTo>
                    <a:pt x="17960" y="5478"/>
                    <a:pt x="17967" y="5493"/>
                    <a:pt x="17974" y="5508"/>
                  </a:cubicBezTo>
                  <a:cubicBezTo>
                    <a:pt x="17983" y="5527"/>
                    <a:pt x="17992" y="5547"/>
                    <a:pt x="18000" y="5566"/>
                  </a:cubicBezTo>
                  <a:cubicBezTo>
                    <a:pt x="18009" y="5585"/>
                    <a:pt x="18016" y="5604"/>
                    <a:pt x="18024" y="5621"/>
                  </a:cubicBezTo>
                  <a:cubicBezTo>
                    <a:pt x="18036" y="5646"/>
                    <a:pt x="18046" y="5671"/>
                    <a:pt x="18057" y="5696"/>
                  </a:cubicBezTo>
                  <a:cubicBezTo>
                    <a:pt x="18067" y="5720"/>
                    <a:pt x="18077" y="5744"/>
                    <a:pt x="18087" y="5769"/>
                  </a:cubicBezTo>
                  <a:cubicBezTo>
                    <a:pt x="18100" y="5799"/>
                    <a:pt x="18113" y="5832"/>
                    <a:pt x="18127" y="5866"/>
                  </a:cubicBezTo>
                  <a:cubicBezTo>
                    <a:pt x="18137" y="5892"/>
                    <a:pt x="18147" y="5918"/>
                    <a:pt x="18158" y="5946"/>
                  </a:cubicBezTo>
                  <a:cubicBezTo>
                    <a:pt x="18190" y="6025"/>
                    <a:pt x="18219" y="6104"/>
                    <a:pt x="18248" y="6183"/>
                  </a:cubicBezTo>
                  <a:cubicBezTo>
                    <a:pt x="18268" y="6236"/>
                    <a:pt x="18288" y="6289"/>
                    <a:pt x="18305" y="6343"/>
                  </a:cubicBezTo>
                  <a:cubicBezTo>
                    <a:pt x="18309" y="6350"/>
                    <a:pt x="18311" y="6357"/>
                    <a:pt x="18313" y="6364"/>
                  </a:cubicBezTo>
                  <a:cubicBezTo>
                    <a:pt x="18324" y="6394"/>
                    <a:pt x="18334" y="6425"/>
                    <a:pt x="18343" y="6455"/>
                  </a:cubicBezTo>
                  <a:cubicBezTo>
                    <a:pt x="18352" y="6479"/>
                    <a:pt x="18361" y="6504"/>
                    <a:pt x="18368" y="6529"/>
                  </a:cubicBezTo>
                  <a:cubicBezTo>
                    <a:pt x="18389" y="6590"/>
                    <a:pt x="18409" y="6651"/>
                    <a:pt x="18426" y="6713"/>
                  </a:cubicBezTo>
                  <a:cubicBezTo>
                    <a:pt x="18445" y="6770"/>
                    <a:pt x="18461" y="6826"/>
                    <a:pt x="18477" y="6883"/>
                  </a:cubicBezTo>
                  <a:cubicBezTo>
                    <a:pt x="18497" y="6951"/>
                    <a:pt x="18516" y="7020"/>
                    <a:pt x="18534" y="7089"/>
                  </a:cubicBezTo>
                  <a:cubicBezTo>
                    <a:pt x="18561" y="7189"/>
                    <a:pt x="18586" y="7291"/>
                    <a:pt x="18608" y="7392"/>
                  </a:cubicBezTo>
                  <a:cubicBezTo>
                    <a:pt x="18626" y="7468"/>
                    <a:pt x="18643" y="7545"/>
                    <a:pt x="18658" y="7621"/>
                  </a:cubicBezTo>
                  <a:cubicBezTo>
                    <a:pt x="18668" y="7666"/>
                    <a:pt x="18676" y="7709"/>
                    <a:pt x="18684" y="7754"/>
                  </a:cubicBezTo>
                  <a:cubicBezTo>
                    <a:pt x="18689" y="7780"/>
                    <a:pt x="18694" y="7807"/>
                    <a:pt x="18698" y="7833"/>
                  </a:cubicBezTo>
                  <a:cubicBezTo>
                    <a:pt x="18719" y="7941"/>
                    <a:pt x="18736" y="8049"/>
                    <a:pt x="18752" y="8156"/>
                  </a:cubicBezTo>
                  <a:cubicBezTo>
                    <a:pt x="18753" y="8162"/>
                    <a:pt x="18754" y="8167"/>
                    <a:pt x="18754" y="8171"/>
                  </a:cubicBezTo>
                  <a:cubicBezTo>
                    <a:pt x="18789" y="8411"/>
                    <a:pt x="18814" y="8651"/>
                    <a:pt x="18829" y="8894"/>
                  </a:cubicBezTo>
                  <a:cubicBezTo>
                    <a:pt x="18831" y="8919"/>
                    <a:pt x="18832" y="8944"/>
                    <a:pt x="18833" y="8969"/>
                  </a:cubicBezTo>
                  <a:cubicBezTo>
                    <a:pt x="18838" y="9026"/>
                    <a:pt x="18841" y="9082"/>
                    <a:pt x="18842" y="9138"/>
                  </a:cubicBezTo>
                  <a:cubicBezTo>
                    <a:pt x="18855" y="9463"/>
                    <a:pt x="18851" y="9791"/>
                    <a:pt x="18831" y="10123"/>
                  </a:cubicBezTo>
                  <a:cubicBezTo>
                    <a:pt x="18827" y="10180"/>
                    <a:pt x="18823" y="10237"/>
                    <a:pt x="18818" y="10295"/>
                  </a:cubicBezTo>
                  <a:cubicBezTo>
                    <a:pt x="18815" y="10345"/>
                    <a:pt x="18810" y="10395"/>
                    <a:pt x="18805" y="10446"/>
                  </a:cubicBezTo>
                  <a:cubicBezTo>
                    <a:pt x="18805" y="10459"/>
                    <a:pt x="18803" y="10473"/>
                    <a:pt x="18801" y="10486"/>
                  </a:cubicBezTo>
                  <a:cubicBezTo>
                    <a:pt x="18787" y="10639"/>
                    <a:pt x="18769" y="10791"/>
                    <a:pt x="18746" y="10944"/>
                  </a:cubicBezTo>
                  <a:cubicBezTo>
                    <a:pt x="18738" y="11001"/>
                    <a:pt x="18729" y="11060"/>
                    <a:pt x="18720" y="11118"/>
                  </a:cubicBezTo>
                  <a:cubicBezTo>
                    <a:pt x="18710" y="11184"/>
                    <a:pt x="18698" y="11249"/>
                    <a:pt x="18686" y="11316"/>
                  </a:cubicBezTo>
                  <a:cubicBezTo>
                    <a:pt x="18675" y="11377"/>
                    <a:pt x="18664" y="11439"/>
                    <a:pt x="18651" y="11501"/>
                  </a:cubicBezTo>
                  <a:cubicBezTo>
                    <a:pt x="18642" y="11551"/>
                    <a:pt x="18632" y="11601"/>
                    <a:pt x="18620" y="11651"/>
                  </a:cubicBezTo>
                  <a:cubicBezTo>
                    <a:pt x="18595" y="11777"/>
                    <a:pt x="18566" y="11905"/>
                    <a:pt x="18533" y="12032"/>
                  </a:cubicBezTo>
                  <a:cubicBezTo>
                    <a:pt x="18529" y="12058"/>
                    <a:pt x="18521" y="12084"/>
                    <a:pt x="18514" y="12110"/>
                  </a:cubicBezTo>
                  <a:cubicBezTo>
                    <a:pt x="18482" y="12238"/>
                    <a:pt x="18448" y="12366"/>
                    <a:pt x="18410" y="12494"/>
                  </a:cubicBezTo>
                  <a:cubicBezTo>
                    <a:pt x="18392" y="12562"/>
                    <a:pt x="18372" y="12629"/>
                    <a:pt x="18350" y="12697"/>
                  </a:cubicBezTo>
                  <a:cubicBezTo>
                    <a:pt x="18346" y="12714"/>
                    <a:pt x="18340" y="12732"/>
                    <a:pt x="18335" y="12749"/>
                  </a:cubicBezTo>
                  <a:cubicBezTo>
                    <a:pt x="18324" y="12787"/>
                    <a:pt x="18311" y="12826"/>
                    <a:pt x="18298" y="12864"/>
                  </a:cubicBezTo>
                  <a:cubicBezTo>
                    <a:pt x="18286" y="12904"/>
                    <a:pt x="18273" y="12945"/>
                    <a:pt x="18259" y="12984"/>
                  </a:cubicBezTo>
                  <a:cubicBezTo>
                    <a:pt x="18244" y="13031"/>
                    <a:pt x="18229" y="13078"/>
                    <a:pt x="18212" y="13125"/>
                  </a:cubicBezTo>
                  <a:cubicBezTo>
                    <a:pt x="18186" y="13203"/>
                    <a:pt x="18158" y="13281"/>
                    <a:pt x="18130" y="13359"/>
                  </a:cubicBezTo>
                  <a:cubicBezTo>
                    <a:pt x="18086" y="13481"/>
                    <a:pt x="18040" y="13604"/>
                    <a:pt x="17991" y="13727"/>
                  </a:cubicBezTo>
                  <a:cubicBezTo>
                    <a:pt x="17941" y="13854"/>
                    <a:pt x="17890" y="13982"/>
                    <a:pt x="17834" y="14111"/>
                  </a:cubicBezTo>
                  <a:cubicBezTo>
                    <a:pt x="17819" y="14150"/>
                    <a:pt x="17802" y="14189"/>
                    <a:pt x="17784" y="14227"/>
                  </a:cubicBezTo>
                  <a:cubicBezTo>
                    <a:pt x="17731" y="14354"/>
                    <a:pt x="17674" y="14482"/>
                    <a:pt x="17614" y="14610"/>
                  </a:cubicBezTo>
                  <a:cubicBezTo>
                    <a:pt x="17555" y="14737"/>
                    <a:pt x="17494" y="14864"/>
                    <a:pt x="17430" y="14992"/>
                  </a:cubicBezTo>
                  <a:cubicBezTo>
                    <a:pt x="17415" y="15025"/>
                    <a:pt x="17398" y="15058"/>
                    <a:pt x="17381" y="15091"/>
                  </a:cubicBezTo>
                  <a:cubicBezTo>
                    <a:pt x="17253" y="15350"/>
                    <a:pt x="17115" y="15610"/>
                    <a:pt x="16968" y="15874"/>
                  </a:cubicBezTo>
                  <a:cubicBezTo>
                    <a:pt x="16936" y="15931"/>
                    <a:pt x="16904" y="15988"/>
                    <a:pt x="16871" y="16045"/>
                  </a:cubicBezTo>
                  <a:cubicBezTo>
                    <a:pt x="16810" y="16152"/>
                    <a:pt x="16748" y="16259"/>
                    <a:pt x="16684" y="16367"/>
                  </a:cubicBezTo>
                  <a:cubicBezTo>
                    <a:pt x="16168" y="17241"/>
                    <a:pt x="15557" y="18139"/>
                    <a:pt x="14852" y="19065"/>
                  </a:cubicBezTo>
                  <a:cubicBezTo>
                    <a:pt x="9669" y="18488"/>
                    <a:pt x="6104" y="17029"/>
                    <a:pt x="3856" y="14527"/>
                  </a:cubicBezTo>
                  <a:cubicBezTo>
                    <a:pt x="3419" y="14043"/>
                    <a:pt x="3033" y="13518"/>
                    <a:pt x="2694" y="12952"/>
                  </a:cubicBezTo>
                  <a:cubicBezTo>
                    <a:pt x="2661" y="12900"/>
                    <a:pt x="2631" y="12848"/>
                    <a:pt x="2601" y="12794"/>
                  </a:cubicBezTo>
                  <a:cubicBezTo>
                    <a:pt x="2542" y="12693"/>
                    <a:pt x="2485" y="12591"/>
                    <a:pt x="2430" y="12487"/>
                  </a:cubicBezTo>
                  <a:cubicBezTo>
                    <a:pt x="2379" y="12390"/>
                    <a:pt x="2329" y="12292"/>
                    <a:pt x="2282" y="12199"/>
                  </a:cubicBezTo>
                  <a:cubicBezTo>
                    <a:pt x="2264" y="12160"/>
                    <a:pt x="2245" y="12122"/>
                    <a:pt x="2227" y="12082"/>
                  </a:cubicBezTo>
                  <a:cubicBezTo>
                    <a:pt x="2171" y="11961"/>
                    <a:pt x="2117" y="11836"/>
                    <a:pt x="2068" y="11711"/>
                  </a:cubicBezTo>
                  <a:cubicBezTo>
                    <a:pt x="1566" y="10435"/>
                    <a:pt x="1492" y="9121"/>
                    <a:pt x="1780" y="7953"/>
                  </a:cubicBezTo>
                  <a:cubicBezTo>
                    <a:pt x="1793" y="7900"/>
                    <a:pt x="1806" y="7847"/>
                    <a:pt x="1821" y="7794"/>
                  </a:cubicBezTo>
                  <a:cubicBezTo>
                    <a:pt x="1835" y="7741"/>
                    <a:pt x="1851" y="7689"/>
                    <a:pt x="1867" y="7638"/>
                  </a:cubicBezTo>
                  <a:cubicBezTo>
                    <a:pt x="1897" y="7540"/>
                    <a:pt x="1930" y="7443"/>
                    <a:pt x="1966" y="7347"/>
                  </a:cubicBezTo>
                  <a:cubicBezTo>
                    <a:pt x="1970" y="7336"/>
                    <a:pt x="1973" y="7327"/>
                    <a:pt x="1977" y="7318"/>
                  </a:cubicBezTo>
                  <a:cubicBezTo>
                    <a:pt x="1989" y="7283"/>
                    <a:pt x="2003" y="7249"/>
                    <a:pt x="2018" y="7216"/>
                  </a:cubicBezTo>
                  <a:cubicBezTo>
                    <a:pt x="2036" y="7167"/>
                    <a:pt x="2057" y="7119"/>
                    <a:pt x="2078" y="7071"/>
                  </a:cubicBezTo>
                  <a:cubicBezTo>
                    <a:pt x="2090" y="7043"/>
                    <a:pt x="2102" y="7015"/>
                    <a:pt x="2116" y="6987"/>
                  </a:cubicBezTo>
                  <a:cubicBezTo>
                    <a:pt x="2130" y="6954"/>
                    <a:pt x="2145" y="6922"/>
                    <a:pt x="2161" y="6889"/>
                  </a:cubicBezTo>
                  <a:cubicBezTo>
                    <a:pt x="2164" y="6882"/>
                    <a:pt x="2167" y="6875"/>
                    <a:pt x="2172" y="6869"/>
                  </a:cubicBezTo>
                  <a:cubicBezTo>
                    <a:pt x="2191" y="6826"/>
                    <a:pt x="2213" y="6783"/>
                    <a:pt x="2236" y="6741"/>
                  </a:cubicBezTo>
                  <a:cubicBezTo>
                    <a:pt x="2247" y="6720"/>
                    <a:pt x="2258" y="6698"/>
                    <a:pt x="2271" y="6676"/>
                  </a:cubicBezTo>
                  <a:cubicBezTo>
                    <a:pt x="2296" y="6628"/>
                    <a:pt x="2323" y="6581"/>
                    <a:pt x="2350" y="6534"/>
                  </a:cubicBezTo>
                  <a:cubicBezTo>
                    <a:pt x="2375" y="6491"/>
                    <a:pt x="2400" y="6450"/>
                    <a:pt x="2427" y="6408"/>
                  </a:cubicBezTo>
                  <a:cubicBezTo>
                    <a:pt x="2438" y="6389"/>
                    <a:pt x="2450" y="6369"/>
                    <a:pt x="2463" y="6351"/>
                  </a:cubicBezTo>
                  <a:cubicBezTo>
                    <a:pt x="2480" y="6321"/>
                    <a:pt x="2499" y="6293"/>
                    <a:pt x="2518" y="6265"/>
                  </a:cubicBezTo>
                  <a:cubicBezTo>
                    <a:pt x="2548" y="6220"/>
                    <a:pt x="2578" y="6176"/>
                    <a:pt x="2611" y="6133"/>
                  </a:cubicBezTo>
                  <a:cubicBezTo>
                    <a:pt x="2646" y="6083"/>
                    <a:pt x="2683" y="6033"/>
                    <a:pt x="2721" y="5985"/>
                  </a:cubicBezTo>
                  <a:cubicBezTo>
                    <a:pt x="2721" y="5983"/>
                    <a:pt x="2723" y="5982"/>
                    <a:pt x="2723" y="5981"/>
                  </a:cubicBezTo>
                  <a:cubicBezTo>
                    <a:pt x="2754" y="5942"/>
                    <a:pt x="2785" y="5904"/>
                    <a:pt x="2817" y="5866"/>
                  </a:cubicBezTo>
                  <a:cubicBezTo>
                    <a:pt x="2817" y="5865"/>
                    <a:pt x="2817" y="5865"/>
                    <a:pt x="2818" y="5864"/>
                  </a:cubicBezTo>
                  <a:cubicBezTo>
                    <a:pt x="2841" y="5836"/>
                    <a:pt x="2865" y="5808"/>
                    <a:pt x="2890" y="5781"/>
                  </a:cubicBezTo>
                  <a:cubicBezTo>
                    <a:pt x="2908" y="5758"/>
                    <a:pt x="2927" y="5736"/>
                    <a:pt x="2948" y="5715"/>
                  </a:cubicBezTo>
                  <a:cubicBezTo>
                    <a:pt x="2967" y="5692"/>
                    <a:pt x="2987" y="5670"/>
                    <a:pt x="3008" y="5650"/>
                  </a:cubicBezTo>
                  <a:cubicBezTo>
                    <a:pt x="3024" y="5631"/>
                    <a:pt x="3041" y="5613"/>
                    <a:pt x="3058" y="5597"/>
                  </a:cubicBezTo>
                  <a:cubicBezTo>
                    <a:pt x="3074" y="5579"/>
                    <a:pt x="3092" y="5561"/>
                    <a:pt x="3108" y="5545"/>
                  </a:cubicBezTo>
                  <a:cubicBezTo>
                    <a:pt x="3135" y="5517"/>
                    <a:pt x="3163" y="5490"/>
                    <a:pt x="3191" y="5464"/>
                  </a:cubicBezTo>
                  <a:cubicBezTo>
                    <a:pt x="3220" y="5435"/>
                    <a:pt x="3251" y="5407"/>
                    <a:pt x="3281" y="5381"/>
                  </a:cubicBezTo>
                  <a:cubicBezTo>
                    <a:pt x="3401" y="5270"/>
                    <a:pt x="3528" y="5166"/>
                    <a:pt x="3660" y="5069"/>
                  </a:cubicBezTo>
                  <a:cubicBezTo>
                    <a:pt x="3688" y="5048"/>
                    <a:pt x="3717" y="5028"/>
                    <a:pt x="3746" y="5009"/>
                  </a:cubicBezTo>
                  <a:lnTo>
                    <a:pt x="3747" y="5009"/>
                  </a:lnTo>
                  <a:cubicBezTo>
                    <a:pt x="3760" y="4999"/>
                    <a:pt x="3773" y="4990"/>
                    <a:pt x="3787" y="4981"/>
                  </a:cubicBezTo>
                  <a:cubicBezTo>
                    <a:pt x="3814" y="4962"/>
                    <a:pt x="3842" y="4943"/>
                    <a:pt x="3870" y="4925"/>
                  </a:cubicBezTo>
                  <a:cubicBezTo>
                    <a:pt x="3887" y="4914"/>
                    <a:pt x="3903" y="4902"/>
                    <a:pt x="3920" y="4893"/>
                  </a:cubicBezTo>
                  <a:cubicBezTo>
                    <a:pt x="3944" y="4877"/>
                    <a:pt x="3968" y="4862"/>
                    <a:pt x="3993" y="4848"/>
                  </a:cubicBezTo>
                  <a:cubicBezTo>
                    <a:pt x="4061" y="4805"/>
                    <a:pt x="4130" y="4765"/>
                    <a:pt x="4202" y="4728"/>
                  </a:cubicBezTo>
                  <a:cubicBezTo>
                    <a:pt x="4238" y="4707"/>
                    <a:pt x="4274" y="4689"/>
                    <a:pt x="4311" y="4671"/>
                  </a:cubicBezTo>
                  <a:cubicBezTo>
                    <a:pt x="4336" y="4657"/>
                    <a:pt x="4361" y="4645"/>
                    <a:pt x="4386" y="4633"/>
                  </a:cubicBezTo>
                  <a:cubicBezTo>
                    <a:pt x="4399" y="4626"/>
                    <a:pt x="4413" y="4619"/>
                    <a:pt x="4427" y="4614"/>
                  </a:cubicBezTo>
                  <a:cubicBezTo>
                    <a:pt x="4463" y="4596"/>
                    <a:pt x="4498" y="4579"/>
                    <a:pt x="4535" y="4565"/>
                  </a:cubicBezTo>
                  <a:cubicBezTo>
                    <a:pt x="4564" y="4550"/>
                    <a:pt x="4596" y="4536"/>
                    <a:pt x="4626" y="4524"/>
                  </a:cubicBezTo>
                  <a:cubicBezTo>
                    <a:pt x="4776" y="4461"/>
                    <a:pt x="4927" y="4407"/>
                    <a:pt x="5082" y="4360"/>
                  </a:cubicBezTo>
                  <a:cubicBezTo>
                    <a:pt x="5159" y="4336"/>
                    <a:pt x="5238" y="4316"/>
                    <a:pt x="5316" y="4296"/>
                  </a:cubicBezTo>
                  <a:cubicBezTo>
                    <a:pt x="5434" y="4266"/>
                    <a:pt x="5553" y="4241"/>
                    <a:pt x="5673" y="4221"/>
                  </a:cubicBezTo>
                  <a:cubicBezTo>
                    <a:pt x="5754" y="4206"/>
                    <a:pt x="5834" y="4195"/>
                    <a:pt x="5914" y="4185"/>
                  </a:cubicBezTo>
                  <a:lnTo>
                    <a:pt x="5915" y="4185"/>
                  </a:lnTo>
                  <a:cubicBezTo>
                    <a:pt x="6017" y="4173"/>
                    <a:pt x="6119" y="4163"/>
                    <a:pt x="6222" y="4157"/>
                  </a:cubicBezTo>
                  <a:cubicBezTo>
                    <a:pt x="6397" y="4147"/>
                    <a:pt x="6574" y="4145"/>
                    <a:pt x="6751" y="4153"/>
                  </a:cubicBezTo>
                  <a:cubicBezTo>
                    <a:pt x="6788" y="4154"/>
                    <a:pt x="6825" y="4156"/>
                    <a:pt x="6862" y="4159"/>
                  </a:cubicBezTo>
                  <a:cubicBezTo>
                    <a:pt x="6935" y="4163"/>
                    <a:pt x="7009" y="4170"/>
                    <a:pt x="7084" y="4178"/>
                  </a:cubicBezTo>
                  <a:cubicBezTo>
                    <a:pt x="7121" y="4181"/>
                    <a:pt x="7158" y="4186"/>
                    <a:pt x="7195" y="4191"/>
                  </a:cubicBezTo>
                  <a:cubicBezTo>
                    <a:pt x="7277" y="4201"/>
                    <a:pt x="7359" y="4213"/>
                    <a:pt x="7442" y="4228"/>
                  </a:cubicBezTo>
                  <a:cubicBezTo>
                    <a:pt x="7445" y="4228"/>
                    <a:pt x="7449" y="4229"/>
                    <a:pt x="7453" y="4229"/>
                  </a:cubicBezTo>
                  <a:cubicBezTo>
                    <a:pt x="7382" y="3629"/>
                    <a:pt x="7248" y="3041"/>
                    <a:pt x="7053" y="2484"/>
                  </a:cubicBezTo>
                  <a:cubicBezTo>
                    <a:pt x="5957" y="2368"/>
                    <a:pt x="4871" y="2520"/>
                    <a:pt x="3889" y="2930"/>
                  </a:cubicBezTo>
                  <a:cubicBezTo>
                    <a:pt x="542" y="4328"/>
                    <a:pt x="-909" y="8401"/>
                    <a:pt x="590" y="12204"/>
                  </a:cubicBezTo>
                  <a:cubicBezTo>
                    <a:pt x="651" y="12365"/>
                    <a:pt x="721" y="12525"/>
                    <a:pt x="794" y="12681"/>
                  </a:cubicBezTo>
                  <a:cubicBezTo>
                    <a:pt x="818" y="12733"/>
                    <a:pt x="842" y="12785"/>
                    <a:pt x="869" y="12841"/>
                  </a:cubicBezTo>
                  <a:cubicBezTo>
                    <a:pt x="926" y="12957"/>
                    <a:pt x="987" y="13074"/>
                    <a:pt x="1064" y="13220"/>
                  </a:cubicBezTo>
                  <a:cubicBezTo>
                    <a:pt x="1083" y="13254"/>
                    <a:pt x="1101" y="13288"/>
                    <a:pt x="1120" y="13322"/>
                  </a:cubicBezTo>
                  <a:cubicBezTo>
                    <a:pt x="1445" y="13919"/>
                    <a:pt x="1810" y="14476"/>
                    <a:pt x="2215" y="14996"/>
                  </a:cubicBezTo>
                  <a:cubicBezTo>
                    <a:pt x="3213" y="16278"/>
                    <a:pt x="4456" y="17334"/>
                    <a:pt x="5978" y="18197"/>
                  </a:cubicBezTo>
                  <a:cubicBezTo>
                    <a:pt x="8380" y="19559"/>
                    <a:pt x="11422" y="20412"/>
                    <a:pt x="15279" y="20802"/>
                  </a:cubicBezTo>
                  <a:lnTo>
                    <a:pt x="15674" y="20842"/>
                  </a:lnTo>
                  <a:lnTo>
                    <a:pt x="15909" y="20539"/>
                  </a:lnTo>
                  <a:cubicBezTo>
                    <a:pt x="18214" y="17575"/>
                    <a:pt x="19611" y="14870"/>
                    <a:pt x="20179" y="12268"/>
                  </a:cubicBezTo>
                  <a:cubicBezTo>
                    <a:pt x="20691" y="9912"/>
                    <a:pt x="20516" y="7687"/>
                    <a:pt x="19627" y="542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9B7FE"/>
                </a:gs>
                <a:gs pos="100000">
                  <a:srgbClr val="4FF9FF"/>
                </a:gs>
              </a:gsLst>
              <a:lin ang="1485076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1754568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42A6FD9-AFDF-5B47-AA92-41CB14F8395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4806464F-D3AA-4883-9B74-58FC7586EB18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6074892" scaled="0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A85D98D4-6452-4994-85B4-ECC42E1269A4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3C58C06F-053B-46B1-AC95-6F6F1B84D717}"/>
              </a:ext>
            </a:extLst>
          </p:cNvPr>
          <p:cNvSpPr txBox="1"/>
          <p:nvPr/>
        </p:nvSpPr>
        <p:spPr>
          <a:xfrm>
            <a:off x="1922018" y="2827992"/>
            <a:ext cx="1789401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-11" normalizeH="0" baseline="0" dirty="0">
                <a:ln>
                  <a:noFill/>
                </a:ln>
                <a:solidFill>
                  <a:srgbClr val="60606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AD662A88-A8CA-40C7-A55B-2D123AE572DB}"/>
              </a:ext>
            </a:extLst>
          </p:cNvPr>
          <p:cNvSpPr/>
          <p:nvPr/>
        </p:nvSpPr>
        <p:spPr>
          <a:xfrm>
            <a:off x="414019" y="2826003"/>
            <a:ext cx="1490980" cy="295783"/>
          </a:xfrm>
          <a:custGeom>
            <a:avLst/>
            <a:gdLst>
              <a:gd name="connsiteX0" fmla="*/ 1342898 w 1490980"/>
              <a:gd name="connsiteY0" fmla="*/ 295783 h 295783"/>
              <a:gd name="connsiteX1" fmla="*/ 147828 w 1490980"/>
              <a:gd name="connsiteY1" fmla="*/ 295783 h 295783"/>
              <a:gd name="connsiteX2" fmla="*/ 0 w 1490980"/>
              <a:gd name="connsiteY2" fmla="*/ 147955 h 295783"/>
              <a:gd name="connsiteX3" fmla="*/ 0 w 1490980"/>
              <a:gd name="connsiteY3" fmla="*/ 147828 h 295783"/>
              <a:gd name="connsiteX4" fmla="*/ 0 w 1490980"/>
              <a:gd name="connsiteY4" fmla="*/ 147828 h 295783"/>
              <a:gd name="connsiteX5" fmla="*/ 147828 w 1490980"/>
              <a:gd name="connsiteY5" fmla="*/ 0 h 295783"/>
              <a:gd name="connsiteX6" fmla="*/ 1342898 w 1490980"/>
              <a:gd name="connsiteY6" fmla="*/ 0 h 295783"/>
              <a:gd name="connsiteX7" fmla="*/ 1490980 w 1490980"/>
              <a:gd name="connsiteY7" fmla="*/ 147828 h 295783"/>
              <a:gd name="connsiteX8" fmla="*/ 1490980 w 1490980"/>
              <a:gd name="connsiteY8" fmla="*/ 147828 h 295783"/>
              <a:gd name="connsiteX9" fmla="*/ 1343025 w 1490980"/>
              <a:gd name="connsiteY9" fmla="*/ 295783 h 295783"/>
              <a:gd name="connsiteX10" fmla="*/ 1342898 w 1490980"/>
              <a:gd name="connsiteY10" fmla="*/ 295783 h 29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90980" h="295783">
                <a:moveTo>
                  <a:pt x="1342898" y="295783"/>
                </a:moveTo>
                <a:lnTo>
                  <a:pt x="147828" y="295783"/>
                </a:lnTo>
                <a:cubicBezTo>
                  <a:pt x="66185" y="295783"/>
                  <a:pt x="0" y="229598"/>
                  <a:pt x="0" y="147955"/>
                </a:cubicBezTo>
                <a:cubicBezTo>
                  <a:pt x="0" y="147913"/>
                  <a:pt x="0" y="147870"/>
                  <a:pt x="0" y="147828"/>
                </a:cubicBezTo>
                <a:lnTo>
                  <a:pt x="0" y="147828"/>
                </a:lnTo>
                <a:cubicBezTo>
                  <a:pt x="0" y="66185"/>
                  <a:pt x="66185" y="0"/>
                  <a:pt x="147828" y="0"/>
                </a:cubicBezTo>
                <a:lnTo>
                  <a:pt x="1342898" y="0"/>
                </a:lnTo>
                <a:cubicBezTo>
                  <a:pt x="1424611" y="-70"/>
                  <a:pt x="1490910" y="66115"/>
                  <a:pt x="1490980" y="147828"/>
                </a:cubicBezTo>
                <a:lnTo>
                  <a:pt x="1490980" y="147828"/>
                </a:lnTo>
                <a:cubicBezTo>
                  <a:pt x="1490980" y="229541"/>
                  <a:pt x="1424738" y="295783"/>
                  <a:pt x="1343025" y="295783"/>
                </a:cubicBezTo>
                <a:cubicBezTo>
                  <a:pt x="1342983" y="295783"/>
                  <a:pt x="1342940" y="295783"/>
                  <a:pt x="1342898" y="295783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6074892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8B8A081C-9F75-479A-9DCF-D719A473D04C}"/>
              </a:ext>
            </a:extLst>
          </p:cNvPr>
          <p:cNvSpPr txBox="1"/>
          <p:nvPr/>
        </p:nvSpPr>
        <p:spPr>
          <a:xfrm>
            <a:off x="514097" y="2842830"/>
            <a:ext cx="1050417" cy="2565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9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Gotham-Bold"/>
                <a:ea typeface="+mn-ea"/>
                <a:cs typeface="+mn-cs"/>
                <a:sym typeface="Gotham-Bold"/>
                <a:rtl val="0"/>
              </a:rPr>
              <a:t>LEAN MORE</a:t>
            </a:r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E8B074ED-6C24-4751-8AF9-DAADC1F1957C}"/>
              </a:ext>
            </a:extLst>
          </p:cNvPr>
          <p:cNvSpPr/>
          <p:nvPr/>
        </p:nvSpPr>
        <p:spPr>
          <a:xfrm>
            <a:off x="1596263" y="2941066"/>
            <a:ext cx="183769" cy="66039"/>
          </a:xfrm>
          <a:custGeom>
            <a:avLst/>
            <a:gdLst>
              <a:gd name="connsiteX0" fmla="*/ 183769 w 183769"/>
              <a:gd name="connsiteY0" fmla="*/ 33020 h 66039"/>
              <a:gd name="connsiteX1" fmla="*/ 126619 w 183769"/>
              <a:gd name="connsiteY1" fmla="*/ 0 h 66039"/>
              <a:gd name="connsiteX2" fmla="*/ 126619 w 183769"/>
              <a:gd name="connsiteY2" fmla="*/ 21082 h 66039"/>
              <a:gd name="connsiteX3" fmla="*/ 121793 w 183769"/>
              <a:gd name="connsiteY3" fmla="*/ 21082 h 66039"/>
              <a:gd name="connsiteX4" fmla="*/ 0 w 183769"/>
              <a:gd name="connsiteY4" fmla="*/ 21082 h 66039"/>
              <a:gd name="connsiteX5" fmla="*/ 0 w 183769"/>
              <a:gd name="connsiteY5" fmla="*/ 44958 h 66039"/>
              <a:gd name="connsiteX6" fmla="*/ 121793 w 183769"/>
              <a:gd name="connsiteY6" fmla="*/ 44958 h 66039"/>
              <a:gd name="connsiteX7" fmla="*/ 126619 w 183769"/>
              <a:gd name="connsiteY7" fmla="*/ 44958 h 66039"/>
              <a:gd name="connsiteX8" fmla="*/ 126619 w 183769"/>
              <a:gd name="connsiteY8" fmla="*/ 66040 h 66039"/>
              <a:gd name="connsiteX9" fmla="*/ 183769 w 183769"/>
              <a:gd name="connsiteY9" fmla="*/ 33020 h 66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769" h="66039">
                <a:moveTo>
                  <a:pt x="183769" y="33020"/>
                </a:moveTo>
                <a:lnTo>
                  <a:pt x="126619" y="0"/>
                </a:lnTo>
                <a:lnTo>
                  <a:pt x="126619" y="21082"/>
                </a:lnTo>
                <a:lnTo>
                  <a:pt x="121793" y="21082"/>
                </a:lnTo>
                <a:lnTo>
                  <a:pt x="0" y="21082"/>
                </a:lnTo>
                <a:lnTo>
                  <a:pt x="0" y="44958"/>
                </a:lnTo>
                <a:lnTo>
                  <a:pt x="121793" y="44958"/>
                </a:lnTo>
                <a:lnTo>
                  <a:pt x="126619" y="44958"/>
                </a:lnTo>
                <a:lnTo>
                  <a:pt x="126619" y="66040"/>
                </a:lnTo>
                <a:lnTo>
                  <a:pt x="183769" y="33020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8A89AB98-71CA-4136-B063-FF2ED174ECFE}"/>
              </a:ext>
            </a:extLst>
          </p:cNvPr>
          <p:cNvSpPr txBox="1"/>
          <p:nvPr/>
        </p:nvSpPr>
        <p:spPr>
          <a:xfrm>
            <a:off x="4702054" y="2320140"/>
            <a:ext cx="1009892" cy="2410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1" i="0" u="none" strike="noStrike" cap="none" spc="0" normalizeH="0" baseline="0" dirty="0">
                <a:ln>
                  <a:noFill/>
                </a:ln>
                <a:solidFill>
                  <a:srgbClr val="60606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Medical Dental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AC1477BE-0BD8-426A-9822-28F96F5DE22B}"/>
              </a:ext>
            </a:extLst>
          </p:cNvPr>
          <p:cNvSpPr txBox="1"/>
          <p:nvPr/>
        </p:nvSpPr>
        <p:spPr>
          <a:xfrm>
            <a:off x="4679516" y="2181890"/>
            <a:ext cx="1054969" cy="2564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spc="96" normalizeH="0" baseline="0" dirty="0">
                <a:ln>
                  <a:noFill/>
                </a:ln>
                <a:solidFill>
                  <a:srgbClr val="60606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BRAN NAME</a:t>
            </a:r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87642049-8470-4D62-A706-8EC7645F7FD2}"/>
              </a:ext>
            </a:extLst>
          </p:cNvPr>
          <p:cNvSpPr/>
          <p:nvPr/>
        </p:nvSpPr>
        <p:spPr>
          <a:xfrm>
            <a:off x="-126" y="3121786"/>
            <a:ext cx="2832226" cy="840613"/>
          </a:xfrm>
          <a:custGeom>
            <a:avLst/>
            <a:gdLst>
              <a:gd name="connsiteX0" fmla="*/ 1820418 w 2832226"/>
              <a:gd name="connsiteY0" fmla="*/ 840613 h 840613"/>
              <a:gd name="connsiteX1" fmla="*/ 2832227 w 2832226"/>
              <a:gd name="connsiteY1" fmla="*/ 253492 h 840613"/>
              <a:gd name="connsiteX2" fmla="*/ 2000123 w 2832226"/>
              <a:gd name="connsiteY2" fmla="*/ 303276 h 840613"/>
              <a:gd name="connsiteX3" fmla="*/ 0 w 2832226"/>
              <a:gd name="connsiteY3" fmla="*/ 0 h 840613"/>
              <a:gd name="connsiteX4" fmla="*/ 0 w 2832226"/>
              <a:gd name="connsiteY4" fmla="*/ 840613 h 840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2226" h="840613">
                <a:moveTo>
                  <a:pt x="1820418" y="840613"/>
                </a:moveTo>
                <a:cubicBezTo>
                  <a:pt x="2193903" y="715302"/>
                  <a:pt x="2538105" y="515572"/>
                  <a:pt x="2832227" y="253492"/>
                </a:cubicBezTo>
                <a:cubicBezTo>
                  <a:pt x="2556110" y="286774"/>
                  <a:pt x="2278239" y="303399"/>
                  <a:pt x="2000123" y="303276"/>
                </a:cubicBezTo>
                <a:cubicBezTo>
                  <a:pt x="1281684" y="303276"/>
                  <a:pt x="603123" y="194056"/>
                  <a:pt x="0" y="0"/>
                </a:cubicBezTo>
                <a:lnTo>
                  <a:pt x="0" y="840613"/>
                </a:ln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6074892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32C3B173-DF92-47AA-9EEC-EA9636F5C3A7}"/>
              </a:ext>
            </a:extLst>
          </p:cNvPr>
          <p:cNvSpPr/>
          <p:nvPr/>
        </p:nvSpPr>
        <p:spPr>
          <a:xfrm>
            <a:off x="6844570" y="1088831"/>
            <a:ext cx="3569429" cy="2873568"/>
          </a:xfrm>
          <a:custGeom>
            <a:avLst/>
            <a:gdLst>
              <a:gd name="connsiteX0" fmla="*/ 633444 w 3569429"/>
              <a:gd name="connsiteY0" fmla="*/ 2873569 h 2873568"/>
              <a:gd name="connsiteX1" fmla="*/ 3569430 w 3569429"/>
              <a:gd name="connsiteY1" fmla="*/ 2873569 h 2873568"/>
              <a:gd name="connsiteX2" fmla="*/ 3569430 w 3569429"/>
              <a:gd name="connsiteY2" fmla="*/ 115890 h 2873568"/>
              <a:gd name="connsiteX3" fmla="*/ 2693130 w 3569429"/>
              <a:gd name="connsiteY3" fmla="*/ 173929 h 2873568"/>
              <a:gd name="connsiteX4" fmla="*/ 2040731 w 3569429"/>
              <a:gd name="connsiteY4" fmla="*/ 474157 h 2873568"/>
              <a:gd name="connsiteX5" fmla="*/ 1423637 w 3569429"/>
              <a:gd name="connsiteY5" fmla="*/ 403037 h 2873568"/>
              <a:gd name="connsiteX6" fmla="*/ 1214596 w 3569429"/>
              <a:gd name="connsiteY6" fmla="*/ 422087 h 2873568"/>
              <a:gd name="connsiteX7" fmla="*/ 1193260 w 3569429"/>
              <a:gd name="connsiteY7" fmla="*/ 608904 h 2873568"/>
              <a:gd name="connsiteX8" fmla="*/ 1731866 w 3569429"/>
              <a:gd name="connsiteY8" fmla="*/ 894527 h 2873568"/>
              <a:gd name="connsiteX9" fmla="*/ 2172302 w 3569429"/>
              <a:gd name="connsiteY9" fmla="*/ 1030671 h 2873568"/>
              <a:gd name="connsiteX10" fmla="*/ 2662903 w 3569429"/>
              <a:gd name="connsiteY10" fmla="*/ 1137351 h 2873568"/>
              <a:gd name="connsiteX11" fmla="*/ 1969102 w 3569429"/>
              <a:gd name="connsiteY11" fmla="*/ 1048451 h 2873568"/>
              <a:gd name="connsiteX12" fmla="*/ 734536 w 3569429"/>
              <a:gd name="connsiteY12" fmla="*/ 551627 h 2873568"/>
              <a:gd name="connsiteX13" fmla="*/ 79088 w 3569429"/>
              <a:gd name="connsiteY13" fmla="*/ 985967 h 2873568"/>
              <a:gd name="connsiteX14" fmla="*/ 282288 w 3569429"/>
              <a:gd name="connsiteY14" fmla="*/ 2257746 h 2873568"/>
              <a:gd name="connsiteX15" fmla="*/ 633444 w 3569429"/>
              <a:gd name="connsiteY15" fmla="*/ 2873569 h 287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569429" h="2873568">
                <a:moveTo>
                  <a:pt x="633444" y="2873569"/>
                </a:moveTo>
                <a:lnTo>
                  <a:pt x="3569430" y="2873569"/>
                </a:lnTo>
                <a:lnTo>
                  <a:pt x="3569430" y="115890"/>
                </a:lnTo>
                <a:cubicBezTo>
                  <a:pt x="3267550" y="-103058"/>
                  <a:pt x="2959830" y="29784"/>
                  <a:pt x="2693130" y="173929"/>
                </a:cubicBezTo>
                <a:cubicBezTo>
                  <a:pt x="2491073" y="280609"/>
                  <a:pt x="2278983" y="416880"/>
                  <a:pt x="2040731" y="474157"/>
                </a:cubicBezTo>
                <a:cubicBezTo>
                  <a:pt x="1818481" y="528513"/>
                  <a:pt x="1619852" y="476062"/>
                  <a:pt x="1423637" y="403037"/>
                </a:cubicBezTo>
                <a:cubicBezTo>
                  <a:pt x="1360137" y="379161"/>
                  <a:pt x="1280254" y="353634"/>
                  <a:pt x="1214596" y="422087"/>
                </a:cubicBezTo>
                <a:cubicBezTo>
                  <a:pt x="1158843" y="480380"/>
                  <a:pt x="1154524" y="561787"/>
                  <a:pt x="1193260" y="608904"/>
                </a:cubicBezTo>
                <a:cubicBezTo>
                  <a:pt x="1316196" y="758637"/>
                  <a:pt x="1548098" y="826709"/>
                  <a:pt x="1731866" y="894527"/>
                </a:cubicBezTo>
                <a:cubicBezTo>
                  <a:pt x="1874741" y="945327"/>
                  <a:pt x="2022697" y="991047"/>
                  <a:pt x="2172302" y="1030671"/>
                </a:cubicBezTo>
                <a:cubicBezTo>
                  <a:pt x="2325464" y="1070803"/>
                  <a:pt x="2507963" y="1133033"/>
                  <a:pt x="2662903" y="1137351"/>
                </a:cubicBezTo>
                <a:cubicBezTo>
                  <a:pt x="2662903" y="1140653"/>
                  <a:pt x="2363057" y="1119698"/>
                  <a:pt x="1969102" y="1048451"/>
                </a:cubicBezTo>
                <a:cubicBezTo>
                  <a:pt x="1575402" y="973140"/>
                  <a:pt x="1088993" y="847411"/>
                  <a:pt x="734536" y="551627"/>
                </a:cubicBezTo>
                <a:cubicBezTo>
                  <a:pt x="501490" y="349189"/>
                  <a:pt x="214724" y="513527"/>
                  <a:pt x="79088" y="985967"/>
                </a:cubicBezTo>
                <a:cubicBezTo>
                  <a:pt x="-101252" y="1599250"/>
                  <a:pt x="52546" y="1911289"/>
                  <a:pt x="282288" y="2257746"/>
                </a:cubicBezTo>
                <a:cubicBezTo>
                  <a:pt x="412110" y="2455470"/>
                  <a:pt x="529392" y="2661149"/>
                  <a:pt x="633444" y="2873569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89000">
                <a:srgbClr val="5DBDFF"/>
              </a:gs>
            </a:gsLst>
            <a:lin ang="6074892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40" name="Group">
            <a:extLst>
              <a:ext uri="{FF2B5EF4-FFF2-40B4-BE49-F238E27FC236}">
                <a16:creationId xmlns:a16="http://schemas.microsoft.com/office/drawing/2014/main" id="{30AAEED8-C21A-4789-AD1D-F7B427CC9D22}"/>
              </a:ext>
            </a:extLst>
          </p:cNvPr>
          <p:cNvGrpSpPr/>
          <p:nvPr/>
        </p:nvGrpSpPr>
        <p:grpSpPr>
          <a:xfrm>
            <a:off x="4801187" y="1345681"/>
            <a:ext cx="811627" cy="812629"/>
            <a:chOff x="0" y="0"/>
            <a:chExt cx="5994534" cy="6001928"/>
          </a:xfrm>
        </p:grpSpPr>
        <p:sp>
          <p:nvSpPr>
            <p:cNvPr id="141" name="Circle">
              <a:extLst>
                <a:ext uri="{FF2B5EF4-FFF2-40B4-BE49-F238E27FC236}">
                  <a16:creationId xmlns:a16="http://schemas.microsoft.com/office/drawing/2014/main" id="{F031E3D5-BDD1-49B5-A282-7B803E1F3B40}"/>
                </a:ext>
              </a:extLst>
            </p:cNvPr>
            <p:cNvSpPr/>
            <p:nvPr/>
          </p:nvSpPr>
          <p:spPr>
            <a:xfrm>
              <a:off x="0" y="0"/>
              <a:ext cx="5994535" cy="5994535"/>
            </a:xfrm>
            <a:prstGeom prst="ellipse">
              <a:avLst/>
            </a:pr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1828176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2" name="Shape">
              <a:extLst>
                <a:ext uri="{FF2B5EF4-FFF2-40B4-BE49-F238E27FC236}">
                  <a16:creationId xmlns:a16="http://schemas.microsoft.com/office/drawing/2014/main" id="{ECBFC0DD-96DA-4AC0-9A3F-4B1406F6C323}"/>
                </a:ext>
              </a:extLst>
            </p:cNvPr>
            <p:cNvSpPr/>
            <p:nvPr/>
          </p:nvSpPr>
          <p:spPr>
            <a:xfrm>
              <a:off x="2489200" y="0"/>
              <a:ext cx="3499871" cy="5994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02" y="0"/>
                  </a:moveTo>
                  <a:cubicBezTo>
                    <a:pt x="2045" y="0"/>
                    <a:pt x="1009" y="52"/>
                    <a:pt x="0" y="151"/>
                  </a:cubicBezTo>
                  <a:cubicBezTo>
                    <a:pt x="8739" y="1013"/>
                    <a:pt x="15396" y="5452"/>
                    <a:pt x="15396" y="10800"/>
                  </a:cubicBezTo>
                  <a:cubicBezTo>
                    <a:pt x="15396" y="16148"/>
                    <a:pt x="8739" y="20587"/>
                    <a:pt x="0" y="21449"/>
                  </a:cubicBezTo>
                  <a:cubicBezTo>
                    <a:pt x="1009" y="21548"/>
                    <a:pt x="2045" y="21600"/>
                    <a:pt x="3102" y="21600"/>
                  </a:cubicBezTo>
                  <a:cubicBezTo>
                    <a:pt x="13318" y="21600"/>
                    <a:pt x="21600" y="16765"/>
                    <a:pt x="21600" y="10800"/>
                  </a:cubicBezTo>
                  <a:cubicBezTo>
                    <a:pt x="21600" y="4835"/>
                    <a:pt x="13318" y="0"/>
                    <a:pt x="310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6074892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43" name="Shape">
              <a:extLst>
                <a:ext uri="{FF2B5EF4-FFF2-40B4-BE49-F238E27FC236}">
                  <a16:creationId xmlns:a16="http://schemas.microsoft.com/office/drawing/2014/main" id="{765DD625-665F-46F2-8627-2C7BFF9A7675}"/>
                </a:ext>
              </a:extLst>
            </p:cNvPr>
            <p:cNvSpPr/>
            <p:nvPr/>
          </p:nvSpPr>
          <p:spPr>
            <a:xfrm>
              <a:off x="101600" y="3759200"/>
              <a:ext cx="4893524" cy="2242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826" y="14795"/>
                  </a:moveTo>
                  <a:cubicBezTo>
                    <a:pt x="10166" y="14795"/>
                    <a:pt x="3491" y="8827"/>
                    <a:pt x="0" y="0"/>
                  </a:cubicBezTo>
                  <a:cubicBezTo>
                    <a:pt x="1477" y="12425"/>
                    <a:pt x="6651" y="21600"/>
                    <a:pt x="12807" y="21600"/>
                  </a:cubicBezTo>
                  <a:cubicBezTo>
                    <a:pt x="16182" y="21600"/>
                    <a:pt x="19263" y="18842"/>
                    <a:pt x="21600" y="14302"/>
                  </a:cubicBezTo>
                  <a:cubicBezTo>
                    <a:pt x="20377" y="14625"/>
                    <a:pt x="19115" y="14795"/>
                    <a:pt x="17826" y="1479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1410414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4" name="Shape">
              <a:extLst>
                <a:ext uri="{FF2B5EF4-FFF2-40B4-BE49-F238E27FC236}">
                  <a16:creationId xmlns:a16="http://schemas.microsoft.com/office/drawing/2014/main" id="{A834C301-81FA-4737-A728-386716749C5F}"/>
                </a:ext>
              </a:extLst>
            </p:cNvPr>
            <p:cNvSpPr/>
            <p:nvPr/>
          </p:nvSpPr>
          <p:spPr>
            <a:xfrm>
              <a:off x="1104900" y="1270000"/>
              <a:ext cx="3773735" cy="39871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1" h="20465" extrusionOk="0">
                  <a:moveTo>
                    <a:pt x="20584" y="10782"/>
                  </a:moveTo>
                  <a:cubicBezTo>
                    <a:pt x="20583" y="10784"/>
                    <a:pt x="20583" y="10786"/>
                    <a:pt x="20583" y="10787"/>
                  </a:cubicBezTo>
                  <a:cubicBezTo>
                    <a:pt x="20004" y="14101"/>
                    <a:pt x="18755" y="17338"/>
                    <a:pt x="16145" y="19724"/>
                  </a:cubicBezTo>
                  <a:cubicBezTo>
                    <a:pt x="15806" y="20033"/>
                    <a:pt x="15419" y="20322"/>
                    <a:pt x="14955" y="20422"/>
                  </a:cubicBezTo>
                  <a:cubicBezTo>
                    <a:pt x="11992" y="21064"/>
                    <a:pt x="13961" y="14329"/>
                    <a:pt x="11260" y="14304"/>
                  </a:cubicBezTo>
                  <a:cubicBezTo>
                    <a:pt x="9647" y="14290"/>
                    <a:pt x="9269" y="18502"/>
                    <a:pt x="8312" y="19407"/>
                  </a:cubicBezTo>
                  <a:cubicBezTo>
                    <a:pt x="6768" y="20868"/>
                    <a:pt x="5422" y="18118"/>
                    <a:pt x="4989" y="17073"/>
                  </a:cubicBezTo>
                  <a:cubicBezTo>
                    <a:pt x="4019" y="14733"/>
                    <a:pt x="2937" y="12500"/>
                    <a:pt x="1422" y="10409"/>
                  </a:cubicBezTo>
                  <a:cubicBezTo>
                    <a:pt x="265" y="8811"/>
                    <a:pt x="-511" y="7373"/>
                    <a:pt x="399" y="4546"/>
                  </a:cubicBezTo>
                  <a:cubicBezTo>
                    <a:pt x="1084" y="2367"/>
                    <a:pt x="2531" y="1610"/>
                    <a:pt x="3708" y="2544"/>
                  </a:cubicBezTo>
                  <a:cubicBezTo>
                    <a:pt x="5496" y="3907"/>
                    <a:pt x="7955" y="4487"/>
                    <a:pt x="9939" y="4834"/>
                  </a:cubicBezTo>
                  <a:cubicBezTo>
                    <a:pt x="11927" y="5163"/>
                    <a:pt x="13440" y="5259"/>
                    <a:pt x="13441" y="5244"/>
                  </a:cubicBezTo>
                  <a:cubicBezTo>
                    <a:pt x="12659" y="5224"/>
                    <a:pt x="11738" y="4937"/>
                    <a:pt x="10965" y="4752"/>
                  </a:cubicBezTo>
                  <a:cubicBezTo>
                    <a:pt x="10209" y="4570"/>
                    <a:pt x="9462" y="4361"/>
                    <a:pt x="8741" y="4125"/>
                  </a:cubicBezTo>
                  <a:cubicBezTo>
                    <a:pt x="7814" y="3812"/>
                    <a:pt x="6643" y="3499"/>
                    <a:pt x="6023" y="2808"/>
                  </a:cubicBezTo>
                  <a:cubicBezTo>
                    <a:pt x="5827" y="2589"/>
                    <a:pt x="5849" y="2216"/>
                    <a:pt x="6131" y="1947"/>
                  </a:cubicBezTo>
                  <a:cubicBezTo>
                    <a:pt x="6462" y="1631"/>
                    <a:pt x="6863" y="1749"/>
                    <a:pt x="7186" y="1859"/>
                  </a:cubicBezTo>
                  <a:cubicBezTo>
                    <a:pt x="8176" y="2195"/>
                    <a:pt x="9179" y="2437"/>
                    <a:pt x="10300" y="2187"/>
                  </a:cubicBezTo>
                  <a:cubicBezTo>
                    <a:pt x="11503" y="1923"/>
                    <a:pt x="12574" y="1295"/>
                    <a:pt x="13594" y="803"/>
                  </a:cubicBezTo>
                  <a:cubicBezTo>
                    <a:pt x="15010" y="105"/>
                    <a:pt x="16648" y="-536"/>
                    <a:pt x="18243" y="697"/>
                  </a:cubicBezTo>
                  <a:cubicBezTo>
                    <a:pt x="19769" y="1898"/>
                    <a:pt x="20485" y="3461"/>
                    <a:pt x="20793" y="5107"/>
                  </a:cubicBezTo>
                  <a:cubicBezTo>
                    <a:pt x="21089" y="6782"/>
                    <a:pt x="20977" y="8540"/>
                    <a:pt x="20584" y="107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5" name="Shape">
              <a:extLst>
                <a:ext uri="{FF2B5EF4-FFF2-40B4-BE49-F238E27FC236}">
                  <a16:creationId xmlns:a16="http://schemas.microsoft.com/office/drawing/2014/main" id="{39196ACF-BB2C-4BFE-A16C-8933DDFC7D2C}"/>
                </a:ext>
              </a:extLst>
            </p:cNvPr>
            <p:cNvSpPr/>
            <p:nvPr/>
          </p:nvSpPr>
          <p:spPr>
            <a:xfrm>
              <a:off x="2209799" y="1308099"/>
              <a:ext cx="2575984" cy="989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0" h="21284" extrusionOk="0">
                  <a:moveTo>
                    <a:pt x="3567" y="15441"/>
                  </a:moveTo>
                  <a:cubicBezTo>
                    <a:pt x="3752" y="15610"/>
                    <a:pt x="3927" y="15770"/>
                    <a:pt x="4102" y="15934"/>
                  </a:cubicBezTo>
                  <a:cubicBezTo>
                    <a:pt x="4356" y="16166"/>
                    <a:pt x="10810" y="21060"/>
                    <a:pt x="11074" y="21284"/>
                  </a:cubicBezTo>
                  <a:cubicBezTo>
                    <a:pt x="13626" y="19627"/>
                    <a:pt x="10177" y="14058"/>
                    <a:pt x="13039" y="14058"/>
                  </a:cubicBezTo>
                  <a:cubicBezTo>
                    <a:pt x="16018" y="14058"/>
                    <a:pt x="18871" y="15036"/>
                    <a:pt x="21510" y="16824"/>
                  </a:cubicBezTo>
                  <a:cubicBezTo>
                    <a:pt x="20874" y="10978"/>
                    <a:pt x="19756" y="6349"/>
                    <a:pt x="18118" y="2752"/>
                  </a:cubicBezTo>
                  <a:cubicBezTo>
                    <a:pt x="17097" y="552"/>
                    <a:pt x="15989" y="-316"/>
                    <a:pt x="14732" y="101"/>
                  </a:cubicBezTo>
                  <a:cubicBezTo>
                    <a:pt x="13591" y="479"/>
                    <a:pt x="12471" y="1853"/>
                    <a:pt x="11431" y="3281"/>
                  </a:cubicBezTo>
                  <a:cubicBezTo>
                    <a:pt x="11118" y="3703"/>
                    <a:pt x="10809" y="4137"/>
                    <a:pt x="10482" y="4597"/>
                  </a:cubicBezTo>
                  <a:cubicBezTo>
                    <a:pt x="9207" y="6391"/>
                    <a:pt x="7889" y="8245"/>
                    <a:pt x="6415" y="9148"/>
                  </a:cubicBezTo>
                  <a:cubicBezTo>
                    <a:pt x="4633" y="10258"/>
                    <a:pt x="3037" y="9131"/>
                    <a:pt x="1577" y="7748"/>
                  </a:cubicBezTo>
                  <a:cubicBezTo>
                    <a:pt x="993" y="7192"/>
                    <a:pt x="613" y="7059"/>
                    <a:pt x="279" y="7946"/>
                  </a:cubicBezTo>
                  <a:cubicBezTo>
                    <a:pt x="-25" y="8757"/>
                    <a:pt x="-90" y="9934"/>
                    <a:pt x="131" y="10626"/>
                  </a:cubicBezTo>
                  <a:cubicBezTo>
                    <a:pt x="900" y="13012"/>
                    <a:pt x="2317" y="14303"/>
                    <a:pt x="3567" y="1544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A9BD">
                    <a:alpha val="43000"/>
                  </a:srgbClr>
                </a:gs>
                <a:gs pos="100000">
                  <a:srgbClr val="FFFFFF">
                    <a:alpha val="43000"/>
                  </a:srgbClr>
                </a:gs>
              </a:gsLst>
              <a:lin ang="1901931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6" name="Shape">
              <a:extLst>
                <a:ext uri="{FF2B5EF4-FFF2-40B4-BE49-F238E27FC236}">
                  <a16:creationId xmlns:a16="http://schemas.microsoft.com/office/drawing/2014/main" id="{A694DECB-9CF3-4FD2-B91E-59DD655F97FE}"/>
                </a:ext>
              </a:extLst>
            </p:cNvPr>
            <p:cNvSpPr/>
            <p:nvPr/>
          </p:nvSpPr>
          <p:spPr>
            <a:xfrm>
              <a:off x="1143000" y="1727200"/>
              <a:ext cx="1368609" cy="12765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74" h="21369" extrusionOk="0">
                  <a:moveTo>
                    <a:pt x="20974" y="7273"/>
                  </a:moveTo>
                  <a:cubicBezTo>
                    <a:pt x="16958" y="6044"/>
                    <a:pt x="12785" y="4195"/>
                    <a:pt x="9410" y="1154"/>
                  </a:cubicBezTo>
                  <a:cubicBezTo>
                    <a:pt x="8301" y="114"/>
                    <a:pt x="7094" y="-231"/>
                    <a:pt x="5916" y="152"/>
                  </a:cubicBezTo>
                  <a:cubicBezTo>
                    <a:pt x="3893" y="810"/>
                    <a:pt x="2129" y="3458"/>
                    <a:pt x="1077" y="7417"/>
                  </a:cubicBezTo>
                  <a:cubicBezTo>
                    <a:pt x="-626" y="13668"/>
                    <a:pt x="-135" y="17778"/>
                    <a:pt x="1339" y="21369"/>
                  </a:cubicBezTo>
                  <a:cubicBezTo>
                    <a:pt x="5871" y="15257"/>
                    <a:pt x="12729" y="10317"/>
                    <a:pt x="20974" y="727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A9BD">
                    <a:alpha val="43000"/>
                  </a:srgbClr>
                </a:gs>
                <a:gs pos="100000">
                  <a:srgbClr val="FFFFFF">
                    <a:alpha val="43000"/>
                  </a:srgbClr>
                </a:gs>
              </a:gsLst>
              <a:lin ang="322686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7" name="Shape">
              <a:extLst>
                <a:ext uri="{FF2B5EF4-FFF2-40B4-BE49-F238E27FC236}">
                  <a16:creationId xmlns:a16="http://schemas.microsoft.com/office/drawing/2014/main" id="{CFAE537A-0203-4143-A81A-080D596F897A}"/>
                </a:ext>
              </a:extLst>
            </p:cNvPr>
            <p:cNvSpPr/>
            <p:nvPr/>
          </p:nvSpPr>
          <p:spPr>
            <a:xfrm>
              <a:off x="1841499" y="4114800"/>
              <a:ext cx="1041926" cy="987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11" extrusionOk="0">
                  <a:moveTo>
                    <a:pt x="0" y="0"/>
                  </a:moveTo>
                  <a:cubicBezTo>
                    <a:pt x="1558" y="3659"/>
                    <a:pt x="2884" y="7135"/>
                    <a:pt x="4023" y="10244"/>
                  </a:cubicBezTo>
                  <a:cubicBezTo>
                    <a:pt x="4536" y="11645"/>
                    <a:pt x="5608" y="14349"/>
                    <a:pt x="7021" y="16722"/>
                  </a:cubicBezTo>
                  <a:cubicBezTo>
                    <a:pt x="8650" y="19457"/>
                    <a:pt x="10262" y="21013"/>
                    <a:pt x="11811" y="21348"/>
                  </a:cubicBezTo>
                  <a:cubicBezTo>
                    <a:pt x="12977" y="21600"/>
                    <a:pt x="14156" y="21099"/>
                    <a:pt x="15315" y="19858"/>
                  </a:cubicBezTo>
                  <a:cubicBezTo>
                    <a:pt x="16589" y="18494"/>
                    <a:pt x="17632" y="14962"/>
                    <a:pt x="18736" y="11223"/>
                  </a:cubicBezTo>
                  <a:cubicBezTo>
                    <a:pt x="19597" y="8308"/>
                    <a:pt x="20486" y="5300"/>
                    <a:pt x="21600" y="2895"/>
                  </a:cubicBezTo>
                  <a:cubicBezTo>
                    <a:pt x="14047" y="2516"/>
                    <a:pt x="6797" y="1522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A9BD"/>
                </a:gs>
                <a:gs pos="100000">
                  <a:srgbClr val="FFFF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8" name="Shape">
              <a:extLst>
                <a:ext uri="{FF2B5EF4-FFF2-40B4-BE49-F238E27FC236}">
                  <a16:creationId xmlns:a16="http://schemas.microsoft.com/office/drawing/2014/main" id="{A2BA8BA0-039A-447E-93FF-8D79162B042D}"/>
                </a:ext>
              </a:extLst>
            </p:cNvPr>
            <p:cNvSpPr/>
            <p:nvPr/>
          </p:nvSpPr>
          <p:spPr>
            <a:xfrm>
              <a:off x="3403599" y="4114799"/>
              <a:ext cx="1194688" cy="11125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67" extrusionOk="0">
                  <a:moveTo>
                    <a:pt x="0" y="2685"/>
                  </a:moveTo>
                  <a:cubicBezTo>
                    <a:pt x="765" y="4969"/>
                    <a:pt x="1105" y="7899"/>
                    <a:pt x="1433" y="10739"/>
                  </a:cubicBezTo>
                  <a:cubicBezTo>
                    <a:pt x="1931" y="15044"/>
                    <a:pt x="2445" y="19496"/>
                    <a:pt x="4399" y="20950"/>
                  </a:cubicBezTo>
                  <a:cubicBezTo>
                    <a:pt x="5109" y="21479"/>
                    <a:pt x="5997" y="21600"/>
                    <a:pt x="7114" y="21321"/>
                  </a:cubicBezTo>
                  <a:cubicBezTo>
                    <a:pt x="8579" y="20954"/>
                    <a:pt x="9804" y="19813"/>
                    <a:pt x="10706" y="18860"/>
                  </a:cubicBezTo>
                  <a:cubicBezTo>
                    <a:pt x="14633" y="14716"/>
                    <a:pt x="17854" y="9570"/>
                    <a:pt x="20283" y="3568"/>
                  </a:cubicBezTo>
                  <a:cubicBezTo>
                    <a:pt x="20747" y="2419"/>
                    <a:pt x="21187" y="1229"/>
                    <a:pt x="21600" y="0"/>
                  </a:cubicBezTo>
                  <a:cubicBezTo>
                    <a:pt x="14848" y="1543"/>
                    <a:pt x="7584" y="2476"/>
                    <a:pt x="0" y="26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A9BD"/>
                </a:gs>
                <a:gs pos="100000">
                  <a:srgbClr val="FFFF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9" name="Shape">
              <a:extLst>
                <a:ext uri="{FF2B5EF4-FFF2-40B4-BE49-F238E27FC236}">
                  <a16:creationId xmlns:a16="http://schemas.microsoft.com/office/drawing/2014/main" id="{074F1EB7-C98A-40E3-A021-DD696B87AF81}"/>
                </a:ext>
              </a:extLst>
            </p:cNvPr>
            <p:cNvSpPr/>
            <p:nvPr/>
          </p:nvSpPr>
          <p:spPr>
            <a:xfrm>
              <a:off x="2057400" y="2476500"/>
              <a:ext cx="2351046" cy="17073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591" y="5"/>
                    <a:pt x="21574" y="17"/>
                  </a:cubicBezTo>
                  <a:cubicBezTo>
                    <a:pt x="21481" y="80"/>
                    <a:pt x="21184" y="290"/>
                    <a:pt x="20728" y="654"/>
                  </a:cubicBezTo>
                  <a:cubicBezTo>
                    <a:pt x="20224" y="1058"/>
                    <a:pt x="19521" y="1655"/>
                    <a:pt x="18684" y="2458"/>
                  </a:cubicBezTo>
                  <a:cubicBezTo>
                    <a:pt x="17131" y="3954"/>
                    <a:pt x="15111" y="6164"/>
                    <a:pt x="13014" y="9199"/>
                  </a:cubicBezTo>
                  <a:cubicBezTo>
                    <a:pt x="12507" y="9934"/>
                    <a:pt x="11993" y="10718"/>
                    <a:pt x="11484" y="11550"/>
                  </a:cubicBezTo>
                  <a:cubicBezTo>
                    <a:pt x="10491" y="13165"/>
                    <a:pt x="9500" y="14967"/>
                    <a:pt x="8555" y="16969"/>
                  </a:cubicBezTo>
                  <a:cubicBezTo>
                    <a:pt x="8204" y="17711"/>
                    <a:pt x="7860" y="18479"/>
                    <a:pt x="7523" y="19274"/>
                  </a:cubicBezTo>
                  <a:cubicBezTo>
                    <a:pt x="7206" y="20025"/>
                    <a:pt x="6896" y="20800"/>
                    <a:pt x="6595" y="21600"/>
                  </a:cubicBezTo>
                  <a:cubicBezTo>
                    <a:pt x="6595" y="21600"/>
                    <a:pt x="3345" y="13593"/>
                    <a:pt x="5" y="11365"/>
                  </a:cubicBezTo>
                  <a:cubicBezTo>
                    <a:pt x="2" y="11363"/>
                    <a:pt x="0" y="11364"/>
                    <a:pt x="0" y="11364"/>
                  </a:cubicBezTo>
                  <a:cubicBezTo>
                    <a:pt x="0" y="11364"/>
                    <a:pt x="1771" y="11026"/>
                    <a:pt x="3999" y="12131"/>
                  </a:cubicBezTo>
                  <a:cubicBezTo>
                    <a:pt x="4659" y="12459"/>
                    <a:pt x="5361" y="12914"/>
                    <a:pt x="6067" y="13543"/>
                  </a:cubicBezTo>
                  <a:cubicBezTo>
                    <a:pt x="6072" y="13547"/>
                    <a:pt x="6077" y="13551"/>
                    <a:pt x="6082" y="13557"/>
                  </a:cubicBezTo>
                  <a:cubicBezTo>
                    <a:pt x="6161" y="13627"/>
                    <a:pt x="6239" y="13699"/>
                    <a:pt x="6319" y="13773"/>
                  </a:cubicBezTo>
                  <a:lnTo>
                    <a:pt x="6320" y="13777"/>
                  </a:lnTo>
                  <a:cubicBezTo>
                    <a:pt x="6320" y="13777"/>
                    <a:pt x="6395" y="13615"/>
                    <a:pt x="6542" y="13330"/>
                  </a:cubicBezTo>
                  <a:cubicBezTo>
                    <a:pt x="6551" y="13308"/>
                    <a:pt x="6564" y="13286"/>
                    <a:pt x="6576" y="13260"/>
                  </a:cubicBezTo>
                  <a:cubicBezTo>
                    <a:pt x="6880" y="12692"/>
                    <a:pt x="7537" y="11625"/>
                    <a:pt x="8536" y="10311"/>
                  </a:cubicBezTo>
                  <a:cubicBezTo>
                    <a:pt x="8975" y="9730"/>
                    <a:pt x="9482" y="9104"/>
                    <a:pt x="10055" y="8450"/>
                  </a:cubicBezTo>
                  <a:cubicBezTo>
                    <a:pt x="10560" y="7872"/>
                    <a:pt x="11116" y="7275"/>
                    <a:pt x="11724" y="6672"/>
                  </a:cubicBezTo>
                  <a:cubicBezTo>
                    <a:pt x="13560" y="4845"/>
                    <a:pt x="15857" y="2965"/>
                    <a:pt x="18600" y="1439"/>
                  </a:cubicBezTo>
                  <a:cubicBezTo>
                    <a:pt x="19260" y="1070"/>
                    <a:pt x="19946" y="724"/>
                    <a:pt x="20658" y="403"/>
                  </a:cubicBezTo>
                  <a:cubicBezTo>
                    <a:pt x="20967" y="262"/>
                    <a:pt x="21281" y="128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315314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50" name="+123 456 789">
            <a:extLst>
              <a:ext uri="{FF2B5EF4-FFF2-40B4-BE49-F238E27FC236}">
                <a16:creationId xmlns:a16="http://schemas.microsoft.com/office/drawing/2014/main" id="{1694EBF4-74FF-4BDC-9E85-79C4581F7422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151" name="www.yourwebsite.com">
            <a:extLst>
              <a:ext uri="{FF2B5EF4-FFF2-40B4-BE49-F238E27FC236}">
                <a16:creationId xmlns:a16="http://schemas.microsoft.com/office/drawing/2014/main" id="{710EC876-D069-453F-89C7-BB26A5E03D9A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152" name="CONTACT US">
            <a:extLst>
              <a:ext uri="{FF2B5EF4-FFF2-40B4-BE49-F238E27FC236}">
                <a16:creationId xmlns:a16="http://schemas.microsoft.com/office/drawing/2014/main" id="{8F41ACD0-F727-41CE-B203-C095D3DB6B22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3681152311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F01B27D-8263-7D42-BD96-1E38E8BF0C7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D442CB50-5573-4399-9BAE-259A902B043E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rgbClr val="FA4A96"/>
              </a:gs>
              <a:gs pos="100000">
                <a:srgbClr val="9D5FFF"/>
              </a:gs>
            </a:gsLst>
            <a:lin ang="7370097" scaled="0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3BDE37FF-A447-4CF3-9643-43CBDD63710A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DC416EE-7203-4EC0-A4C6-5D9872C7FBA4}"/>
              </a:ext>
            </a:extLst>
          </p:cNvPr>
          <p:cNvSpPr txBox="1"/>
          <p:nvPr/>
        </p:nvSpPr>
        <p:spPr>
          <a:xfrm>
            <a:off x="2264410" y="3049988"/>
            <a:ext cx="1855636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55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DD766C0B-AD64-4BB4-B06D-E1C031EB76DE}"/>
              </a:ext>
            </a:extLst>
          </p:cNvPr>
          <p:cNvSpPr/>
          <p:nvPr/>
        </p:nvSpPr>
        <p:spPr>
          <a:xfrm>
            <a:off x="756411" y="3047999"/>
            <a:ext cx="1491488" cy="295530"/>
          </a:xfrm>
          <a:custGeom>
            <a:avLst/>
            <a:gdLst>
              <a:gd name="connsiteX0" fmla="*/ 1343025 w 1491488"/>
              <a:gd name="connsiteY0" fmla="*/ 295530 h 295530"/>
              <a:gd name="connsiteX1" fmla="*/ 147955 w 1491488"/>
              <a:gd name="connsiteY1" fmla="*/ 295530 h 295530"/>
              <a:gd name="connsiteX2" fmla="*/ 0 w 1491488"/>
              <a:gd name="connsiteY2" fmla="*/ 147575 h 295530"/>
              <a:gd name="connsiteX3" fmla="*/ 0 w 1491488"/>
              <a:gd name="connsiteY3" fmla="*/ 147575 h 295530"/>
              <a:gd name="connsiteX4" fmla="*/ 147955 w 1491488"/>
              <a:gd name="connsiteY4" fmla="*/ 1 h 295530"/>
              <a:gd name="connsiteX5" fmla="*/ 1343025 w 1491488"/>
              <a:gd name="connsiteY5" fmla="*/ 1 h 295530"/>
              <a:gd name="connsiteX6" fmla="*/ 1491488 w 1491488"/>
              <a:gd name="connsiteY6" fmla="*/ 147447 h 295530"/>
              <a:gd name="connsiteX7" fmla="*/ 1491488 w 1491488"/>
              <a:gd name="connsiteY7" fmla="*/ 147575 h 295530"/>
              <a:gd name="connsiteX8" fmla="*/ 1491488 w 1491488"/>
              <a:gd name="connsiteY8" fmla="*/ 147575 h 295530"/>
              <a:gd name="connsiteX9" fmla="*/ 1343534 w 1491488"/>
              <a:gd name="connsiteY9" fmla="*/ 295531 h 295530"/>
              <a:gd name="connsiteX10" fmla="*/ 1343025 w 1491488"/>
              <a:gd name="connsiteY10" fmla="*/ 295530 h 295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91488" h="295530">
                <a:moveTo>
                  <a:pt x="1343025" y="295530"/>
                </a:moveTo>
                <a:lnTo>
                  <a:pt x="147955" y="295530"/>
                </a:lnTo>
                <a:cubicBezTo>
                  <a:pt x="66242" y="295530"/>
                  <a:pt x="0" y="229288"/>
                  <a:pt x="0" y="147575"/>
                </a:cubicBezTo>
                <a:lnTo>
                  <a:pt x="0" y="147575"/>
                </a:lnTo>
                <a:cubicBezTo>
                  <a:pt x="210" y="66010"/>
                  <a:pt x="66390" y="1"/>
                  <a:pt x="147955" y="1"/>
                </a:cubicBezTo>
                <a:lnTo>
                  <a:pt x="1343025" y="1"/>
                </a:lnTo>
                <a:cubicBezTo>
                  <a:pt x="1424738" y="-280"/>
                  <a:pt x="1491207" y="65734"/>
                  <a:pt x="1491488" y="147447"/>
                </a:cubicBezTo>
                <a:cubicBezTo>
                  <a:pt x="1491488" y="147489"/>
                  <a:pt x="1491488" y="147532"/>
                  <a:pt x="1491488" y="147575"/>
                </a:cubicBezTo>
                <a:lnTo>
                  <a:pt x="1491488" y="147575"/>
                </a:lnTo>
                <a:cubicBezTo>
                  <a:pt x="1491488" y="229288"/>
                  <a:pt x="1425247" y="295530"/>
                  <a:pt x="1343534" y="295531"/>
                </a:cubicBezTo>
                <a:cubicBezTo>
                  <a:pt x="1343364" y="295531"/>
                  <a:pt x="1343195" y="295530"/>
                  <a:pt x="1343025" y="295530"/>
                </a:cubicBezTo>
                <a:close/>
              </a:path>
            </a:pathLst>
          </a:custGeom>
          <a:gradFill>
            <a:gsLst>
              <a:gs pos="0">
                <a:srgbClr val="FA4A96"/>
              </a:gs>
              <a:gs pos="100000">
                <a:srgbClr val="9D5FFF"/>
              </a:gs>
            </a:gsLst>
            <a:lin ang="7370097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0F38A9D-4AEE-41E3-87D2-F2B3F0B64C86}"/>
              </a:ext>
            </a:extLst>
          </p:cNvPr>
          <p:cNvSpPr txBox="1"/>
          <p:nvPr/>
        </p:nvSpPr>
        <p:spPr>
          <a:xfrm>
            <a:off x="807847" y="3063113"/>
            <a:ext cx="1187875" cy="2819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59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LEAN MORE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E9EB7974-0D1F-493D-BFB5-CA9BD8CF1EB7}"/>
              </a:ext>
            </a:extLst>
          </p:cNvPr>
          <p:cNvSpPr/>
          <p:nvPr/>
        </p:nvSpPr>
        <p:spPr>
          <a:xfrm>
            <a:off x="1938782" y="3163061"/>
            <a:ext cx="183641" cy="65913"/>
          </a:xfrm>
          <a:custGeom>
            <a:avLst/>
            <a:gdLst>
              <a:gd name="connsiteX0" fmla="*/ 183642 w 183641"/>
              <a:gd name="connsiteY0" fmla="*/ 32893 h 65913"/>
              <a:gd name="connsiteX1" fmla="*/ 126619 w 183641"/>
              <a:gd name="connsiteY1" fmla="*/ 0 h 65913"/>
              <a:gd name="connsiteX2" fmla="*/ 126619 w 183641"/>
              <a:gd name="connsiteY2" fmla="*/ 20955 h 65913"/>
              <a:gd name="connsiteX3" fmla="*/ 121793 w 183641"/>
              <a:gd name="connsiteY3" fmla="*/ 20955 h 65913"/>
              <a:gd name="connsiteX4" fmla="*/ 0 w 183641"/>
              <a:gd name="connsiteY4" fmla="*/ 20955 h 65913"/>
              <a:gd name="connsiteX5" fmla="*/ 0 w 183641"/>
              <a:gd name="connsiteY5" fmla="*/ 44831 h 65913"/>
              <a:gd name="connsiteX6" fmla="*/ 121793 w 183641"/>
              <a:gd name="connsiteY6" fmla="*/ 44831 h 65913"/>
              <a:gd name="connsiteX7" fmla="*/ 126619 w 183641"/>
              <a:gd name="connsiteY7" fmla="*/ 44831 h 65913"/>
              <a:gd name="connsiteX8" fmla="*/ 126619 w 183641"/>
              <a:gd name="connsiteY8" fmla="*/ 65913 h 65913"/>
              <a:gd name="connsiteX9" fmla="*/ 183642 w 183641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1" h="65913">
                <a:moveTo>
                  <a:pt x="183642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642" y="32893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875C79E-0DE4-40EE-BCF3-39D729707B02}"/>
              </a:ext>
            </a:extLst>
          </p:cNvPr>
          <p:cNvGrpSpPr/>
          <p:nvPr/>
        </p:nvGrpSpPr>
        <p:grpSpPr>
          <a:xfrm>
            <a:off x="4592916" y="2142117"/>
            <a:ext cx="1228169" cy="287258"/>
            <a:chOff x="4553585" y="2142117"/>
            <a:chExt cx="1228169" cy="287258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F321247-CD36-4E38-AC8A-9A4017FE6618}"/>
                </a:ext>
              </a:extLst>
            </p:cNvPr>
            <p:cNvSpPr txBox="1"/>
            <p:nvPr/>
          </p:nvSpPr>
          <p:spPr>
            <a:xfrm>
              <a:off x="4553585" y="2144776"/>
              <a:ext cx="809777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spc="59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BRAND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995F2083-DA22-4317-8998-BE43870FA514}"/>
                </a:ext>
              </a:extLst>
            </p:cNvPr>
            <p:cNvSpPr txBox="1"/>
            <p:nvPr/>
          </p:nvSpPr>
          <p:spPr>
            <a:xfrm>
              <a:off x="5176011" y="2142117"/>
              <a:ext cx="605743" cy="2872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spc="59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Montserrat Thin" panose="00000300000000000000" pitchFamily="2" charset="0"/>
                  <a:sym typeface="Montserrat"/>
                  <a:rtl val="0"/>
                </a:rPr>
                <a:t>NAME</a:t>
              </a:r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5BC92E20-1D44-4B86-BE4E-985E346054B7}"/>
              </a:ext>
            </a:extLst>
          </p:cNvPr>
          <p:cNvSpPr txBox="1"/>
          <p:nvPr/>
        </p:nvSpPr>
        <p:spPr>
          <a:xfrm>
            <a:off x="4810064" y="2321739"/>
            <a:ext cx="793872" cy="2257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42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EDUCATION</a:t>
            </a: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63671A0D-E390-4FF1-A83C-6A605A0884DD}"/>
              </a:ext>
            </a:extLst>
          </p:cNvPr>
          <p:cNvSpPr/>
          <p:nvPr/>
        </p:nvSpPr>
        <p:spPr>
          <a:xfrm>
            <a:off x="310515" y="2940050"/>
            <a:ext cx="266573" cy="511428"/>
          </a:xfrm>
          <a:custGeom>
            <a:avLst/>
            <a:gdLst>
              <a:gd name="connsiteX0" fmla="*/ 0 w 266573"/>
              <a:gd name="connsiteY0" fmla="*/ 0 h 511428"/>
              <a:gd name="connsiteX1" fmla="*/ 266573 w 266573"/>
              <a:gd name="connsiteY1" fmla="*/ 0 h 511428"/>
              <a:gd name="connsiteX2" fmla="*/ 266573 w 266573"/>
              <a:gd name="connsiteY2" fmla="*/ 511429 h 511428"/>
              <a:gd name="connsiteX3" fmla="*/ 0 w 266573"/>
              <a:gd name="connsiteY3" fmla="*/ 511429 h 51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573" h="511428">
                <a:moveTo>
                  <a:pt x="0" y="0"/>
                </a:moveTo>
                <a:lnTo>
                  <a:pt x="266573" y="0"/>
                </a:lnTo>
                <a:lnTo>
                  <a:pt x="266573" y="511429"/>
                </a:lnTo>
                <a:lnTo>
                  <a:pt x="0" y="511429"/>
                </a:lnTo>
                <a:close/>
              </a:path>
            </a:pathLst>
          </a:custGeom>
          <a:gradFill>
            <a:gsLst>
              <a:gs pos="0">
                <a:srgbClr val="FA4A96"/>
              </a:gs>
              <a:gs pos="100000">
                <a:srgbClr val="9D5FFF"/>
              </a:gs>
            </a:gsLst>
            <a:lin ang="7370097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62CA98B-1D36-4028-AED4-34A6DB604527}"/>
              </a:ext>
            </a:extLst>
          </p:cNvPr>
          <p:cNvSpPr/>
          <p:nvPr/>
        </p:nvSpPr>
        <p:spPr>
          <a:xfrm>
            <a:off x="8351646" y="2071370"/>
            <a:ext cx="2062353" cy="1600580"/>
          </a:xfrm>
          <a:custGeom>
            <a:avLst/>
            <a:gdLst>
              <a:gd name="connsiteX0" fmla="*/ 1495425 w 2062353"/>
              <a:gd name="connsiteY0" fmla="*/ 1600581 h 1600580"/>
              <a:gd name="connsiteX1" fmla="*/ 2062353 w 2062353"/>
              <a:gd name="connsiteY1" fmla="*/ 1300988 h 1600580"/>
              <a:gd name="connsiteX2" fmla="*/ 2062353 w 2062353"/>
              <a:gd name="connsiteY2" fmla="*/ 307086 h 1600580"/>
              <a:gd name="connsiteX3" fmla="*/ 1495425 w 2062353"/>
              <a:gd name="connsiteY3" fmla="*/ 0 h 1600580"/>
              <a:gd name="connsiteX4" fmla="*/ 0 w 2062353"/>
              <a:gd name="connsiteY4" fmla="*/ 810133 h 1600580"/>
              <a:gd name="connsiteX5" fmla="*/ 466725 w 2062353"/>
              <a:gd name="connsiteY5" fmla="*/ 1056894 h 1600580"/>
              <a:gd name="connsiteX6" fmla="*/ 470027 w 2062353"/>
              <a:gd name="connsiteY6" fmla="*/ 1058418 h 1600580"/>
              <a:gd name="connsiteX7" fmla="*/ 1495425 w 2062353"/>
              <a:gd name="connsiteY7" fmla="*/ 1600581 h 160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62353" h="1600580">
                <a:moveTo>
                  <a:pt x="1495425" y="1600581"/>
                </a:moveTo>
                <a:lnTo>
                  <a:pt x="2062353" y="1300988"/>
                </a:lnTo>
                <a:lnTo>
                  <a:pt x="2062353" y="307086"/>
                </a:lnTo>
                <a:lnTo>
                  <a:pt x="1495425" y="0"/>
                </a:lnTo>
                <a:lnTo>
                  <a:pt x="0" y="810133"/>
                </a:lnTo>
                <a:lnTo>
                  <a:pt x="466725" y="1056894"/>
                </a:lnTo>
                <a:lnTo>
                  <a:pt x="470027" y="1058418"/>
                </a:lnTo>
                <a:lnTo>
                  <a:pt x="1495425" y="1600581"/>
                </a:lnTo>
                <a:close/>
              </a:path>
            </a:pathLst>
          </a:custGeom>
          <a:gradFill>
            <a:gsLst>
              <a:gs pos="0">
                <a:srgbClr val="FA4A96"/>
              </a:gs>
              <a:gs pos="100000">
                <a:srgbClr val="9D5FFF"/>
              </a:gs>
            </a:gsLst>
            <a:lin ang="7370097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5F386427-678A-4084-8F92-67E641C68CE7}"/>
              </a:ext>
            </a:extLst>
          </p:cNvPr>
          <p:cNvSpPr/>
          <p:nvPr/>
        </p:nvSpPr>
        <p:spPr>
          <a:xfrm>
            <a:off x="8821673" y="3325367"/>
            <a:ext cx="1592326" cy="637032"/>
          </a:xfrm>
          <a:custGeom>
            <a:avLst/>
            <a:gdLst>
              <a:gd name="connsiteX0" fmla="*/ 1592326 w 1592326"/>
              <a:gd name="connsiteY0" fmla="*/ 637032 h 637032"/>
              <a:gd name="connsiteX1" fmla="*/ 1592326 w 1592326"/>
              <a:gd name="connsiteY1" fmla="*/ 151765 h 637032"/>
              <a:gd name="connsiteX2" fmla="*/ 1025398 w 1592326"/>
              <a:gd name="connsiteY2" fmla="*/ 583311 h 637032"/>
              <a:gd name="connsiteX3" fmla="*/ 0 w 1592326"/>
              <a:gd name="connsiteY3" fmla="*/ 0 h 637032"/>
              <a:gd name="connsiteX4" fmla="*/ 0 w 1592326"/>
              <a:gd name="connsiteY4" fmla="*/ 439928 h 637032"/>
              <a:gd name="connsiteX5" fmla="*/ 362966 w 1592326"/>
              <a:gd name="connsiteY5" fmla="*/ 637032 h 637032"/>
              <a:gd name="connsiteX6" fmla="*/ 1592326 w 1592326"/>
              <a:gd name="connsiteY6" fmla="*/ 637032 h 637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2326" h="637032">
                <a:moveTo>
                  <a:pt x="1592326" y="637032"/>
                </a:moveTo>
                <a:lnTo>
                  <a:pt x="1592326" y="151765"/>
                </a:lnTo>
                <a:lnTo>
                  <a:pt x="1025398" y="583311"/>
                </a:lnTo>
                <a:lnTo>
                  <a:pt x="0" y="0"/>
                </a:lnTo>
                <a:lnTo>
                  <a:pt x="0" y="439928"/>
                </a:lnTo>
                <a:lnTo>
                  <a:pt x="362966" y="637032"/>
                </a:lnTo>
                <a:lnTo>
                  <a:pt x="1592326" y="637032"/>
                </a:lnTo>
                <a:close/>
              </a:path>
            </a:pathLst>
          </a:custGeom>
          <a:gradFill>
            <a:gsLst>
              <a:gs pos="0">
                <a:srgbClr val="FA4A96"/>
              </a:gs>
              <a:gs pos="100000">
                <a:srgbClr val="9D5FFF"/>
              </a:gs>
            </a:gsLst>
            <a:lin ang="7370097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+123 456 789">
            <a:extLst>
              <a:ext uri="{FF2B5EF4-FFF2-40B4-BE49-F238E27FC236}">
                <a16:creationId xmlns:a16="http://schemas.microsoft.com/office/drawing/2014/main" id="{F1C882F2-FC7D-4AA6-961A-7B0563C6B21D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64" name="www.yourwebsite.com">
            <a:extLst>
              <a:ext uri="{FF2B5EF4-FFF2-40B4-BE49-F238E27FC236}">
                <a16:creationId xmlns:a16="http://schemas.microsoft.com/office/drawing/2014/main" id="{6D5DFA48-68EE-4299-A2B7-DF485AC6A58A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65" name="CONTACT US">
            <a:extLst>
              <a:ext uri="{FF2B5EF4-FFF2-40B4-BE49-F238E27FC236}">
                <a16:creationId xmlns:a16="http://schemas.microsoft.com/office/drawing/2014/main" id="{A9AAF970-995F-45E6-BC9D-E8CEAF57CD05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  <p:grpSp>
        <p:nvGrpSpPr>
          <p:cNvPr id="66" name="Group">
            <a:extLst>
              <a:ext uri="{FF2B5EF4-FFF2-40B4-BE49-F238E27FC236}">
                <a16:creationId xmlns:a16="http://schemas.microsoft.com/office/drawing/2014/main" id="{491B048E-6BF3-4A4D-AEF5-84CC8A6C264F}"/>
              </a:ext>
            </a:extLst>
          </p:cNvPr>
          <p:cNvGrpSpPr/>
          <p:nvPr/>
        </p:nvGrpSpPr>
        <p:grpSpPr>
          <a:xfrm>
            <a:off x="4642056" y="1292446"/>
            <a:ext cx="1129888" cy="849671"/>
            <a:chOff x="0" y="0"/>
            <a:chExt cx="7236259" cy="5441633"/>
          </a:xfrm>
        </p:grpSpPr>
        <p:sp>
          <p:nvSpPr>
            <p:cNvPr id="67" name="Shape">
              <a:extLst>
                <a:ext uri="{FF2B5EF4-FFF2-40B4-BE49-F238E27FC236}">
                  <a16:creationId xmlns:a16="http://schemas.microsoft.com/office/drawing/2014/main" id="{7F9FA7E2-B31D-42D6-9CFB-080336475FD8}"/>
                </a:ext>
              </a:extLst>
            </p:cNvPr>
            <p:cNvSpPr/>
            <p:nvPr/>
          </p:nvSpPr>
          <p:spPr>
            <a:xfrm>
              <a:off x="-1" y="-1"/>
              <a:ext cx="7236261" cy="3871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10932"/>
                  </a:lnTo>
                  <a:lnTo>
                    <a:pt x="10800" y="21600"/>
                  </a:lnTo>
                  <a:lnTo>
                    <a:pt x="21600" y="10932"/>
                  </a:lnTo>
                  <a:cubicBezTo>
                    <a:pt x="21600" y="10932"/>
                    <a:pt x="10800" y="0"/>
                    <a:pt x="108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4A96"/>
                </a:gs>
                <a:gs pos="100000">
                  <a:srgbClr val="9D5FFF"/>
                </a:gs>
              </a:gsLst>
              <a:lin ang="737009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68" name="Shape">
              <a:extLst>
                <a:ext uri="{FF2B5EF4-FFF2-40B4-BE49-F238E27FC236}">
                  <a16:creationId xmlns:a16="http://schemas.microsoft.com/office/drawing/2014/main" id="{888C2F70-89EF-4BE5-9B42-3DFFB754DAE7}"/>
                </a:ext>
              </a:extLst>
            </p:cNvPr>
            <p:cNvSpPr/>
            <p:nvPr/>
          </p:nvSpPr>
          <p:spPr>
            <a:xfrm>
              <a:off x="3619500" y="2552700"/>
              <a:ext cx="2480629" cy="2888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803"/>
                  </a:moveTo>
                  <a:lnTo>
                    <a:pt x="0" y="21600"/>
                  </a:lnTo>
                  <a:lnTo>
                    <a:pt x="21600" y="11527"/>
                  </a:lnTo>
                  <a:lnTo>
                    <a:pt x="21600" y="0"/>
                  </a:lnTo>
                  <a:cubicBezTo>
                    <a:pt x="21600" y="0"/>
                    <a:pt x="0" y="9803"/>
                    <a:pt x="0" y="98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4A96"/>
                </a:gs>
                <a:gs pos="100000">
                  <a:srgbClr val="9D5FFF"/>
                </a:gs>
              </a:gsLst>
              <a:lin ang="737009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9" name="Shape">
              <a:extLst>
                <a:ext uri="{FF2B5EF4-FFF2-40B4-BE49-F238E27FC236}">
                  <a16:creationId xmlns:a16="http://schemas.microsoft.com/office/drawing/2014/main" id="{A3B13A35-47BE-4009-9316-676AA7BB9FD5}"/>
                </a:ext>
              </a:extLst>
            </p:cNvPr>
            <p:cNvSpPr/>
            <p:nvPr/>
          </p:nvSpPr>
          <p:spPr>
            <a:xfrm>
              <a:off x="1143000" y="2552700"/>
              <a:ext cx="2480629" cy="2888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803"/>
                  </a:moveTo>
                  <a:lnTo>
                    <a:pt x="21600" y="21600"/>
                  </a:lnTo>
                  <a:lnTo>
                    <a:pt x="0" y="11527"/>
                  </a:lnTo>
                  <a:lnTo>
                    <a:pt x="0" y="0"/>
                  </a:lnTo>
                  <a:cubicBezTo>
                    <a:pt x="0" y="0"/>
                    <a:pt x="21600" y="9803"/>
                    <a:pt x="21600" y="98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4A96"/>
                </a:gs>
                <a:gs pos="100000">
                  <a:srgbClr val="9D5FFF"/>
                </a:gs>
              </a:gsLst>
              <a:lin ang="737009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0" name="Shape">
              <a:extLst>
                <a:ext uri="{FF2B5EF4-FFF2-40B4-BE49-F238E27FC236}">
                  <a16:creationId xmlns:a16="http://schemas.microsoft.com/office/drawing/2014/main" id="{AD3080B0-CE32-47C2-9275-AF582721D666}"/>
                </a:ext>
              </a:extLst>
            </p:cNvPr>
            <p:cNvSpPr/>
            <p:nvPr/>
          </p:nvSpPr>
          <p:spPr>
            <a:xfrm>
              <a:off x="1143000" y="2552699"/>
              <a:ext cx="4961258" cy="1888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5048"/>
                  </a:moveTo>
                  <a:lnTo>
                    <a:pt x="0" y="0"/>
                  </a:lnTo>
                  <a:lnTo>
                    <a:pt x="235" y="5263"/>
                  </a:lnTo>
                  <a:lnTo>
                    <a:pt x="10800" y="21600"/>
                  </a:lnTo>
                  <a:lnTo>
                    <a:pt x="21600" y="0"/>
                  </a:lnTo>
                  <a:cubicBezTo>
                    <a:pt x="21600" y="0"/>
                    <a:pt x="10800" y="15048"/>
                    <a:pt x="10800" y="15048"/>
                  </a:cubicBezTo>
                  <a:close/>
                </a:path>
              </a:pathLst>
            </a:custGeom>
            <a:solidFill>
              <a:srgbClr val="3B3B3B">
                <a:alpha val="34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1" name="Shape">
              <a:extLst>
                <a:ext uri="{FF2B5EF4-FFF2-40B4-BE49-F238E27FC236}">
                  <a16:creationId xmlns:a16="http://schemas.microsoft.com/office/drawing/2014/main" id="{D18066E4-D844-43BD-994D-7779266CC60F}"/>
                </a:ext>
              </a:extLst>
            </p:cNvPr>
            <p:cNvSpPr/>
            <p:nvPr/>
          </p:nvSpPr>
          <p:spPr>
            <a:xfrm>
              <a:off x="3327399" y="1143000"/>
              <a:ext cx="827017" cy="20835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2613"/>
                  </a:lnTo>
                  <a:lnTo>
                    <a:pt x="10550" y="21600"/>
                  </a:lnTo>
                  <a:cubicBezTo>
                    <a:pt x="1055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2" name="Shape">
              <a:extLst>
                <a:ext uri="{FF2B5EF4-FFF2-40B4-BE49-F238E27FC236}">
                  <a16:creationId xmlns:a16="http://schemas.microsoft.com/office/drawing/2014/main" id="{5421CA2F-3085-4F1B-92CB-2D978D80E314}"/>
                </a:ext>
              </a:extLst>
            </p:cNvPr>
            <p:cNvSpPr/>
            <p:nvPr/>
          </p:nvSpPr>
          <p:spPr>
            <a:xfrm>
              <a:off x="2362200" y="1142999"/>
              <a:ext cx="1795264" cy="1216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7305"/>
                  </a:lnTo>
                  <a:lnTo>
                    <a:pt x="11650" y="21600"/>
                  </a:lnTo>
                  <a:cubicBezTo>
                    <a:pt x="1165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210405269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0E1261E-0F4C-234E-89F4-70FCD581DA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327678BE-C4E2-419C-8A2E-3C13F09A8154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solidFill>
            <a:srgbClr val="38405F"/>
          </a:soli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80C108D-A13B-44B8-A275-7F38EBF0C38E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D09255D-2555-4C0A-B457-D31F7EB0FDC5}"/>
              </a:ext>
            </a:extLst>
          </p:cNvPr>
          <p:cNvSpPr txBox="1"/>
          <p:nvPr/>
        </p:nvSpPr>
        <p:spPr>
          <a:xfrm>
            <a:off x="2264410" y="3049988"/>
            <a:ext cx="1694823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-11" normalizeH="0" baseline="0" dirty="0">
                <a:ln>
                  <a:noFill/>
                </a:ln>
                <a:solidFill>
                  <a:srgbClr val="38405F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DE8D0CB-D79B-4DA5-82F1-6472437887BF}"/>
              </a:ext>
            </a:extLst>
          </p:cNvPr>
          <p:cNvSpPr/>
          <p:nvPr/>
        </p:nvSpPr>
        <p:spPr>
          <a:xfrm>
            <a:off x="756411" y="3047999"/>
            <a:ext cx="1491488" cy="295530"/>
          </a:xfrm>
          <a:custGeom>
            <a:avLst/>
            <a:gdLst>
              <a:gd name="connsiteX0" fmla="*/ 1343025 w 1491488"/>
              <a:gd name="connsiteY0" fmla="*/ 295530 h 295530"/>
              <a:gd name="connsiteX1" fmla="*/ 147955 w 1491488"/>
              <a:gd name="connsiteY1" fmla="*/ 295530 h 295530"/>
              <a:gd name="connsiteX2" fmla="*/ 0 w 1491488"/>
              <a:gd name="connsiteY2" fmla="*/ 147575 h 295530"/>
              <a:gd name="connsiteX3" fmla="*/ 0 w 1491488"/>
              <a:gd name="connsiteY3" fmla="*/ 147575 h 295530"/>
              <a:gd name="connsiteX4" fmla="*/ 147955 w 1491488"/>
              <a:gd name="connsiteY4" fmla="*/ 1 h 295530"/>
              <a:gd name="connsiteX5" fmla="*/ 1343025 w 1491488"/>
              <a:gd name="connsiteY5" fmla="*/ 1 h 295530"/>
              <a:gd name="connsiteX6" fmla="*/ 1491488 w 1491488"/>
              <a:gd name="connsiteY6" fmla="*/ 147447 h 295530"/>
              <a:gd name="connsiteX7" fmla="*/ 1491488 w 1491488"/>
              <a:gd name="connsiteY7" fmla="*/ 147575 h 295530"/>
              <a:gd name="connsiteX8" fmla="*/ 1491488 w 1491488"/>
              <a:gd name="connsiteY8" fmla="*/ 147575 h 295530"/>
              <a:gd name="connsiteX9" fmla="*/ 1343534 w 1491488"/>
              <a:gd name="connsiteY9" fmla="*/ 295531 h 295530"/>
              <a:gd name="connsiteX10" fmla="*/ 1343025 w 1491488"/>
              <a:gd name="connsiteY10" fmla="*/ 295530 h 295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91488" h="295530">
                <a:moveTo>
                  <a:pt x="1343025" y="295530"/>
                </a:moveTo>
                <a:lnTo>
                  <a:pt x="147955" y="295530"/>
                </a:lnTo>
                <a:cubicBezTo>
                  <a:pt x="66242" y="295530"/>
                  <a:pt x="0" y="229288"/>
                  <a:pt x="0" y="147575"/>
                </a:cubicBezTo>
                <a:lnTo>
                  <a:pt x="0" y="147575"/>
                </a:lnTo>
                <a:cubicBezTo>
                  <a:pt x="210" y="66010"/>
                  <a:pt x="66390" y="1"/>
                  <a:pt x="147955" y="1"/>
                </a:cubicBezTo>
                <a:lnTo>
                  <a:pt x="1343025" y="1"/>
                </a:lnTo>
                <a:cubicBezTo>
                  <a:pt x="1424738" y="-280"/>
                  <a:pt x="1491207" y="65734"/>
                  <a:pt x="1491488" y="147447"/>
                </a:cubicBezTo>
                <a:cubicBezTo>
                  <a:pt x="1491488" y="147489"/>
                  <a:pt x="1491488" y="147532"/>
                  <a:pt x="1491488" y="147575"/>
                </a:cubicBezTo>
                <a:lnTo>
                  <a:pt x="1491488" y="147575"/>
                </a:lnTo>
                <a:cubicBezTo>
                  <a:pt x="1491488" y="229288"/>
                  <a:pt x="1425247" y="295530"/>
                  <a:pt x="1343534" y="295531"/>
                </a:cubicBezTo>
                <a:cubicBezTo>
                  <a:pt x="1343364" y="295531"/>
                  <a:pt x="1343195" y="295530"/>
                  <a:pt x="1343025" y="295530"/>
                </a:cubicBezTo>
                <a:close/>
              </a:path>
            </a:pathLst>
          </a:custGeom>
          <a:solidFill>
            <a:srgbClr val="38405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8183D00-7B90-4109-BAA1-5DBE4D04B697}"/>
              </a:ext>
            </a:extLst>
          </p:cNvPr>
          <p:cNvSpPr txBox="1"/>
          <p:nvPr/>
        </p:nvSpPr>
        <p:spPr>
          <a:xfrm>
            <a:off x="836422" y="3059938"/>
            <a:ext cx="1046480" cy="2692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LEAN MORE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203A69FC-1C38-4BBE-92A8-B35727FB1E1D}"/>
              </a:ext>
            </a:extLst>
          </p:cNvPr>
          <p:cNvSpPr/>
          <p:nvPr/>
        </p:nvSpPr>
        <p:spPr>
          <a:xfrm>
            <a:off x="1938782" y="3163061"/>
            <a:ext cx="183641" cy="65913"/>
          </a:xfrm>
          <a:custGeom>
            <a:avLst/>
            <a:gdLst>
              <a:gd name="connsiteX0" fmla="*/ 183642 w 183641"/>
              <a:gd name="connsiteY0" fmla="*/ 32893 h 65913"/>
              <a:gd name="connsiteX1" fmla="*/ 126619 w 183641"/>
              <a:gd name="connsiteY1" fmla="*/ 0 h 65913"/>
              <a:gd name="connsiteX2" fmla="*/ 126619 w 183641"/>
              <a:gd name="connsiteY2" fmla="*/ 20955 h 65913"/>
              <a:gd name="connsiteX3" fmla="*/ 121793 w 183641"/>
              <a:gd name="connsiteY3" fmla="*/ 20955 h 65913"/>
              <a:gd name="connsiteX4" fmla="*/ 0 w 183641"/>
              <a:gd name="connsiteY4" fmla="*/ 20955 h 65913"/>
              <a:gd name="connsiteX5" fmla="*/ 0 w 183641"/>
              <a:gd name="connsiteY5" fmla="*/ 44831 h 65913"/>
              <a:gd name="connsiteX6" fmla="*/ 121793 w 183641"/>
              <a:gd name="connsiteY6" fmla="*/ 44831 h 65913"/>
              <a:gd name="connsiteX7" fmla="*/ 126619 w 183641"/>
              <a:gd name="connsiteY7" fmla="*/ 44831 h 65913"/>
              <a:gd name="connsiteX8" fmla="*/ 126619 w 183641"/>
              <a:gd name="connsiteY8" fmla="*/ 65913 h 65913"/>
              <a:gd name="connsiteX9" fmla="*/ 183642 w 183641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1" h="65913">
                <a:moveTo>
                  <a:pt x="183642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642" y="32893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1A38A56C-415F-4A8A-9B7E-DE63E5B3E70F}"/>
              </a:ext>
            </a:extLst>
          </p:cNvPr>
          <p:cNvSpPr/>
          <p:nvPr/>
        </p:nvSpPr>
        <p:spPr>
          <a:xfrm>
            <a:off x="5051263" y="1265047"/>
            <a:ext cx="309043" cy="607186"/>
          </a:xfrm>
          <a:custGeom>
            <a:avLst/>
            <a:gdLst>
              <a:gd name="connsiteX0" fmla="*/ 22833 w 309043"/>
              <a:gd name="connsiteY0" fmla="*/ 535305 h 607186"/>
              <a:gd name="connsiteX1" fmla="*/ 89889 w 309043"/>
              <a:gd name="connsiteY1" fmla="*/ 568960 h 607186"/>
              <a:gd name="connsiteX2" fmla="*/ 116940 w 309043"/>
              <a:gd name="connsiteY2" fmla="*/ 529082 h 607186"/>
              <a:gd name="connsiteX3" fmla="*/ 131545 w 309043"/>
              <a:gd name="connsiteY3" fmla="*/ 509651 h 607186"/>
              <a:gd name="connsiteX4" fmla="*/ 127735 w 309043"/>
              <a:gd name="connsiteY4" fmla="*/ 494919 h 607186"/>
              <a:gd name="connsiteX5" fmla="*/ 119353 w 309043"/>
              <a:gd name="connsiteY5" fmla="*/ 472948 h 607186"/>
              <a:gd name="connsiteX6" fmla="*/ 110717 w 309043"/>
              <a:gd name="connsiteY6" fmla="*/ 388366 h 607186"/>
              <a:gd name="connsiteX7" fmla="*/ 115289 w 309043"/>
              <a:gd name="connsiteY7" fmla="*/ 364236 h 607186"/>
              <a:gd name="connsiteX8" fmla="*/ 145007 w 309043"/>
              <a:gd name="connsiteY8" fmla="*/ 318643 h 607186"/>
              <a:gd name="connsiteX9" fmla="*/ 145007 w 309043"/>
              <a:gd name="connsiteY9" fmla="*/ 317246 h 607186"/>
              <a:gd name="connsiteX10" fmla="*/ 153135 w 309043"/>
              <a:gd name="connsiteY10" fmla="*/ 316230 h 607186"/>
              <a:gd name="connsiteX11" fmla="*/ 167867 w 309043"/>
              <a:gd name="connsiteY11" fmla="*/ 328930 h 607186"/>
              <a:gd name="connsiteX12" fmla="*/ 182980 w 309043"/>
              <a:gd name="connsiteY12" fmla="*/ 350139 h 607186"/>
              <a:gd name="connsiteX13" fmla="*/ 198220 w 309043"/>
              <a:gd name="connsiteY13" fmla="*/ 384810 h 607186"/>
              <a:gd name="connsiteX14" fmla="*/ 196442 w 309043"/>
              <a:gd name="connsiteY14" fmla="*/ 384810 h 607186"/>
              <a:gd name="connsiteX15" fmla="*/ 197585 w 309043"/>
              <a:gd name="connsiteY15" fmla="*/ 389128 h 607186"/>
              <a:gd name="connsiteX16" fmla="*/ 199490 w 309043"/>
              <a:gd name="connsiteY16" fmla="*/ 389128 h 607186"/>
              <a:gd name="connsiteX17" fmla="*/ 205713 w 309043"/>
              <a:gd name="connsiteY17" fmla="*/ 443357 h 607186"/>
              <a:gd name="connsiteX18" fmla="*/ 200125 w 309043"/>
              <a:gd name="connsiteY18" fmla="*/ 486664 h 607186"/>
              <a:gd name="connsiteX19" fmla="*/ 198601 w 309043"/>
              <a:gd name="connsiteY19" fmla="*/ 492252 h 607186"/>
              <a:gd name="connsiteX20" fmla="*/ 169264 w 309043"/>
              <a:gd name="connsiteY20" fmla="*/ 551307 h 607186"/>
              <a:gd name="connsiteX21" fmla="*/ 168121 w 309043"/>
              <a:gd name="connsiteY21" fmla="*/ 560324 h 607186"/>
              <a:gd name="connsiteX22" fmla="*/ 169772 w 309043"/>
              <a:gd name="connsiteY22" fmla="*/ 565023 h 607186"/>
              <a:gd name="connsiteX23" fmla="*/ 183996 w 309043"/>
              <a:gd name="connsiteY23" fmla="*/ 607187 h 607186"/>
              <a:gd name="connsiteX24" fmla="*/ 189457 w 309043"/>
              <a:gd name="connsiteY24" fmla="*/ 605028 h 607186"/>
              <a:gd name="connsiteX25" fmla="*/ 211174 w 309043"/>
              <a:gd name="connsiteY25" fmla="*/ 603758 h 607186"/>
              <a:gd name="connsiteX26" fmla="*/ 287374 w 309043"/>
              <a:gd name="connsiteY26" fmla="*/ 535432 h 607186"/>
              <a:gd name="connsiteX27" fmla="*/ 296899 w 309043"/>
              <a:gd name="connsiteY27" fmla="*/ 525145 h 607186"/>
              <a:gd name="connsiteX28" fmla="*/ 192378 w 309043"/>
              <a:gd name="connsiteY28" fmla="*/ 303403 h 607186"/>
              <a:gd name="connsiteX29" fmla="*/ 179678 w 309043"/>
              <a:gd name="connsiteY29" fmla="*/ 290703 h 607186"/>
              <a:gd name="connsiteX30" fmla="*/ 176757 w 309043"/>
              <a:gd name="connsiteY30" fmla="*/ 151003 h 607186"/>
              <a:gd name="connsiteX31" fmla="*/ 208634 w 309043"/>
              <a:gd name="connsiteY31" fmla="*/ 151003 h 607186"/>
              <a:gd name="connsiteX32" fmla="*/ 219683 w 309043"/>
              <a:gd name="connsiteY32" fmla="*/ 159258 h 607186"/>
              <a:gd name="connsiteX33" fmla="*/ 237444 w 309043"/>
              <a:gd name="connsiteY33" fmla="*/ 144380 h 607186"/>
              <a:gd name="connsiteX34" fmla="*/ 222565 w 309043"/>
              <a:gd name="connsiteY34" fmla="*/ 126619 h 607186"/>
              <a:gd name="connsiteX35" fmla="*/ 219683 w 309043"/>
              <a:gd name="connsiteY35" fmla="*/ 126619 h 607186"/>
              <a:gd name="connsiteX36" fmla="*/ 208634 w 309043"/>
              <a:gd name="connsiteY36" fmla="*/ 134747 h 607186"/>
              <a:gd name="connsiteX37" fmla="*/ 176503 w 309043"/>
              <a:gd name="connsiteY37" fmla="*/ 134747 h 607186"/>
              <a:gd name="connsiteX38" fmla="*/ 175487 w 309043"/>
              <a:gd name="connsiteY38" fmla="*/ 86995 h 607186"/>
              <a:gd name="connsiteX39" fmla="*/ 191235 w 309043"/>
              <a:gd name="connsiteY39" fmla="*/ 58928 h 607186"/>
              <a:gd name="connsiteX40" fmla="*/ 192251 w 309043"/>
              <a:gd name="connsiteY40" fmla="*/ 58928 h 607186"/>
              <a:gd name="connsiteX41" fmla="*/ 192251 w 309043"/>
              <a:gd name="connsiteY41" fmla="*/ 17780 h 607186"/>
              <a:gd name="connsiteX42" fmla="*/ 192251 w 309043"/>
              <a:gd name="connsiteY42" fmla="*/ 17780 h 607186"/>
              <a:gd name="connsiteX43" fmla="*/ 166851 w 309043"/>
              <a:gd name="connsiteY43" fmla="*/ 0 h 607186"/>
              <a:gd name="connsiteX44" fmla="*/ 145134 w 309043"/>
              <a:gd name="connsiteY44" fmla="*/ 0 h 607186"/>
              <a:gd name="connsiteX45" fmla="*/ 119734 w 309043"/>
              <a:gd name="connsiteY45" fmla="*/ 17780 h 607186"/>
              <a:gd name="connsiteX46" fmla="*/ 119734 w 309043"/>
              <a:gd name="connsiteY46" fmla="*/ 17780 h 607186"/>
              <a:gd name="connsiteX47" fmla="*/ 119734 w 309043"/>
              <a:gd name="connsiteY47" fmla="*/ 58928 h 607186"/>
              <a:gd name="connsiteX48" fmla="*/ 119734 w 309043"/>
              <a:gd name="connsiteY48" fmla="*/ 58928 h 607186"/>
              <a:gd name="connsiteX49" fmla="*/ 133450 w 309043"/>
              <a:gd name="connsiteY49" fmla="*/ 85852 h 607186"/>
              <a:gd name="connsiteX50" fmla="*/ 133450 w 309043"/>
              <a:gd name="connsiteY50" fmla="*/ 89408 h 607186"/>
              <a:gd name="connsiteX51" fmla="*/ 133450 w 309043"/>
              <a:gd name="connsiteY51" fmla="*/ 106807 h 607186"/>
              <a:gd name="connsiteX52" fmla="*/ 101446 w 309043"/>
              <a:gd name="connsiteY52" fmla="*/ 106807 h 607186"/>
              <a:gd name="connsiteX53" fmla="*/ 90397 w 309043"/>
              <a:gd name="connsiteY53" fmla="*/ 98552 h 607186"/>
              <a:gd name="connsiteX54" fmla="*/ 72637 w 309043"/>
              <a:gd name="connsiteY54" fmla="*/ 113430 h 607186"/>
              <a:gd name="connsiteX55" fmla="*/ 87515 w 309043"/>
              <a:gd name="connsiteY55" fmla="*/ 131191 h 607186"/>
              <a:gd name="connsiteX56" fmla="*/ 90397 w 309043"/>
              <a:gd name="connsiteY56" fmla="*/ 131191 h 607186"/>
              <a:gd name="connsiteX57" fmla="*/ 101446 w 309043"/>
              <a:gd name="connsiteY57" fmla="*/ 122936 h 607186"/>
              <a:gd name="connsiteX58" fmla="*/ 133069 w 309043"/>
              <a:gd name="connsiteY58" fmla="*/ 122936 h 607186"/>
              <a:gd name="connsiteX59" fmla="*/ 132307 w 309043"/>
              <a:gd name="connsiteY59" fmla="*/ 162814 h 607186"/>
              <a:gd name="connsiteX60" fmla="*/ 101446 w 309043"/>
              <a:gd name="connsiteY60" fmla="*/ 162814 h 607186"/>
              <a:gd name="connsiteX61" fmla="*/ 90397 w 309043"/>
              <a:gd name="connsiteY61" fmla="*/ 154686 h 607186"/>
              <a:gd name="connsiteX62" fmla="*/ 72105 w 309043"/>
              <a:gd name="connsiteY62" fmla="*/ 168906 h 607186"/>
              <a:gd name="connsiteX63" fmla="*/ 86325 w 309043"/>
              <a:gd name="connsiteY63" fmla="*/ 187198 h 607186"/>
              <a:gd name="connsiteX64" fmla="*/ 90397 w 309043"/>
              <a:gd name="connsiteY64" fmla="*/ 187198 h 607186"/>
              <a:gd name="connsiteX65" fmla="*/ 101446 w 309043"/>
              <a:gd name="connsiteY65" fmla="*/ 179070 h 607186"/>
              <a:gd name="connsiteX66" fmla="*/ 131926 w 309043"/>
              <a:gd name="connsiteY66" fmla="*/ 179070 h 607186"/>
              <a:gd name="connsiteX67" fmla="*/ 129640 w 309043"/>
              <a:gd name="connsiteY67" fmla="*/ 291719 h 607186"/>
              <a:gd name="connsiteX68" fmla="*/ 116940 w 309043"/>
              <a:gd name="connsiteY68" fmla="*/ 304419 h 607186"/>
              <a:gd name="connsiteX69" fmla="*/ 12673 w 309043"/>
              <a:gd name="connsiteY69" fmla="*/ 526161 h 607186"/>
              <a:gd name="connsiteX70" fmla="*/ 22833 w 309043"/>
              <a:gd name="connsiteY70" fmla="*/ 535305 h 607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09043" h="607186">
                <a:moveTo>
                  <a:pt x="22833" y="535305"/>
                </a:moveTo>
                <a:cubicBezTo>
                  <a:pt x="49282" y="535152"/>
                  <a:pt x="74207" y="547662"/>
                  <a:pt x="89889" y="568960"/>
                </a:cubicBezTo>
                <a:cubicBezTo>
                  <a:pt x="98171" y="555183"/>
                  <a:pt x="107202" y="541870"/>
                  <a:pt x="116940" y="529082"/>
                </a:cubicBezTo>
                <a:lnTo>
                  <a:pt x="131545" y="509651"/>
                </a:lnTo>
                <a:cubicBezTo>
                  <a:pt x="133450" y="506984"/>
                  <a:pt x="128624" y="496951"/>
                  <a:pt x="127735" y="494919"/>
                </a:cubicBezTo>
                <a:cubicBezTo>
                  <a:pt x="125068" y="487553"/>
                  <a:pt x="122147" y="480314"/>
                  <a:pt x="119353" y="472948"/>
                </a:cubicBezTo>
                <a:cubicBezTo>
                  <a:pt x="110025" y="445790"/>
                  <a:pt x="107071" y="416849"/>
                  <a:pt x="110717" y="388366"/>
                </a:cubicBezTo>
                <a:cubicBezTo>
                  <a:pt x="111726" y="380234"/>
                  <a:pt x="113253" y="372174"/>
                  <a:pt x="115289" y="364236"/>
                </a:cubicBezTo>
                <a:cubicBezTo>
                  <a:pt x="119245" y="345898"/>
                  <a:pt x="129827" y="329665"/>
                  <a:pt x="145007" y="318643"/>
                </a:cubicBezTo>
                <a:cubicBezTo>
                  <a:pt x="145099" y="318182"/>
                  <a:pt x="145099" y="317707"/>
                  <a:pt x="145007" y="317246"/>
                </a:cubicBezTo>
                <a:lnTo>
                  <a:pt x="153135" y="316230"/>
                </a:lnTo>
                <a:cubicBezTo>
                  <a:pt x="158361" y="320084"/>
                  <a:pt x="163285" y="324329"/>
                  <a:pt x="167867" y="328930"/>
                </a:cubicBezTo>
                <a:cubicBezTo>
                  <a:pt x="173567" y="335504"/>
                  <a:pt x="178627" y="342606"/>
                  <a:pt x="182980" y="350139"/>
                </a:cubicBezTo>
                <a:cubicBezTo>
                  <a:pt x="189407" y="361056"/>
                  <a:pt x="194523" y="372693"/>
                  <a:pt x="198220" y="384810"/>
                </a:cubicBezTo>
                <a:lnTo>
                  <a:pt x="196442" y="384810"/>
                </a:lnTo>
                <a:lnTo>
                  <a:pt x="197585" y="389128"/>
                </a:lnTo>
                <a:lnTo>
                  <a:pt x="199490" y="389128"/>
                </a:lnTo>
                <a:cubicBezTo>
                  <a:pt x="204258" y="406793"/>
                  <a:pt x="206356" y="425071"/>
                  <a:pt x="205713" y="443357"/>
                </a:cubicBezTo>
                <a:cubicBezTo>
                  <a:pt x="205412" y="457952"/>
                  <a:pt x="203538" y="472471"/>
                  <a:pt x="200125" y="486664"/>
                </a:cubicBezTo>
                <a:lnTo>
                  <a:pt x="198601" y="492252"/>
                </a:lnTo>
                <a:cubicBezTo>
                  <a:pt x="192705" y="513638"/>
                  <a:pt x="182745" y="533689"/>
                  <a:pt x="169264" y="551307"/>
                </a:cubicBezTo>
                <a:cubicBezTo>
                  <a:pt x="167047" y="553783"/>
                  <a:pt x="166592" y="557373"/>
                  <a:pt x="168121" y="560324"/>
                </a:cubicBezTo>
                <a:cubicBezTo>
                  <a:pt x="168803" y="561841"/>
                  <a:pt x="169356" y="563413"/>
                  <a:pt x="169772" y="565023"/>
                </a:cubicBezTo>
                <a:cubicBezTo>
                  <a:pt x="174344" y="577723"/>
                  <a:pt x="179424" y="594106"/>
                  <a:pt x="183996" y="607187"/>
                </a:cubicBezTo>
                <a:lnTo>
                  <a:pt x="189457" y="605028"/>
                </a:lnTo>
                <a:cubicBezTo>
                  <a:pt x="196578" y="603419"/>
                  <a:pt x="203914" y="602990"/>
                  <a:pt x="211174" y="603758"/>
                </a:cubicBezTo>
                <a:cubicBezTo>
                  <a:pt x="209777" y="570992"/>
                  <a:pt x="234415" y="539115"/>
                  <a:pt x="287374" y="535432"/>
                </a:cubicBezTo>
                <a:cubicBezTo>
                  <a:pt x="292785" y="535094"/>
                  <a:pt x="296977" y="530566"/>
                  <a:pt x="296899" y="525145"/>
                </a:cubicBezTo>
                <a:cubicBezTo>
                  <a:pt x="295756" y="460248"/>
                  <a:pt x="363066" y="320548"/>
                  <a:pt x="192378" y="303403"/>
                </a:cubicBezTo>
                <a:cubicBezTo>
                  <a:pt x="185527" y="303025"/>
                  <a:pt x="180056" y="297554"/>
                  <a:pt x="179678" y="290703"/>
                </a:cubicBezTo>
                <a:lnTo>
                  <a:pt x="176757" y="151003"/>
                </a:lnTo>
                <a:lnTo>
                  <a:pt x="208634" y="151003"/>
                </a:lnTo>
                <a:cubicBezTo>
                  <a:pt x="209542" y="156251"/>
                  <a:pt x="214393" y="159875"/>
                  <a:pt x="219683" y="159258"/>
                </a:cubicBezTo>
                <a:cubicBezTo>
                  <a:pt x="228696" y="160054"/>
                  <a:pt x="236648" y="153393"/>
                  <a:pt x="237444" y="144380"/>
                </a:cubicBezTo>
                <a:cubicBezTo>
                  <a:pt x="238239" y="135367"/>
                  <a:pt x="231578" y="127415"/>
                  <a:pt x="222565" y="126619"/>
                </a:cubicBezTo>
                <a:cubicBezTo>
                  <a:pt x="221606" y="126534"/>
                  <a:pt x="220642" y="126534"/>
                  <a:pt x="219683" y="126619"/>
                </a:cubicBezTo>
                <a:cubicBezTo>
                  <a:pt x="214434" y="125995"/>
                  <a:pt x="209601" y="129550"/>
                  <a:pt x="208634" y="134747"/>
                </a:cubicBezTo>
                <a:lnTo>
                  <a:pt x="176503" y="134747"/>
                </a:lnTo>
                <a:lnTo>
                  <a:pt x="175487" y="86995"/>
                </a:lnTo>
                <a:cubicBezTo>
                  <a:pt x="175115" y="75440"/>
                  <a:pt x="181179" y="64632"/>
                  <a:pt x="191235" y="58928"/>
                </a:cubicBezTo>
                <a:lnTo>
                  <a:pt x="192251" y="58928"/>
                </a:lnTo>
                <a:lnTo>
                  <a:pt x="192251" y="17780"/>
                </a:lnTo>
                <a:lnTo>
                  <a:pt x="192251" y="17780"/>
                </a:lnTo>
                <a:cubicBezTo>
                  <a:pt x="180843" y="17928"/>
                  <a:pt x="170617" y="10770"/>
                  <a:pt x="166851" y="0"/>
                </a:cubicBezTo>
                <a:lnTo>
                  <a:pt x="145134" y="0"/>
                </a:lnTo>
                <a:cubicBezTo>
                  <a:pt x="141435" y="10820"/>
                  <a:pt x="131167" y="18008"/>
                  <a:pt x="119734" y="17780"/>
                </a:cubicBezTo>
                <a:lnTo>
                  <a:pt x="119734" y="17780"/>
                </a:lnTo>
                <a:lnTo>
                  <a:pt x="119734" y="58928"/>
                </a:lnTo>
                <a:lnTo>
                  <a:pt x="119734" y="58928"/>
                </a:lnTo>
                <a:cubicBezTo>
                  <a:pt x="128522" y="65044"/>
                  <a:pt x="133669" y="75148"/>
                  <a:pt x="133450" y="85852"/>
                </a:cubicBezTo>
                <a:lnTo>
                  <a:pt x="133450" y="89408"/>
                </a:lnTo>
                <a:lnTo>
                  <a:pt x="133450" y="106807"/>
                </a:lnTo>
                <a:lnTo>
                  <a:pt x="101446" y="106807"/>
                </a:lnTo>
                <a:cubicBezTo>
                  <a:pt x="100598" y="101522"/>
                  <a:pt x="95705" y="97867"/>
                  <a:pt x="90397" y="98552"/>
                </a:cubicBezTo>
                <a:cubicBezTo>
                  <a:pt x="81384" y="97756"/>
                  <a:pt x="73432" y="104417"/>
                  <a:pt x="72637" y="113430"/>
                </a:cubicBezTo>
                <a:cubicBezTo>
                  <a:pt x="71841" y="122443"/>
                  <a:pt x="78502" y="130395"/>
                  <a:pt x="87515" y="131191"/>
                </a:cubicBezTo>
                <a:cubicBezTo>
                  <a:pt x="88474" y="131276"/>
                  <a:pt x="89438" y="131276"/>
                  <a:pt x="90397" y="131191"/>
                </a:cubicBezTo>
                <a:cubicBezTo>
                  <a:pt x="95705" y="131876"/>
                  <a:pt x="100598" y="128221"/>
                  <a:pt x="101446" y="122936"/>
                </a:cubicBezTo>
                <a:lnTo>
                  <a:pt x="133069" y="122936"/>
                </a:lnTo>
                <a:lnTo>
                  <a:pt x="132307" y="162814"/>
                </a:lnTo>
                <a:lnTo>
                  <a:pt x="101446" y="162814"/>
                </a:lnTo>
                <a:cubicBezTo>
                  <a:pt x="100538" y="157581"/>
                  <a:pt x="95664" y="153995"/>
                  <a:pt x="90397" y="154686"/>
                </a:cubicBezTo>
                <a:cubicBezTo>
                  <a:pt x="81419" y="153562"/>
                  <a:pt x="73230" y="159928"/>
                  <a:pt x="72105" y="168906"/>
                </a:cubicBezTo>
                <a:cubicBezTo>
                  <a:pt x="70981" y="177884"/>
                  <a:pt x="77347" y="186074"/>
                  <a:pt x="86325" y="187198"/>
                </a:cubicBezTo>
                <a:cubicBezTo>
                  <a:pt x="87677" y="187367"/>
                  <a:pt x="89045" y="187367"/>
                  <a:pt x="90397" y="187198"/>
                </a:cubicBezTo>
                <a:cubicBezTo>
                  <a:pt x="95664" y="187889"/>
                  <a:pt x="100538" y="184303"/>
                  <a:pt x="101446" y="179070"/>
                </a:cubicBezTo>
                <a:lnTo>
                  <a:pt x="131926" y="179070"/>
                </a:lnTo>
                <a:lnTo>
                  <a:pt x="129640" y="291719"/>
                </a:lnTo>
                <a:cubicBezTo>
                  <a:pt x="129262" y="298570"/>
                  <a:pt x="123792" y="304041"/>
                  <a:pt x="116940" y="304419"/>
                </a:cubicBezTo>
                <a:cubicBezTo>
                  <a:pt x="-54891" y="321564"/>
                  <a:pt x="13689" y="461391"/>
                  <a:pt x="12673" y="526161"/>
                </a:cubicBezTo>
                <a:cubicBezTo>
                  <a:pt x="13197" y="531372"/>
                  <a:pt x="17595" y="535331"/>
                  <a:pt x="22833" y="535305"/>
                </a:cubicBezTo>
                <a:close/>
              </a:path>
            </a:pathLst>
          </a:custGeom>
          <a:solidFill>
            <a:srgbClr val="38405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570EC6F8-A0E8-436D-87F6-061FA11589BB}"/>
              </a:ext>
            </a:extLst>
          </p:cNvPr>
          <p:cNvSpPr/>
          <p:nvPr/>
        </p:nvSpPr>
        <p:spPr>
          <a:xfrm>
            <a:off x="4993063" y="1927986"/>
            <a:ext cx="427874" cy="302386"/>
          </a:xfrm>
          <a:custGeom>
            <a:avLst/>
            <a:gdLst>
              <a:gd name="connsiteX0" fmla="*/ 382531 w 427874"/>
              <a:gd name="connsiteY0" fmla="*/ 55880 h 302386"/>
              <a:gd name="connsiteX1" fmla="*/ 371228 w 427874"/>
              <a:gd name="connsiteY1" fmla="*/ 26797 h 302386"/>
              <a:gd name="connsiteX2" fmla="*/ 366734 w 427874"/>
              <a:gd name="connsiteY2" fmla="*/ 15441 h 302386"/>
              <a:gd name="connsiteX3" fmla="*/ 363481 w 427874"/>
              <a:gd name="connsiteY3" fmla="*/ 14732 h 302386"/>
              <a:gd name="connsiteX4" fmla="*/ 363481 w 427874"/>
              <a:gd name="connsiteY4" fmla="*/ 14732 h 302386"/>
              <a:gd name="connsiteX5" fmla="*/ 342653 w 427874"/>
              <a:gd name="connsiteY5" fmla="*/ 12319 h 302386"/>
              <a:gd name="connsiteX6" fmla="*/ 342653 w 427874"/>
              <a:gd name="connsiteY6" fmla="*/ 54483 h 302386"/>
              <a:gd name="connsiteX7" fmla="*/ 299346 w 427874"/>
              <a:gd name="connsiteY7" fmla="*/ 107061 h 302386"/>
              <a:gd name="connsiteX8" fmla="*/ 301124 w 427874"/>
              <a:gd name="connsiteY8" fmla="*/ 111760 h 302386"/>
              <a:gd name="connsiteX9" fmla="*/ 305315 w 427874"/>
              <a:gd name="connsiteY9" fmla="*/ 124460 h 302386"/>
              <a:gd name="connsiteX10" fmla="*/ 325000 w 427874"/>
              <a:gd name="connsiteY10" fmla="*/ 185801 h 302386"/>
              <a:gd name="connsiteX11" fmla="*/ 279534 w 427874"/>
              <a:gd name="connsiteY11" fmla="*/ 260985 h 302386"/>
              <a:gd name="connsiteX12" fmla="*/ 219082 w 427874"/>
              <a:gd name="connsiteY12" fmla="*/ 254635 h 302386"/>
              <a:gd name="connsiteX13" fmla="*/ 200548 w 427874"/>
              <a:gd name="connsiteY13" fmla="*/ 187645 h 302386"/>
              <a:gd name="connsiteX14" fmla="*/ 204985 w 427874"/>
              <a:gd name="connsiteY14" fmla="*/ 181102 h 302386"/>
              <a:gd name="connsiteX15" fmla="*/ 245371 w 427874"/>
              <a:gd name="connsiteY15" fmla="*/ 170307 h 302386"/>
              <a:gd name="connsiteX16" fmla="*/ 269882 w 427874"/>
              <a:gd name="connsiteY16" fmla="*/ 203454 h 302386"/>
              <a:gd name="connsiteX17" fmla="*/ 248800 w 427874"/>
              <a:gd name="connsiteY17" fmla="*/ 239649 h 302386"/>
              <a:gd name="connsiteX18" fmla="*/ 245371 w 427874"/>
              <a:gd name="connsiteY18" fmla="*/ 241427 h 302386"/>
              <a:gd name="connsiteX19" fmla="*/ 248673 w 427874"/>
              <a:gd name="connsiteY19" fmla="*/ 243332 h 302386"/>
              <a:gd name="connsiteX20" fmla="*/ 270390 w 427874"/>
              <a:gd name="connsiteY20" fmla="*/ 243332 h 302386"/>
              <a:gd name="connsiteX21" fmla="*/ 305696 w 427874"/>
              <a:gd name="connsiteY21" fmla="*/ 195580 h 302386"/>
              <a:gd name="connsiteX22" fmla="*/ 300489 w 427874"/>
              <a:gd name="connsiteY22" fmla="*/ 168275 h 302386"/>
              <a:gd name="connsiteX23" fmla="*/ 291345 w 427874"/>
              <a:gd name="connsiteY23" fmla="*/ 142113 h 302386"/>
              <a:gd name="connsiteX24" fmla="*/ 282074 w 427874"/>
              <a:gd name="connsiteY24" fmla="*/ 118872 h 302386"/>
              <a:gd name="connsiteX25" fmla="*/ 273438 w 427874"/>
              <a:gd name="connsiteY25" fmla="*/ 121031 h 302386"/>
              <a:gd name="connsiteX26" fmla="*/ 198381 w 427874"/>
              <a:gd name="connsiteY26" fmla="*/ 116205 h 302386"/>
              <a:gd name="connsiteX27" fmla="*/ 118498 w 427874"/>
              <a:gd name="connsiteY27" fmla="*/ 0 h 302386"/>
              <a:gd name="connsiteX28" fmla="*/ 64269 w 427874"/>
              <a:gd name="connsiteY28" fmla="*/ 14732 h 302386"/>
              <a:gd name="connsiteX29" fmla="*/ 64269 w 427874"/>
              <a:gd name="connsiteY29" fmla="*/ 14732 h 302386"/>
              <a:gd name="connsiteX30" fmla="*/ 55813 w 427874"/>
              <a:gd name="connsiteY30" fmla="*/ 23544 h 302386"/>
              <a:gd name="connsiteX31" fmla="*/ 56522 w 427874"/>
              <a:gd name="connsiteY31" fmla="*/ 26797 h 302386"/>
              <a:gd name="connsiteX32" fmla="*/ 45219 w 427874"/>
              <a:gd name="connsiteY32" fmla="*/ 55880 h 302386"/>
              <a:gd name="connsiteX33" fmla="*/ 214129 w 427874"/>
              <a:gd name="connsiteY33" fmla="*/ 302387 h 302386"/>
              <a:gd name="connsiteX34" fmla="*/ 382531 w 427874"/>
              <a:gd name="connsiteY34" fmla="*/ 55880 h 302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27874" h="302386">
                <a:moveTo>
                  <a:pt x="382531" y="55880"/>
                </a:moveTo>
                <a:cubicBezTo>
                  <a:pt x="371228" y="43180"/>
                  <a:pt x="367799" y="35433"/>
                  <a:pt x="371228" y="26797"/>
                </a:cubicBezTo>
                <a:cubicBezTo>
                  <a:pt x="373123" y="22420"/>
                  <a:pt x="371111" y="17336"/>
                  <a:pt x="366734" y="15441"/>
                </a:cubicBezTo>
                <a:cubicBezTo>
                  <a:pt x="365706" y="14996"/>
                  <a:pt x="364601" y="14755"/>
                  <a:pt x="363481" y="14732"/>
                </a:cubicBezTo>
                <a:lnTo>
                  <a:pt x="363481" y="14732"/>
                </a:lnTo>
                <a:cubicBezTo>
                  <a:pt x="356486" y="14474"/>
                  <a:pt x="349522" y="13667"/>
                  <a:pt x="342653" y="12319"/>
                </a:cubicBezTo>
                <a:cubicBezTo>
                  <a:pt x="346398" y="26124"/>
                  <a:pt x="346398" y="40678"/>
                  <a:pt x="342653" y="54483"/>
                </a:cubicBezTo>
                <a:cubicBezTo>
                  <a:pt x="335311" y="76814"/>
                  <a:pt x="319857" y="95577"/>
                  <a:pt x="299346" y="107061"/>
                </a:cubicBezTo>
                <a:lnTo>
                  <a:pt x="301124" y="111760"/>
                </a:lnTo>
                <a:cubicBezTo>
                  <a:pt x="302521" y="116205"/>
                  <a:pt x="303918" y="120396"/>
                  <a:pt x="305315" y="124460"/>
                </a:cubicBezTo>
                <a:cubicBezTo>
                  <a:pt x="313208" y="144456"/>
                  <a:pt x="319784" y="164947"/>
                  <a:pt x="325000" y="185801"/>
                </a:cubicBezTo>
                <a:cubicBezTo>
                  <a:pt x="331503" y="218838"/>
                  <a:pt x="311811" y="251400"/>
                  <a:pt x="279534" y="260985"/>
                </a:cubicBezTo>
                <a:cubicBezTo>
                  <a:pt x="259375" y="267345"/>
                  <a:pt x="237480" y="265045"/>
                  <a:pt x="219082" y="254635"/>
                </a:cubicBezTo>
                <a:cubicBezTo>
                  <a:pt x="195465" y="241254"/>
                  <a:pt x="187167" y="211262"/>
                  <a:pt x="200548" y="187645"/>
                </a:cubicBezTo>
                <a:cubicBezTo>
                  <a:pt x="201849" y="185348"/>
                  <a:pt x="203333" y="183160"/>
                  <a:pt x="204985" y="181102"/>
                </a:cubicBezTo>
                <a:cubicBezTo>
                  <a:pt x="214282" y="168524"/>
                  <a:pt x="231039" y="164045"/>
                  <a:pt x="245371" y="170307"/>
                </a:cubicBezTo>
                <a:cubicBezTo>
                  <a:pt x="259173" y="175804"/>
                  <a:pt x="268670" y="188647"/>
                  <a:pt x="269882" y="203454"/>
                </a:cubicBezTo>
                <a:cubicBezTo>
                  <a:pt x="271990" y="218927"/>
                  <a:pt x="263298" y="233849"/>
                  <a:pt x="248800" y="239649"/>
                </a:cubicBezTo>
                <a:lnTo>
                  <a:pt x="245371" y="241427"/>
                </a:lnTo>
                <a:cubicBezTo>
                  <a:pt x="247022" y="242316"/>
                  <a:pt x="247784" y="242951"/>
                  <a:pt x="248673" y="243332"/>
                </a:cubicBezTo>
                <a:cubicBezTo>
                  <a:pt x="255700" y="245811"/>
                  <a:pt x="263363" y="245811"/>
                  <a:pt x="270390" y="243332"/>
                </a:cubicBezTo>
                <a:cubicBezTo>
                  <a:pt x="292974" y="239319"/>
                  <a:pt x="308478" y="218348"/>
                  <a:pt x="305696" y="195580"/>
                </a:cubicBezTo>
                <a:cubicBezTo>
                  <a:pt x="304660" y="186359"/>
                  <a:pt x="302920" y="177230"/>
                  <a:pt x="300489" y="168275"/>
                </a:cubicBezTo>
                <a:cubicBezTo>
                  <a:pt x="298076" y="159385"/>
                  <a:pt x="294520" y="150749"/>
                  <a:pt x="291345" y="142113"/>
                </a:cubicBezTo>
                <a:cubicBezTo>
                  <a:pt x="288170" y="133477"/>
                  <a:pt x="285122" y="126619"/>
                  <a:pt x="282074" y="118872"/>
                </a:cubicBezTo>
                <a:lnTo>
                  <a:pt x="273438" y="121031"/>
                </a:lnTo>
                <a:cubicBezTo>
                  <a:pt x="248638" y="128370"/>
                  <a:pt x="222037" y="126660"/>
                  <a:pt x="198381" y="116205"/>
                </a:cubicBezTo>
                <a:cubicBezTo>
                  <a:pt x="151855" y="95772"/>
                  <a:pt x="120911" y="50758"/>
                  <a:pt x="118498" y="0"/>
                </a:cubicBezTo>
                <a:cubicBezTo>
                  <a:pt x="101868" y="9197"/>
                  <a:pt x="83266" y="14251"/>
                  <a:pt x="64269" y="14732"/>
                </a:cubicBezTo>
                <a:lnTo>
                  <a:pt x="64269" y="14732"/>
                </a:lnTo>
                <a:cubicBezTo>
                  <a:pt x="59500" y="14830"/>
                  <a:pt x="55715" y="18776"/>
                  <a:pt x="55813" y="23544"/>
                </a:cubicBezTo>
                <a:cubicBezTo>
                  <a:pt x="55836" y="24664"/>
                  <a:pt x="56077" y="25769"/>
                  <a:pt x="56522" y="26797"/>
                </a:cubicBezTo>
                <a:cubicBezTo>
                  <a:pt x="59951" y="35433"/>
                  <a:pt x="56522" y="43053"/>
                  <a:pt x="45219" y="55880"/>
                </a:cubicBezTo>
                <a:cubicBezTo>
                  <a:pt x="-47237" y="160655"/>
                  <a:pt x="-1263" y="302387"/>
                  <a:pt x="214129" y="302387"/>
                </a:cubicBezTo>
                <a:cubicBezTo>
                  <a:pt x="429521" y="302387"/>
                  <a:pt x="474987" y="160655"/>
                  <a:pt x="382531" y="55880"/>
                </a:cubicBezTo>
                <a:close/>
              </a:path>
            </a:pathLst>
          </a:custGeom>
          <a:solidFill>
            <a:srgbClr val="B3A59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D0D78BEC-EEE9-40EB-A01A-9EC33CC01CED}"/>
              </a:ext>
            </a:extLst>
          </p:cNvPr>
          <p:cNvSpPr/>
          <p:nvPr/>
        </p:nvSpPr>
        <p:spPr>
          <a:xfrm>
            <a:off x="5148038" y="1837689"/>
            <a:ext cx="121130" cy="197864"/>
          </a:xfrm>
          <a:custGeom>
            <a:avLst/>
            <a:gdLst>
              <a:gd name="connsiteX0" fmla="*/ 68045 w 121130"/>
              <a:gd name="connsiteY0" fmla="*/ 102997 h 197864"/>
              <a:gd name="connsiteX1" fmla="*/ 79576 w 121130"/>
              <a:gd name="connsiteY1" fmla="*/ 157284 h 197864"/>
              <a:gd name="connsiteX2" fmla="*/ 88746 w 121130"/>
              <a:gd name="connsiteY2" fmla="*/ 161671 h 197864"/>
              <a:gd name="connsiteX3" fmla="*/ 93318 w 121130"/>
              <a:gd name="connsiteY3" fmla="*/ 163195 h 197864"/>
              <a:gd name="connsiteX4" fmla="*/ 96874 w 121130"/>
              <a:gd name="connsiteY4" fmla="*/ 169926 h 197864"/>
              <a:gd name="connsiteX5" fmla="*/ 91286 w 121130"/>
              <a:gd name="connsiteY5" fmla="*/ 175133 h 197864"/>
              <a:gd name="connsiteX6" fmla="*/ 85571 w 121130"/>
              <a:gd name="connsiteY6" fmla="*/ 175133 h 197864"/>
              <a:gd name="connsiteX7" fmla="*/ 33374 w 121130"/>
              <a:gd name="connsiteY7" fmla="*/ 125095 h 197864"/>
              <a:gd name="connsiteX8" fmla="*/ 63981 w 121130"/>
              <a:gd name="connsiteY8" fmla="*/ 44577 h 197864"/>
              <a:gd name="connsiteX9" fmla="*/ 69442 w 121130"/>
              <a:gd name="connsiteY9" fmla="*/ 40259 h 197864"/>
              <a:gd name="connsiteX10" fmla="*/ 55853 w 121130"/>
              <a:gd name="connsiteY10" fmla="*/ 0 h 197864"/>
              <a:gd name="connsiteX11" fmla="*/ 53059 w 121130"/>
              <a:gd name="connsiteY11" fmla="*/ 2413 h 197864"/>
              <a:gd name="connsiteX12" fmla="*/ 12800 w 121130"/>
              <a:gd name="connsiteY12" fmla="*/ 60706 h 197864"/>
              <a:gd name="connsiteX13" fmla="*/ 100 w 121130"/>
              <a:gd name="connsiteY13" fmla="*/ 118237 h 197864"/>
              <a:gd name="connsiteX14" fmla="*/ 54837 w 121130"/>
              <a:gd name="connsiteY14" fmla="*/ 192532 h 197864"/>
              <a:gd name="connsiteX15" fmla="*/ 121131 w 121130"/>
              <a:gd name="connsiteY15" fmla="*/ 189738 h 197864"/>
              <a:gd name="connsiteX16" fmla="*/ 85952 w 121130"/>
              <a:gd name="connsiteY16" fmla="*/ 85979 h 197864"/>
              <a:gd name="connsiteX17" fmla="*/ 68045 w 121130"/>
              <a:gd name="connsiteY17" fmla="*/ 102997 h 197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130" h="197864">
                <a:moveTo>
                  <a:pt x="68045" y="102997"/>
                </a:moveTo>
                <a:cubicBezTo>
                  <a:pt x="56238" y="121172"/>
                  <a:pt x="61401" y="145477"/>
                  <a:pt x="79576" y="157284"/>
                </a:cubicBezTo>
                <a:cubicBezTo>
                  <a:pt x="82429" y="159138"/>
                  <a:pt x="85512" y="160612"/>
                  <a:pt x="88746" y="161671"/>
                </a:cubicBezTo>
                <a:cubicBezTo>
                  <a:pt x="90332" y="161968"/>
                  <a:pt x="91871" y="162481"/>
                  <a:pt x="93318" y="163195"/>
                </a:cubicBezTo>
                <a:cubicBezTo>
                  <a:pt x="95966" y="164294"/>
                  <a:pt x="97459" y="167120"/>
                  <a:pt x="96874" y="169926"/>
                </a:cubicBezTo>
                <a:cubicBezTo>
                  <a:pt x="96464" y="172758"/>
                  <a:pt x="94140" y="174924"/>
                  <a:pt x="91286" y="175133"/>
                </a:cubicBezTo>
                <a:cubicBezTo>
                  <a:pt x="89389" y="175386"/>
                  <a:pt x="87467" y="175386"/>
                  <a:pt x="85571" y="175133"/>
                </a:cubicBezTo>
                <a:cubicBezTo>
                  <a:pt x="59631" y="170589"/>
                  <a:pt x="39008" y="150820"/>
                  <a:pt x="33374" y="125095"/>
                </a:cubicBezTo>
                <a:cubicBezTo>
                  <a:pt x="27187" y="94598"/>
                  <a:pt x="39099" y="63264"/>
                  <a:pt x="63981" y="44577"/>
                </a:cubicBezTo>
                <a:lnTo>
                  <a:pt x="69442" y="40259"/>
                </a:lnTo>
                <a:cubicBezTo>
                  <a:pt x="64870" y="26543"/>
                  <a:pt x="60425" y="13462"/>
                  <a:pt x="55853" y="0"/>
                </a:cubicBezTo>
                <a:cubicBezTo>
                  <a:pt x="54872" y="745"/>
                  <a:pt x="53939" y="1551"/>
                  <a:pt x="53059" y="2413"/>
                </a:cubicBezTo>
                <a:cubicBezTo>
                  <a:pt x="37324" y="20139"/>
                  <a:pt x="23805" y="39714"/>
                  <a:pt x="12800" y="60706"/>
                </a:cubicBezTo>
                <a:cubicBezTo>
                  <a:pt x="3645" y="78456"/>
                  <a:pt x="-732" y="98283"/>
                  <a:pt x="100" y="118237"/>
                </a:cubicBezTo>
                <a:cubicBezTo>
                  <a:pt x="1191" y="151950"/>
                  <a:pt x="22961" y="181499"/>
                  <a:pt x="54837" y="192532"/>
                </a:cubicBezTo>
                <a:cubicBezTo>
                  <a:pt x="76418" y="200509"/>
                  <a:pt x="100297" y="199502"/>
                  <a:pt x="121131" y="189738"/>
                </a:cubicBezTo>
                <a:cubicBezTo>
                  <a:pt x="109447" y="155194"/>
                  <a:pt x="97890" y="121031"/>
                  <a:pt x="85952" y="85979"/>
                </a:cubicBezTo>
                <a:cubicBezTo>
                  <a:pt x="78534" y="89901"/>
                  <a:pt x="72339" y="95789"/>
                  <a:pt x="68045" y="102997"/>
                </a:cubicBezTo>
                <a:close/>
              </a:path>
            </a:pathLst>
          </a:custGeom>
          <a:solidFill>
            <a:srgbClr val="D1C5B8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1F9159AB-A8BC-4667-B61D-D9D0D8B10151}"/>
              </a:ext>
            </a:extLst>
          </p:cNvPr>
          <p:cNvSpPr/>
          <p:nvPr/>
        </p:nvSpPr>
        <p:spPr>
          <a:xfrm>
            <a:off x="5251769" y="1919155"/>
            <a:ext cx="55557" cy="99128"/>
          </a:xfrm>
          <a:custGeom>
            <a:avLst/>
            <a:gdLst>
              <a:gd name="connsiteX0" fmla="*/ 51562 w 55557"/>
              <a:gd name="connsiteY0" fmla="*/ 33596 h 99128"/>
              <a:gd name="connsiteX1" fmla="*/ 0 w 55557"/>
              <a:gd name="connsiteY1" fmla="*/ 195 h 99128"/>
              <a:gd name="connsiteX2" fmla="*/ 34417 w 55557"/>
              <a:gd name="connsiteY2" fmla="*/ 99128 h 99128"/>
              <a:gd name="connsiteX3" fmla="*/ 51562 w 55557"/>
              <a:gd name="connsiteY3" fmla="*/ 33596 h 99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57" h="99128">
                <a:moveTo>
                  <a:pt x="51562" y="33596"/>
                </a:moveTo>
                <a:cubicBezTo>
                  <a:pt x="44074" y="11950"/>
                  <a:pt x="22815" y="-1821"/>
                  <a:pt x="0" y="195"/>
                </a:cubicBezTo>
                <a:cubicBezTo>
                  <a:pt x="11557" y="33088"/>
                  <a:pt x="22479" y="66235"/>
                  <a:pt x="34417" y="99128"/>
                </a:cubicBezTo>
                <a:cubicBezTo>
                  <a:pt x="54991" y="88079"/>
                  <a:pt x="60198" y="54424"/>
                  <a:pt x="51562" y="33596"/>
                </a:cubicBezTo>
                <a:close/>
              </a:path>
            </a:pathLst>
          </a:custGeom>
          <a:solidFill>
            <a:srgbClr val="D1C5B8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E66A918-346B-48A5-9053-04C2052C3890}"/>
              </a:ext>
            </a:extLst>
          </p:cNvPr>
          <p:cNvSpPr/>
          <p:nvPr/>
        </p:nvSpPr>
        <p:spPr>
          <a:xfrm>
            <a:off x="5186552" y="1640461"/>
            <a:ext cx="45299" cy="118742"/>
          </a:xfrm>
          <a:custGeom>
            <a:avLst/>
            <a:gdLst>
              <a:gd name="connsiteX0" fmla="*/ 9719 w 45299"/>
              <a:gd name="connsiteY0" fmla="*/ 118743 h 118742"/>
              <a:gd name="connsiteX1" fmla="*/ 14798 w 45299"/>
              <a:gd name="connsiteY1" fmla="*/ 112774 h 118742"/>
              <a:gd name="connsiteX2" fmla="*/ 37277 w 45299"/>
              <a:gd name="connsiteY2" fmla="*/ 70356 h 118742"/>
              <a:gd name="connsiteX3" fmla="*/ 45151 w 45299"/>
              <a:gd name="connsiteY3" fmla="*/ 25017 h 118742"/>
              <a:gd name="connsiteX4" fmla="*/ 41087 w 45299"/>
              <a:gd name="connsiteY4" fmla="*/ 7618 h 118742"/>
              <a:gd name="connsiteX5" fmla="*/ 28034 w 45299"/>
              <a:gd name="connsiteY5" fmla="*/ 417 h 118742"/>
              <a:gd name="connsiteX6" fmla="*/ 27371 w 45299"/>
              <a:gd name="connsiteY6" fmla="*/ 633 h 118742"/>
              <a:gd name="connsiteX7" fmla="*/ 14671 w 45299"/>
              <a:gd name="connsiteY7" fmla="*/ 9396 h 118742"/>
              <a:gd name="connsiteX8" fmla="*/ 8702 w 45299"/>
              <a:gd name="connsiteY8" fmla="*/ 20953 h 118742"/>
              <a:gd name="connsiteX9" fmla="*/ 2733 w 45299"/>
              <a:gd name="connsiteY9" fmla="*/ 98042 h 118742"/>
              <a:gd name="connsiteX10" fmla="*/ 9719 w 45299"/>
              <a:gd name="connsiteY10" fmla="*/ 118743 h 118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299" h="118742">
                <a:moveTo>
                  <a:pt x="9719" y="118743"/>
                </a:moveTo>
                <a:cubicBezTo>
                  <a:pt x="12385" y="115568"/>
                  <a:pt x="13656" y="114298"/>
                  <a:pt x="14798" y="112774"/>
                </a:cubicBezTo>
                <a:cubicBezTo>
                  <a:pt x="24286" y="99785"/>
                  <a:pt x="31857" y="85500"/>
                  <a:pt x="37277" y="70356"/>
                </a:cubicBezTo>
                <a:cubicBezTo>
                  <a:pt x="43292" y="56031"/>
                  <a:pt x="45984" y="40530"/>
                  <a:pt x="45151" y="25017"/>
                </a:cubicBezTo>
                <a:cubicBezTo>
                  <a:pt x="44445" y="19084"/>
                  <a:pt x="43082" y="13249"/>
                  <a:pt x="41087" y="7618"/>
                </a:cubicBezTo>
                <a:cubicBezTo>
                  <a:pt x="39471" y="2025"/>
                  <a:pt x="33627" y="-1199"/>
                  <a:pt x="28034" y="417"/>
                </a:cubicBezTo>
                <a:cubicBezTo>
                  <a:pt x="27811" y="482"/>
                  <a:pt x="27590" y="553"/>
                  <a:pt x="27371" y="633"/>
                </a:cubicBezTo>
                <a:cubicBezTo>
                  <a:pt x="22110" y="1676"/>
                  <a:pt x="17514" y="4847"/>
                  <a:pt x="14671" y="9396"/>
                </a:cubicBezTo>
                <a:cubicBezTo>
                  <a:pt x="12259" y="13015"/>
                  <a:pt x="10258" y="16891"/>
                  <a:pt x="8702" y="20953"/>
                </a:cubicBezTo>
                <a:cubicBezTo>
                  <a:pt x="-303" y="45619"/>
                  <a:pt x="-2367" y="72283"/>
                  <a:pt x="2733" y="98042"/>
                </a:cubicBezTo>
                <a:cubicBezTo>
                  <a:pt x="4511" y="104519"/>
                  <a:pt x="7306" y="110742"/>
                  <a:pt x="9719" y="118743"/>
                </a:cubicBezTo>
                <a:close/>
              </a:path>
            </a:pathLst>
          </a:custGeom>
          <a:solidFill>
            <a:srgbClr val="D1C5B8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E70DB110-3894-4F1B-9AFD-779EAB5F723D}"/>
              </a:ext>
            </a:extLst>
          </p:cNvPr>
          <p:cNvSpPr/>
          <p:nvPr/>
        </p:nvSpPr>
        <p:spPr>
          <a:xfrm>
            <a:off x="5111501" y="1581149"/>
            <a:ext cx="226678" cy="611352"/>
          </a:xfrm>
          <a:custGeom>
            <a:avLst/>
            <a:gdLst>
              <a:gd name="connsiteX0" fmla="*/ 217993 w 226678"/>
              <a:gd name="connsiteY0" fmla="*/ 340868 h 611352"/>
              <a:gd name="connsiteX1" fmla="*/ 129728 w 226678"/>
              <a:gd name="connsiteY1" fmla="*/ 288798 h 611352"/>
              <a:gd name="connsiteX2" fmla="*/ 124267 w 226678"/>
              <a:gd name="connsiteY2" fmla="*/ 290957 h 611352"/>
              <a:gd name="connsiteX3" fmla="*/ 110043 w 226678"/>
              <a:gd name="connsiteY3" fmla="*/ 248793 h 611352"/>
              <a:gd name="connsiteX4" fmla="*/ 108392 w 226678"/>
              <a:gd name="connsiteY4" fmla="*/ 244094 h 611352"/>
              <a:gd name="connsiteX5" fmla="*/ 109535 w 226678"/>
              <a:gd name="connsiteY5" fmla="*/ 235077 h 611352"/>
              <a:gd name="connsiteX6" fmla="*/ 138871 w 226678"/>
              <a:gd name="connsiteY6" fmla="*/ 176022 h 611352"/>
              <a:gd name="connsiteX7" fmla="*/ 140396 w 226678"/>
              <a:gd name="connsiteY7" fmla="*/ 170434 h 611352"/>
              <a:gd name="connsiteX8" fmla="*/ 145984 w 226678"/>
              <a:gd name="connsiteY8" fmla="*/ 127127 h 611352"/>
              <a:gd name="connsiteX9" fmla="*/ 139761 w 226678"/>
              <a:gd name="connsiteY9" fmla="*/ 72898 h 611352"/>
              <a:gd name="connsiteX10" fmla="*/ 137856 w 226678"/>
              <a:gd name="connsiteY10" fmla="*/ 72898 h 611352"/>
              <a:gd name="connsiteX11" fmla="*/ 136713 w 226678"/>
              <a:gd name="connsiteY11" fmla="*/ 68580 h 611352"/>
              <a:gd name="connsiteX12" fmla="*/ 138491 w 226678"/>
              <a:gd name="connsiteY12" fmla="*/ 68580 h 611352"/>
              <a:gd name="connsiteX13" fmla="*/ 123251 w 226678"/>
              <a:gd name="connsiteY13" fmla="*/ 33909 h 611352"/>
              <a:gd name="connsiteX14" fmla="*/ 107757 w 226678"/>
              <a:gd name="connsiteY14" fmla="*/ 12700 h 611352"/>
              <a:gd name="connsiteX15" fmla="*/ 93025 w 226678"/>
              <a:gd name="connsiteY15" fmla="*/ 0 h 611352"/>
              <a:gd name="connsiteX16" fmla="*/ 84897 w 226678"/>
              <a:gd name="connsiteY16" fmla="*/ 1016 h 611352"/>
              <a:gd name="connsiteX17" fmla="*/ 84897 w 226678"/>
              <a:gd name="connsiteY17" fmla="*/ 2413 h 611352"/>
              <a:gd name="connsiteX18" fmla="*/ 55179 w 226678"/>
              <a:gd name="connsiteY18" fmla="*/ 48006 h 611352"/>
              <a:gd name="connsiteX19" fmla="*/ 50607 w 226678"/>
              <a:gd name="connsiteY19" fmla="*/ 72136 h 611352"/>
              <a:gd name="connsiteX20" fmla="*/ 59243 w 226678"/>
              <a:gd name="connsiteY20" fmla="*/ 156718 h 611352"/>
              <a:gd name="connsiteX21" fmla="*/ 67625 w 226678"/>
              <a:gd name="connsiteY21" fmla="*/ 178689 h 611352"/>
              <a:gd name="connsiteX22" fmla="*/ 71435 w 226678"/>
              <a:gd name="connsiteY22" fmla="*/ 193421 h 611352"/>
              <a:gd name="connsiteX23" fmla="*/ 56957 w 226678"/>
              <a:gd name="connsiteY23" fmla="*/ 212979 h 611352"/>
              <a:gd name="connsiteX24" fmla="*/ 20000 w 226678"/>
              <a:gd name="connsiteY24" fmla="*/ 270637 h 611352"/>
              <a:gd name="connsiteX25" fmla="*/ 1839 w 226678"/>
              <a:gd name="connsiteY25" fmla="*/ 324612 h 611352"/>
              <a:gd name="connsiteX26" fmla="*/ 79944 w 226678"/>
              <a:gd name="connsiteY26" fmla="*/ 463042 h 611352"/>
              <a:gd name="connsiteX27" fmla="*/ 155001 w 226678"/>
              <a:gd name="connsiteY27" fmla="*/ 467868 h 611352"/>
              <a:gd name="connsiteX28" fmla="*/ 163637 w 226678"/>
              <a:gd name="connsiteY28" fmla="*/ 465709 h 611352"/>
              <a:gd name="connsiteX29" fmla="*/ 172908 w 226678"/>
              <a:gd name="connsiteY29" fmla="*/ 488950 h 611352"/>
              <a:gd name="connsiteX30" fmla="*/ 182052 w 226678"/>
              <a:gd name="connsiteY30" fmla="*/ 515112 h 611352"/>
              <a:gd name="connsiteX31" fmla="*/ 187259 w 226678"/>
              <a:gd name="connsiteY31" fmla="*/ 542417 h 611352"/>
              <a:gd name="connsiteX32" fmla="*/ 151953 w 226678"/>
              <a:gd name="connsiteY32" fmla="*/ 590169 h 611352"/>
              <a:gd name="connsiteX33" fmla="*/ 130236 w 226678"/>
              <a:gd name="connsiteY33" fmla="*/ 590169 h 611352"/>
              <a:gd name="connsiteX34" fmla="*/ 126934 w 226678"/>
              <a:gd name="connsiteY34" fmla="*/ 588264 h 611352"/>
              <a:gd name="connsiteX35" fmla="*/ 130363 w 226678"/>
              <a:gd name="connsiteY35" fmla="*/ 586486 h 611352"/>
              <a:gd name="connsiteX36" fmla="*/ 151445 w 226678"/>
              <a:gd name="connsiteY36" fmla="*/ 550291 h 611352"/>
              <a:gd name="connsiteX37" fmla="*/ 126934 w 226678"/>
              <a:gd name="connsiteY37" fmla="*/ 517144 h 611352"/>
              <a:gd name="connsiteX38" fmla="*/ 86548 w 226678"/>
              <a:gd name="connsiteY38" fmla="*/ 527939 h 611352"/>
              <a:gd name="connsiteX39" fmla="*/ 94103 w 226678"/>
              <a:gd name="connsiteY39" fmla="*/ 597034 h 611352"/>
              <a:gd name="connsiteX40" fmla="*/ 100645 w 226678"/>
              <a:gd name="connsiteY40" fmla="*/ 601472 h 611352"/>
              <a:gd name="connsiteX41" fmla="*/ 161097 w 226678"/>
              <a:gd name="connsiteY41" fmla="*/ 607822 h 611352"/>
              <a:gd name="connsiteX42" fmla="*/ 206563 w 226678"/>
              <a:gd name="connsiteY42" fmla="*/ 532638 h 611352"/>
              <a:gd name="connsiteX43" fmla="*/ 186878 w 226678"/>
              <a:gd name="connsiteY43" fmla="*/ 471297 h 611352"/>
              <a:gd name="connsiteX44" fmla="*/ 182687 w 226678"/>
              <a:gd name="connsiteY44" fmla="*/ 458597 h 611352"/>
              <a:gd name="connsiteX45" fmla="*/ 180909 w 226678"/>
              <a:gd name="connsiteY45" fmla="*/ 453898 h 611352"/>
              <a:gd name="connsiteX46" fmla="*/ 224216 w 226678"/>
              <a:gd name="connsiteY46" fmla="*/ 401320 h 611352"/>
              <a:gd name="connsiteX47" fmla="*/ 217993 w 226678"/>
              <a:gd name="connsiteY47" fmla="*/ 340868 h 611352"/>
              <a:gd name="connsiteX48" fmla="*/ 84135 w 226678"/>
              <a:gd name="connsiteY48" fmla="*/ 80264 h 611352"/>
              <a:gd name="connsiteX49" fmla="*/ 90104 w 226678"/>
              <a:gd name="connsiteY49" fmla="*/ 68707 h 611352"/>
              <a:gd name="connsiteX50" fmla="*/ 102804 w 226678"/>
              <a:gd name="connsiteY50" fmla="*/ 59944 h 611352"/>
              <a:gd name="connsiteX51" fmla="*/ 116304 w 226678"/>
              <a:gd name="connsiteY51" fmla="*/ 66266 h 611352"/>
              <a:gd name="connsiteX52" fmla="*/ 116520 w 226678"/>
              <a:gd name="connsiteY52" fmla="*/ 66929 h 611352"/>
              <a:gd name="connsiteX53" fmla="*/ 120584 w 226678"/>
              <a:gd name="connsiteY53" fmla="*/ 84328 h 611352"/>
              <a:gd name="connsiteX54" fmla="*/ 112710 w 226678"/>
              <a:gd name="connsiteY54" fmla="*/ 129667 h 611352"/>
              <a:gd name="connsiteX55" fmla="*/ 90231 w 226678"/>
              <a:gd name="connsiteY55" fmla="*/ 172085 h 611352"/>
              <a:gd name="connsiteX56" fmla="*/ 85151 w 226678"/>
              <a:gd name="connsiteY56" fmla="*/ 178054 h 611352"/>
              <a:gd name="connsiteX57" fmla="*/ 78547 w 226678"/>
              <a:gd name="connsiteY57" fmla="*/ 157353 h 611352"/>
              <a:gd name="connsiteX58" fmla="*/ 84135 w 226678"/>
              <a:gd name="connsiteY58" fmla="*/ 80264 h 611352"/>
              <a:gd name="connsiteX59" fmla="*/ 90866 w 226678"/>
              <a:gd name="connsiteY59" fmla="*/ 448564 h 611352"/>
              <a:gd name="connsiteX60" fmla="*/ 36129 w 226678"/>
              <a:gd name="connsiteY60" fmla="*/ 374269 h 611352"/>
              <a:gd name="connsiteX61" fmla="*/ 48829 w 226678"/>
              <a:gd name="connsiteY61" fmla="*/ 316738 h 611352"/>
              <a:gd name="connsiteX62" fmla="*/ 89088 w 226678"/>
              <a:gd name="connsiteY62" fmla="*/ 258445 h 611352"/>
              <a:gd name="connsiteX63" fmla="*/ 91882 w 226678"/>
              <a:gd name="connsiteY63" fmla="*/ 256032 h 611352"/>
              <a:gd name="connsiteX64" fmla="*/ 105471 w 226678"/>
              <a:gd name="connsiteY64" fmla="*/ 296291 h 611352"/>
              <a:gd name="connsiteX65" fmla="*/ 100010 w 226678"/>
              <a:gd name="connsiteY65" fmla="*/ 300609 h 611352"/>
              <a:gd name="connsiteX66" fmla="*/ 69403 w 226678"/>
              <a:gd name="connsiteY66" fmla="*/ 381127 h 611352"/>
              <a:gd name="connsiteX67" fmla="*/ 121600 w 226678"/>
              <a:gd name="connsiteY67" fmla="*/ 431165 h 611352"/>
              <a:gd name="connsiteX68" fmla="*/ 127315 w 226678"/>
              <a:gd name="connsiteY68" fmla="*/ 431165 h 611352"/>
              <a:gd name="connsiteX69" fmla="*/ 132903 w 226678"/>
              <a:gd name="connsiteY69" fmla="*/ 425958 h 611352"/>
              <a:gd name="connsiteX70" fmla="*/ 129347 w 226678"/>
              <a:gd name="connsiteY70" fmla="*/ 419227 h 611352"/>
              <a:gd name="connsiteX71" fmla="*/ 124775 w 226678"/>
              <a:gd name="connsiteY71" fmla="*/ 417703 h 611352"/>
              <a:gd name="connsiteX72" fmla="*/ 99687 w 226678"/>
              <a:gd name="connsiteY72" fmla="*/ 368199 h 611352"/>
              <a:gd name="connsiteX73" fmla="*/ 104074 w 226678"/>
              <a:gd name="connsiteY73" fmla="*/ 359029 h 611352"/>
              <a:gd name="connsiteX74" fmla="*/ 121473 w 226678"/>
              <a:gd name="connsiteY74" fmla="*/ 342011 h 611352"/>
              <a:gd name="connsiteX75" fmla="*/ 156652 w 226678"/>
              <a:gd name="connsiteY75" fmla="*/ 445770 h 611352"/>
              <a:gd name="connsiteX76" fmla="*/ 90866 w 226678"/>
              <a:gd name="connsiteY76" fmla="*/ 449072 h 611352"/>
              <a:gd name="connsiteX77" fmla="*/ 174686 w 226678"/>
              <a:gd name="connsiteY77" fmla="*/ 436626 h 611352"/>
              <a:gd name="connsiteX78" fmla="*/ 140269 w 226678"/>
              <a:gd name="connsiteY78" fmla="*/ 337693 h 611352"/>
              <a:gd name="connsiteX79" fmla="*/ 191831 w 226678"/>
              <a:gd name="connsiteY79" fmla="*/ 371094 h 611352"/>
              <a:gd name="connsiteX80" fmla="*/ 174686 w 226678"/>
              <a:gd name="connsiteY80" fmla="*/ 437134 h 611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226678" h="611352">
                <a:moveTo>
                  <a:pt x="217993" y="340868"/>
                </a:moveTo>
                <a:cubicBezTo>
                  <a:pt x="203388" y="306197"/>
                  <a:pt x="168590" y="280162"/>
                  <a:pt x="129728" y="288798"/>
                </a:cubicBezTo>
                <a:lnTo>
                  <a:pt x="124267" y="290957"/>
                </a:lnTo>
                <a:cubicBezTo>
                  <a:pt x="119695" y="278257"/>
                  <a:pt x="114615" y="261620"/>
                  <a:pt x="110043" y="248793"/>
                </a:cubicBezTo>
                <a:cubicBezTo>
                  <a:pt x="109626" y="247183"/>
                  <a:pt x="109074" y="245611"/>
                  <a:pt x="108392" y="244094"/>
                </a:cubicBezTo>
                <a:cubicBezTo>
                  <a:pt x="106863" y="241143"/>
                  <a:pt x="107318" y="237554"/>
                  <a:pt x="109535" y="235077"/>
                </a:cubicBezTo>
                <a:cubicBezTo>
                  <a:pt x="123015" y="217459"/>
                  <a:pt x="132976" y="197408"/>
                  <a:pt x="138871" y="176022"/>
                </a:cubicBezTo>
                <a:lnTo>
                  <a:pt x="140396" y="170434"/>
                </a:lnTo>
                <a:cubicBezTo>
                  <a:pt x="143809" y="156241"/>
                  <a:pt x="145682" y="141721"/>
                  <a:pt x="145984" y="127127"/>
                </a:cubicBezTo>
                <a:cubicBezTo>
                  <a:pt x="146626" y="108842"/>
                  <a:pt x="144529" y="90563"/>
                  <a:pt x="139761" y="72898"/>
                </a:cubicBezTo>
                <a:lnTo>
                  <a:pt x="137856" y="72898"/>
                </a:lnTo>
                <a:lnTo>
                  <a:pt x="136713" y="68580"/>
                </a:lnTo>
                <a:lnTo>
                  <a:pt x="138491" y="68580"/>
                </a:lnTo>
                <a:cubicBezTo>
                  <a:pt x="134793" y="56463"/>
                  <a:pt x="129678" y="44826"/>
                  <a:pt x="123251" y="33909"/>
                </a:cubicBezTo>
                <a:cubicBezTo>
                  <a:pt x="118746" y="26380"/>
                  <a:pt x="113559" y="19281"/>
                  <a:pt x="107757" y="12700"/>
                </a:cubicBezTo>
                <a:cubicBezTo>
                  <a:pt x="103175" y="8099"/>
                  <a:pt x="98250" y="3854"/>
                  <a:pt x="93025" y="0"/>
                </a:cubicBezTo>
                <a:lnTo>
                  <a:pt x="84897" y="1016"/>
                </a:lnTo>
                <a:cubicBezTo>
                  <a:pt x="84989" y="1477"/>
                  <a:pt x="84989" y="1952"/>
                  <a:pt x="84897" y="2413"/>
                </a:cubicBezTo>
                <a:cubicBezTo>
                  <a:pt x="69716" y="13435"/>
                  <a:pt x="59135" y="29668"/>
                  <a:pt x="55179" y="48006"/>
                </a:cubicBezTo>
                <a:cubicBezTo>
                  <a:pt x="53143" y="55944"/>
                  <a:pt x="51616" y="64004"/>
                  <a:pt x="50607" y="72136"/>
                </a:cubicBezTo>
                <a:cubicBezTo>
                  <a:pt x="46960" y="100619"/>
                  <a:pt x="49915" y="129560"/>
                  <a:pt x="59243" y="156718"/>
                </a:cubicBezTo>
                <a:cubicBezTo>
                  <a:pt x="62037" y="164084"/>
                  <a:pt x="64958" y="171323"/>
                  <a:pt x="67625" y="178689"/>
                </a:cubicBezTo>
                <a:cubicBezTo>
                  <a:pt x="68514" y="181102"/>
                  <a:pt x="73340" y="190754"/>
                  <a:pt x="71435" y="193421"/>
                </a:cubicBezTo>
                <a:lnTo>
                  <a:pt x="56957" y="212979"/>
                </a:lnTo>
                <a:cubicBezTo>
                  <a:pt x="42956" y="231067"/>
                  <a:pt x="30589" y="250362"/>
                  <a:pt x="20000" y="270637"/>
                </a:cubicBezTo>
                <a:cubicBezTo>
                  <a:pt x="11500" y="287711"/>
                  <a:pt x="5389" y="305873"/>
                  <a:pt x="1839" y="324612"/>
                </a:cubicBezTo>
                <a:cubicBezTo>
                  <a:pt x="-8702" y="381381"/>
                  <a:pt x="27239" y="440563"/>
                  <a:pt x="79944" y="463042"/>
                </a:cubicBezTo>
                <a:cubicBezTo>
                  <a:pt x="103600" y="473497"/>
                  <a:pt x="130201" y="475208"/>
                  <a:pt x="155001" y="467868"/>
                </a:cubicBezTo>
                <a:lnTo>
                  <a:pt x="163637" y="465709"/>
                </a:lnTo>
                <a:cubicBezTo>
                  <a:pt x="166685" y="473456"/>
                  <a:pt x="169987" y="481203"/>
                  <a:pt x="172908" y="488950"/>
                </a:cubicBezTo>
                <a:cubicBezTo>
                  <a:pt x="175829" y="496697"/>
                  <a:pt x="179639" y="506222"/>
                  <a:pt x="182052" y="515112"/>
                </a:cubicBezTo>
                <a:cubicBezTo>
                  <a:pt x="184483" y="524067"/>
                  <a:pt x="186223" y="533196"/>
                  <a:pt x="187259" y="542417"/>
                </a:cubicBezTo>
                <a:cubicBezTo>
                  <a:pt x="190041" y="565185"/>
                  <a:pt x="174537" y="586156"/>
                  <a:pt x="151953" y="590169"/>
                </a:cubicBezTo>
                <a:cubicBezTo>
                  <a:pt x="144926" y="592648"/>
                  <a:pt x="137263" y="592648"/>
                  <a:pt x="130236" y="590169"/>
                </a:cubicBezTo>
                <a:cubicBezTo>
                  <a:pt x="129347" y="590169"/>
                  <a:pt x="128585" y="589153"/>
                  <a:pt x="126934" y="588264"/>
                </a:cubicBezTo>
                <a:lnTo>
                  <a:pt x="130363" y="586486"/>
                </a:lnTo>
                <a:cubicBezTo>
                  <a:pt x="144861" y="580686"/>
                  <a:pt x="153552" y="565764"/>
                  <a:pt x="151445" y="550291"/>
                </a:cubicBezTo>
                <a:cubicBezTo>
                  <a:pt x="150232" y="535484"/>
                  <a:pt x="140736" y="522641"/>
                  <a:pt x="126934" y="517144"/>
                </a:cubicBezTo>
                <a:cubicBezTo>
                  <a:pt x="112602" y="510882"/>
                  <a:pt x="95844" y="515361"/>
                  <a:pt x="86548" y="527939"/>
                </a:cubicBezTo>
                <a:cubicBezTo>
                  <a:pt x="69554" y="549105"/>
                  <a:pt x="72936" y="580040"/>
                  <a:pt x="94103" y="597034"/>
                </a:cubicBezTo>
                <a:cubicBezTo>
                  <a:pt x="96161" y="598687"/>
                  <a:pt x="98349" y="600171"/>
                  <a:pt x="100645" y="601472"/>
                </a:cubicBezTo>
                <a:cubicBezTo>
                  <a:pt x="119043" y="611882"/>
                  <a:pt x="140938" y="614182"/>
                  <a:pt x="161097" y="607822"/>
                </a:cubicBezTo>
                <a:cubicBezTo>
                  <a:pt x="193374" y="598237"/>
                  <a:pt x="213066" y="565675"/>
                  <a:pt x="206563" y="532638"/>
                </a:cubicBezTo>
                <a:cubicBezTo>
                  <a:pt x="201347" y="511783"/>
                  <a:pt x="194771" y="491293"/>
                  <a:pt x="186878" y="471297"/>
                </a:cubicBezTo>
                <a:cubicBezTo>
                  <a:pt x="185481" y="467106"/>
                  <a:pt x="184084" y="462915"/>
                  <a:pt x="182687" y="458597"/>
                </a:cubicBezTo>
                <a:lnTo>
                  <a:pt x="180909" y="453898"/>
                </a:lnTo>
                <a:cubicBezTo>
                  <a:pt x="201420" y="442414"/>
                  <a:pt x="216874" y="423651"/>
                  <a:pt x="224216" y="401320"/>
                </a:cubicBezTo>
                <a:cubicBezTo>
                  <a:pt x="228982" y="381042"/>
                  <a:pt x="226791" y="359750"/>
                  <a:pt x="217993" y="340868"/>
                </a:cubicBezTo>
                <a:close/>
                <a:moveTo>
                  <a:pt x="84135" y="80264"/>
                </a:moveTo>
                <a:cubicBezTo>
                  <a:pt x="85690" y="76203"/>
                  <a:pt x="87692" y="72326"/>
                  <a:pt x="90104" y="68707"/>
                </a:cubicBezTo>
                <a:cubicBezTo>
                  <a:pt x="92946" y="64159"/>
                  <a:pt x="97543" y="60987"/>
                  <a:pt x="102804" y="59944"/>
                </a:cubicBezTo>
                <a:cubicBezTo>
                  <a:pt x="108278" y="57962"/>
                  <a:pt x="114322" y="60792"/>
                  <a:pt x="116304" y="66266"/>
                </a:cubicBezTo>
                <a:cubicBezTo>
                  <a:pt x="116383" y="66485"/>
                  <a:pt x="116455" y="66706"/>
                  <a:pt x="116520" y="66929"/>
                </a:cubicBezTo>
                <a:cubicBezTo>
                  <a:pt x="118515" y="72560"/>
                  <a:pt x="119878" y="78396"/>
                  <a:pt x="120584" y="84328"/>
                </a:cubicBezTo>
                <a:cubicBezTo>
                  <a:pt x="121416" y="99842"/>
                  <a:pt x="118725" y="115343"/>
                  <a:pt x="112710" y="129667"/>
                </a:cubicBezTo>
                <a:cubicBezTo>
                  <a:pt x="107289" y="144811"/>
                  <a:pt x="99718" y="159097"/>
                  <a:pt x="90231" y="172085"/>
                </a:cubicBezTo>
                <a:cubicBezTo>
                  <a:pt x="89088" y="173609"/>
                  <a:pt x="87818" y="174879"/>
                  <a:pt x="85151" y="178054"/>
                </a:cubicBezTo>
                <a:cubicBezTo>
                  <a:pt x="82611" y="170053"/>
                  <a:pt x="79944" y="163830"/>
                  <a:pt x="78547" y="157353"/>
                </a:cubicBezTo>
                <a:cubicBezTo>
                  <a:pt x="73325" y="131629"/>
                  <a:pt x="75257" y="104966"/>
                  <a:pt x="84135" y="80264"/>
                </a:cubicBezTo>
                <a:close/>
                <a:moveTo>
                  <a:pt x="90866" y="448564"/>
                </a:moveTo>
                <a:cubicBezTo>
                  <a:pt x="58990" y="437531"/>
                  <a:pt x="37220" y="407983"/>
                  <a:pt x="36129" y="374269"/>
                </a:cubicBezTo>
                <a:cubicBezTo>
                  <a:pt x="35298" y="354315"/>
                  <a:pt x="39674" y="334488"/>
                  <a:pt x="48829" y="316738"/>
                </a:cubicBezTo>
                <a:cubicBezTo>
                  <a:pt x="59834" y="295746"/>
                  <a:pt x="73353" y="276171"/>
                  <a:pt x="89088" y="258445"/>
                </a:cubicBezTo>
                <a:cubicBezTo>
                  <a:pt x="89968" y="257583"/>
                  <a:pt x="90902" y="256778"/>
                  <a:pt x="91882" y="256032"/>
                </a:cubicBezTo>
                <a:cubicBezTo>
                  <a:pt x="96454" y="269494"/>
                  <a:pt x="100899" y="282575"/>
                  <a:pt x="105471" y="296291"/>
                </a:cubicBezTo>
                <a:lnTo>
                  <a:pt x="100010" y="300609"/>
                </a:lnTo>
                <a:cubicBezTo>
                  <a:pt x="75128" y="319296"/>
                  <a:pt x="63216" y="350630"/>
                  <a:pt x="69403" y="381127"/>
                </a:cubicBezTo>
                <a:cubicBezTo>
                  <a:pt x="75038" y="406852"/>
                  <a:pt x="95660" y="426621"/>
                  <a:pt x="121600" y="431165"/>
                </a:cubicBezTo>
                <a:cubicBezTo>
                  <a:pt x="123496" y="431420"/>
                  <a:pt x="125418" y="431420"/>
                  <a:pt x="127315" y="431165"/>
                </a:cubicBezTo>
                <a:cubicBezTo>
                  <a:pt x="130169" y="430956"/>
                  <a:pt x="132493" y="428790"/>
                  <a:pt x="132903" y="425958"/>
                </a:cubicBezTo>
                <a:cubicBezTo>
                  <a:pt x="133488" y="423152"/>
                  <a:pt x="131995" y="420326"/>
                  <a:pt x="129347" y="419227"/>
                </a:cubicBezTo>
                <a:cubicBezTo>
                  <a:pt x="127900" y="418512"/>
                  <a:pt x="126361" y="418000"/>
                  <a:pt x="124775" y="417703"/>
                </a:cubicBezTo>
                <a:cubicBezTo>
                  <a:pt x="104177" y="410961"/>
                  <a:pt x="92945" y="388797"/>
                  <a:pt x="99687" y="368199"/>
                </a:cubicBezTo>
                <a:cubicBezTo>
                  <a:pt x="100746" y="364965"/>
                  <a:pt x="102220" y="361883"/>
                  <a:pt x="104074" y="359029"/>
                </a:cubicBezTo>
                <a:cubicBezTo>
                  <a:pt x="108230" y="351889"/>
                  <a:pt x="114242" y="346007"/>
                  <a:pt x="121473" y="342011"/>
                </a:cubicBezTo>
                <a:cubicBezTo>
                  <a:pt x="133411" y="377063"/>
                  <a:pt x="144968" y="411226"/>
                  <a:pt x="156652" y="445770"/>
                </a:cubicBezTo>
                <a:cubicBezTo>
                  <a:pt x="136031" y="455560"/>
                  <a:pt x="112363" y="456748"/>
                  <a:pt x="90866" y="449072"/>
                </a:cubicBezTo>
                <a:close/>
                <a:moveTo>
                  <a:pt x="174686" y="436626"/>
                </a:moveTo>
                <a:cubicBezTo>
                  <a:pt x="162748" y="403733"/>
                  <a:pt x="151826" y="370586"/>
                  <a:pt x="140269" y="337693"/>
                </a:cubicBezTo>
                <a:cubicBezTo>
                  <a:pt x="163084" y="335677"/>
                  <a:pt x="184343" y="349448"/>
                  <a:pt x="191831" y="371094"/>
                </a:cubicBezTo>
                <a:cubicBezTo>
                  <a:pt x="200467" y="392430"/>
                  <a:pt x="195260" y="426085"/>
                  <a:pt x="174686" y="437134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920B1397-96BC-45A1-BB52-EF98A4DD6D43}"/>
              </a:ext>
            </a:extLst>
          </p:cNvPr>
          <p:cNvGrpSpPr/>
          <p:nvPr/>
        </p:nvGrpSpPr>
        <p:grpSpPr>
          <a:xfrm>
            <a:off x="4520474" y="2295236"/>
            <a:ext cx="1373052" cy="348813"/>
            <a:chOff x="4481195" y="2295236"/>
            <a:chExt cx="1373052" cy="348813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7A87C69-1FA1-466E-AA63-C1438FD56362}"/>
                </a:ext>
              </a:extLst>
            </p:cNvPr>
            <p:cNvSpPr txBox="1"/>
            <p:nvPr/>
          </p:nvSpPr>
          <p:spPr>
            <a:xfrm>
              <a:off x="4481195" y="2295236"/>
              <a:ext cx="742191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spc="0" normalizeH="0" baseline="0" dirty="0">
                  <a:ln>
                    <a:noFill/>
                  </a:ln>
                  <a:solidFill>
                    <a:srgbClr val="38405F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brand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2213F95-3769-48C5-B7FA-4D19868ADCD4}"/>
                </a:ext>
              </a:extLst>
            </p:cNvPr>
            <p:cNvSpPr txBox="1"/>
            <p:nvPr/>
          </p:nvSpPr>
          <p:spPr>
            <a:xfrm>
              <a:off x="5139308" y="2295236"/>
              <a:ext cx="714939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spc="0" normalizeH="0" baseline="0" dirty="0">
                  <a:ln>
                    <a:noFill/>
                  </a:ln>
                  <a:solidFill>
                    <a:srgbClr val="B3A597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name</a:t>
              </a:r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38626765-F666-4155-8971-671828509ADC}"/>
              </a:ext>
            </a:extLst>
          </p:cNvPr>
          <p:cNvSpPr txBox="1"/>
          <p:nvPr/>
        </p:nvSpPr>
        <p:spPr>
          <a:xfrm>
            <a:off x="4751747" y="2583910"/>
            <a:ext cx="910506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0" i="0" u="none" strike="noStrike" cap="none" spc="0" normalizeH="0" baseline="0" dirty="0">
                <a:ln>
                  <a:noFill/>
                </a:ln>
                <a:solidFill>
                  <a:srgbClr val="38405F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ENTERTAIMENT AND THE ARTS</a:t>
            </a: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907AAA09-6D7C-4ACA-88E1-DC138E635B26}"/>
              </a:ext>
            </a:extLst>
          </p:cNvPr>
          <p:cNvSpPr/>
          <p:nvPr/>
        </p:nvSpPr>
        <p:spPr>
          <a:xfrm>
            <a:off x="9229343" y="1460627"/>
            <a:ext cx="159512" cy="159511"/>
          </a:xfrm>
          <a:custGeom>
            <a:avLst/>
            <a:gdLst>
              <a:gd name="connsiteX0" fmla="*/ 79756 w 159512"/>
              <a:gd name="connsiteY0" fmla="*/ 159512 h 159511"/>
              <a:gd name="connsiteX1" fmla="*/ 0 w 159512"/>
              <a:gd name="connsiteY1" fmla="*/ 79756 h 159511"/>
              <a:gd name="connsiteX2" fmla="*/ 79756 w 159512"/>
              <a:gd name="connsiteY2" fmla="*/ 0 h 159511"/>
              <a:gd name="connsiteX3" fmla="*/ 159513 w 159512"/>
              <a:gd name="connsiteY3" fmla="*/ 79756 h 159511"/>
              <a:gd name="connsiteX4" fmla="*/ 79756 w 159512"/>
              <a:gd name="connsiteY4" fmla="*/ 159512 h 159511"/>
              <a:gd name="connsiteX5" fmla="*/ 79756 w 159512"/>
              <a:gd name="connsiteY5" fmla="*/ 26797 h 159511"/>
              <a:gd name="connsiteX6" fmla="*/ 26670 w 159512"/>
              <a:gd name="connsiteY6" fmla="*/ 79883 h 159511"/>
              <a:gd name="connsiteX7" fmla="*/ 79756 w 159512"/>
              <a:gd name="connsiteY7" fmla="*/ 132969 h 159511"/>
              <a:gd name="connsiteX8" fmla="*/ 132842 w 159512"/>
              <a:gd name="connsiteY8" fmla="*/ 79883 h 159511"/>
              <a:gd name="connsiteX9" fmla="*/ 132842 w 159512"/>
              <a:gd name="connsiteY9" fmla="*/ 79756 h 159511"/>
              <a:gd name="connsiteX10" fmla="*/ 79884 w 159512"/>
              <a:gd name="connsiteY10" fmla="*/ 26797 h 159511"/>
              <a:gd name="connsiteX11" fmla="*/ 79756 w 159512"/>
              <a:gd name="connsiteY11" fmla="*/ 26797 h 159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9512" h="159511">
                <a:moveTo>
                  <a:pt x="79756" y="159512"/>
                </a:moveTo>
                <a:cubicBezTo>
                  <a:pt x="35709" y="159512"/>
                  <a:pt x="0" y="123804"/>
                  <a:pt x="0" y="79756"/>
                </a:cubicBezTo>
                <a:cubicBezTo>
                  <a:pt x="0" y="35708"/>
                  <a:pt x="35708" y="0"/>
                  <a:pt x="79756" y="0"/>
                </a:cubicBezTo>
                <a:cubicBezTo>
                  <a:pt x="123804" y="0"/>
                  <a:pt x="159513" y="35708"/>
                  <a:pt x="159513" y="79756"/>
                </a:cubicBezTo>
                <a:cubicBezTo>
                  <a:pt x="159443" y="123775"/>
                  <a:pt x="123775" y="159442"/>
                  <a:pt x="79756" y="159512"/>
                </a:cubicBezTo>
                <a:close/>
                <a:moveTo>
                  <a:pt x="79756" y="26797"/>
                </a:moveTo>
                <a:cubicBezTo>
                  <a:pt x="50438" y="26797"/>
                  <a:pt x="26670" y="50565"/>
                  <a:pt x="26670" y="79883"/>
                </a:cubicBezTo>
                <a:cubicBezTo>
                  <a:pt x="26670" y="109202"/>
                  <a:pt x="50438" y="132969"/>
                  <a:pt x="79756" y="132969"/>
                </a:cubicBezTo>
                <a:cubicBezTo>
                  <a:pt x="109075" y="132969"/>
                  <a:pt x="132842" y="109201"/>
                  <a:pt x="132842" y="79883"/>
                </a:cubicBezTo>
                <a:cubicBezTo>
                  <a:pt x="132842" y="79841"/>
                  <a:pt x="132842" y="79798"/>
                  <a:pt x="132842" y="79756"/>
                </a:cubicBezTo>
                <a:cubicBezTo>
                  <a:pt x="132842" y="50508"/>
                  <a:pt x="109132" y="26797"/>
                  <a:pt x="79884" y="26797"/>
                </a:cubicBezTo>
                <a:cubicBezTo>
                  <a:pt x="79841" y="26797"/>
                  <a:pt x="79799" y="26797"/>
                  <a:pt x="79756" y="26797"/>
                </a:cubicBezTo>
                <a:close/>
              </a:path>
            </a:pathLst>
          </a:custGeom>
          <a:solidFill>
            <a:srgbClr val="38405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6ECD7F19-305E-423D-9299-619835A9034D}"/>
              </a:ext>
            </a:extLst>
          </p:cNvPr>
          <p:cNvSpPr/>
          <p:nvPr/>
        </p:nvSpPr>
        <p:spPr>
          <a:xfrm>
            <a:off x="9651110" y="3197351"/>
            <a:ext cx="134746" cy="134747"/>
          </a:xfrm>
          <a:custGeom>
            <a:avLst/>
            <a:gdLst>
              <a:gd name="connsiteX0" fmla="*/ 134747 w 134746"/>
              <a:gd name="connsiteY0" fmla="*/ 18923 h 134747"/>
              <a:gd name="connsiteX1" fmla="*/ 115824 w 134746"/>
              <a:gd name="connsiteY1" fmla="*/ 0 h 134747"/>
              <a:gd name="connsiteX2" fmla="*/ 67437 w 134746"/>
              <a:gd name="connsiteY2" fmla="*/ 48514 h 134747"/>
              <a:gd name="connsiteX3" fmla="*/ 18923 w 134746"/>
              <a:gd name="connsiteY3" fmla="*/ 0 h 134747"/>
              <a:gd name="connsiteX4" fmla="*/ 0 w 134746"/>
              <a:gd name="connsiteY4" fmla="*/ 18923 h 134747"/>
              <a:gd name="connsiteX5" fmla="*/ 48514 w 134746"/>
              <a:gd name="connsiteY5" fmla="*/ 67310 h 134747"/>
              <a:gd name="connsiteX6" fmla="*/ 0 w 134746"/>
              <a:gd name="connsiteY6" fmla="*/ 115824 h 134747"/>
              <a:gd name="connsiteX7" fmla="*/ 18923 w 134746"/>
              <a:gd name="connsiteY7" fmla="*/ 134747 h 134747"/>
              <a:gd name="connsiteX8" fmla="*/ 67437 w 134746"/>
              <a:gd name="connsiteY8" fmla="*/ 86233 h 134747"/>
              <a:gd name="connsiteX9" fmla="*/ 115824 w 134746"/>
              <a:gd name="connsiteY9" fmla="*/ 134747 h 134747"/>
              <a:gd name="connsiteX10" fmla="*/ 134747 w 134746"/>
              <a:gd name="connsiteY10" fmla="*/ 115824 h 134747"/>
              <a:gd name="connsiteX11" fmla="*/ 86360 w 134746"/>
              <a:gd name="connsiteY11" fmla="*/ 67310 h 134747"/>
              <a:gd name="connsiteX12" fmla="*/ 134747 w 134746"/>
              <a:gd name="connsiteY12" fmla="*/ 18923 h 13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4746" h="134747">
                <a:moveTo>
                  <a:pt x="134747" y="18923"/>
                </a:moveTo>
                <a:lnTo>
                  <a:pt x="115824" y="0"/>
                </a:lnTo>
                <a:lnTo>
                  <a:pt x="67437" y="48514"/>
                </a:lnTo>
                <a:lnTo>
                  <a:pt x="18923" y="0"/>
                </a:lnTo>
                <a:lnTo>
                  <a:pt x="0" y="18923"/>
                </a:lnTo>
                <a:lnTo>
                  <a:pt x="48514" y="67310"/>
                </a:lnTo>
                <a:lnTo>
                  <a:pt x="0" y="115824"/>
                </a:lnTo>
                <a:lnTo>
                  <a:pt x="18923" y="134747"/>
                </a:lnTo>
                <a:lnTo>
                  <a:pt x="67437" y="86233"/>
                </a:lnTo>
                <a:lnTo>
                  <a:pt x="115824" y="134747"/>
                </a:lnTo>
                <a:lnTo>
                  <a:pt x="134747" y="115824"/>
                </a:lnTo>
                <a:lnTo>
                  <a:pt x="86360" y="67310"/>
                </a:lnTo>
                <a:lnTo>
                  <a:pt x="134747" y="18923"/>
                </a:lnTo>
                <a:close/>
              </a:path>
            </a:pathLst>
          </a:custGeom>
          <a:solidFill>
            <a:srgbClr val="B3A59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8CB5FF17-1E00-4161-B320-FA3C2AEC8E63}"/>
              </a:ext>
            </a:extLst>
          </p:cNvPr>
          <p:cNvSpPr/>
          <p:nvPr/>
        </p:nvSpPr>
        <p:spPr>
          <a:xfrm>
            <a:off x="7538084" y="2539492"/>
            <a:ext cx="153161" cy="153034"/>
          </a:xfrm>
          <a:custGeom>
            <a:avLst/>
            <a:gdLst>
              <a:gd name="connsiteX0" fmla="*/ 153162 w 153161"/>
              <a:gd name="connsiteY0" fmla="*/ 44577 h 153034"/>
              <a:gd name="connsiteX1" fmla="*/ 139065 w 153161"/>
              <a:gd name="connsiteY1" fmla="*/ 21844 h 153034"/>
              <a:gd name="connsiteX2" fmla="*/ 80899 w 153161"/>
              <a:gd name="connsiteY2" fmla="*/ 58039 h 153034"/>
              <a:gd name="connsiteX3" fmla="*/ 44704 w 153161"/>
              <a:gd name="connsiteY3" fmla="*/ 0 h 153034"/>
              <a:gd name="connsiteX4" fmla="*/ 21972 w 153161"/>
              <a:gd name="connsiteY4" fmla="*/ 14097 h 153034"/>
              <a:gd name="connsiteX5" fmla="*/ 58166 w 153161"/>
              <a:gd name="connsiteY5" fmla="*/ 72263 h 153034"/>
              <a:gd name="connsiteX6" fmla="*/ 0 w 153161"/>
              <a:gd name="connsiteY6" fmla="*/ 108458 h 153034"/>
              <a:gd name="connsiteX7" fmla="*/ 14224 w 153161"/>
              <a:gd name="connsiteY7" fmla="*/ 131191 h 153034"/>
              <a:gd name="connsiteX8" fmla="*/ 72390 w 153161"/>
              <a:gd name="connsiteY8" fmla="*/ 94869 h 153034"/>
              <a:gd name="connsiteX9" fmla="*/ 108585 w 153161"/>
              <a:gd name="connsiteY9" fmla="*/ 153035 h 153034"/>
              <a:gd name="connsiteX10" fmla="*/ 131318 w 153161"/>
              <a:gd name="connsiteY10" fmla="*/ 138938 h 153034"/>
              <a:gd name="connsiteX11" fmla="*/ 94997 w 153161"/>
              <a:gd name="connsiteY11" fmla="*/ 80772 h 153034"/>
              <a:gd name="connsiteX12" fmla="*/ 153162 w 153161"/>
              <a:gd name="connsiteY12" fmla="*/ 44577 h 153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3161" h="153034">
                <a:moveTo>
                  <a:pt x="153162" y="44577"/>
                </a:moveTo>
                <a:lnTo>
                  <a:pt x="139065" y="21844"/>
                </a:lnTo>
                <a:lnTo>
                  <a:pt x="80899" y="58039"/>
                </a:lnTo>
                <a:lnTo>
                  <a:pt x="44704" y="0"/>
                </a:lnTo>
                <a:lnTo>
                  <a:pt x="21972" y="14097"/>
                </a:lnTo>
                <a:lnTo>
                  <a:pt x="58166" y="72263"/>
                </a:lnTo>
                <a:lnTo>
                  <a:pt x="0" y="108458"/>
                </a:lnTo>
                <a:lnTo>
                  <a:pt x="14224" y="131191"/>
                </a:lnTo>
                <a:lnTo>
                  <a:pt x="72390" y="94869"/>
                </a:lnTo>
                <a:lnTo>
                  <a:pt x="108585" y="153035"/>
                </a:lnTo>
                <a:lnTo>
                  <a:pt x="131318" y="138938"/>
                </a:lnTo>
                <a:lnTo>
                  <a:pt x="94997" y="80772"/>
                </a:lnTo>
                <a:lnTo>
                  <a:pt x="153162" y="44577"/>
                </a:lnTo>
                <a:close/>
              </a:path>
            </a:pathLst>
          </a:custGeom>
          <a:solidFill>
            <a:srgbClr val="B3A59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FB8F57EF-8BFC-48DF-B6E6-BC631D2FA944}"/>
              </a:ext>
            </a:extLst>
          </p:cNvPr>
          <p:cNvSpPr/>
          <p:nvPr/>
        </p:nvSpPr>
        <p:spPr>
          <a:xfrm>
            <a:off x="8649145" y="2748914"/>
            <a:ext cx="527494" cy="746251"/>
          </a:xfrm>
          <a:custGeom>
            <a:avLst/>
            <a:gdLst>
              <a:gd name="connsiteX0" fmla="*/ 312610 w 527494"/>
              <a:gd name="connsiteY0" fmla="*/ 348742 h 746251"/>
              <a:gd name="connsiteX1" fmla="*/ 232854 w 527494"/>
              <a:gd name="connsiteY1" fmla="*/ 581152 h 746251"/>
              <a:gd name="connsiteX2" fmla="*/ 243141 w 527494"/>
              <a:gd name="connsiteY2" fmla="*/ 597281 h 746251"/>
              <a:gd name="connsiteX3" fmla="*/ 237426 w 527494"/>
              <a:gd name="connsiteY3" fmla="*/ 626872 h 746251"/>
              <a:gd name="connsiteX4" fmla="*/ 207327 w 527494"/>
              <a:gd name="connsiteY4" fmla="*/ 629158 h 746251"/>
              <a:gd name="connsiteX5" fmla="*/ 189928 w 527494"/>
              <a:gd name="connsiteY5" fmla="*/ 615061 h 746251"/>
              <a:gd name="connsiteX6" fmla="*/ 150939 w 527494"/>
              <a:gd name="connsiteY6" fmla="*/ 331851 h 746251"/>
              <a:gd name="connsiteX7" fmla="*/ 443039 w 527494"/>
              <a:gd name="connsiteY7" fmla="*/ 158115 h 746251"/>
              <a:gd name="connsiteX8" fmla="*/ 470725 w 527494"/>
              <a:gd name="connsiteY8" fmla="*/ 158115 h 746251"/>
              <a:gd name="connsiteX9" fmla="*/ 527494 w 527494"/>
              <a:gd name="connsiteY9" fmla="*/ 0 h 746251"/>
              <a:gd name="connsiteX10" fmla="*/ 513143 w 527494"/>
              <a:gd name="connsiteY10" fmla="*/ 635 h 746251"/>
              <a:gd name="connsiteX11" fmla="*/ 245173 w 527494"/>
              <a:gd name="connsiteY11" fmla="*/ 82423 h 746251"/>
              <a:gd name="connsiteX12" fmla="*/ 63055 w 527494"/>
              <a:gd name="connsiteY12" fmla="*/ 227838 h 746251"/>
              <a:gd name="connsiteX13" fmla="*/ 50355 w 527494"/>
              <a:gd name="connsiteY13" fmla="*/ 592328 h 746251"/>
              <a:gd name="connsiteX14" fmla="*/ 262699 w 527494"/>
              <a:gd name="connsiteY14" fmla="*/ 746252 h 746251"/>
              <a:gd name="connsiteX15" fmla="*/ 408241 w 527494"/>
              <a:gd name="connsiteY15" fmla="*/ 338582 h 746251"/>
              <a:gd name="connsiteX16" fmla="*/ 312609 w 527494"/>
              <a:gd name="connsiteY16" fmla="*/ 348742 h 746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7494" h="746251">
                <a:moveTo>
                  <a:pt x="312610" y="348742"/>
                </a:moveTo>
                <a:cubicBezTo>
                  <a:pt x="199961" y="385064"/>
                  <a:pt x="186245" y="513842"/>
                  <a:pt x="232854" y="581152"/>
                </a:cubicBezTo>
                <a:cubicBezTo>
                  <a:pt x="236752" y="586214"/>
                  <a:pt x="240195" y="591611"/>
                  <a:pt x="243141" y="597281"/>
                </a:cubicBezTo>
                <a:cubicBezTo>
                  <a:pt x="248437" y="607260"/>
                  <a:pt x="246058" y="619582"/>
                  <a:pt x="237426" y="626872"/>
                </a:cubicBezTo>
                <a:cubicBezTo>
                  <a:pt x="229146" y="634544"/>
                  <a:pt x="216670" y="635491"/>
                  <a:pt x="207327" y="629158"/>
                </a:cubicBezTo>
                <a:cubicBezTo>
                  <a:pt x="200872" y="625330"/>
                  <a:pt x="195010" y="620581"/>
                  <a:pt x="189928" y="615061"/>
                </a:cubicBezTo>
                <a:cubicBezTo>
                  <a:pt x="121856" y="542671"/>
                  <a:pt x="103568" y="418973"/>
                  <a:pt x="150939" y="331851"/>
                </a:cubicBezTo>
                <a:cubicBezTo>
                  <a:pt x="213423" y="216789"/>
                  <a:pt x="312991" y="160909"/>
                  <a:pt x="443039" y="158115"/>
                </a:cubicBezTo>
                <a:cubicBezTo>
                  <a:pt x="452437" y="158115"/>
                  <a:pt x="461835" y="158115"/>
                  <a:pt x="470725" y="158115"/>
                </a:cubicBezTo>
                <a:lnTo>
                  <a:pt x="527494" y="0"/>
                </a:lnTo>
                <a:cubicBezTo>
                  <a:pt x="521525" y="0"/>
                  <a:pt x="517207" y="0"/>
                  <a:pt x="513143" y="635"/>
                </a:cubicBezTo>
                <a:cubicBezTo>
                  <a:pt x="420771" y="16669"/>
                  <a:pt x="330755" y="44143"/>
                  <a:pt x="245173" y="82423"/>
                </a:cubicBezTo>
                <a:cubicBezTo>
                  <a:pt x="172849" y="114224"/>
                  <a:pt x="110075" y="164347"/>
                  <a:pt x="63055" y="227838"/>
                </a:cubicBezTo>
                <a:cubicBezTo>
                  <a:pt x="-16117" y="335028"/>
                  <a:pt x="-21164" y="479887"/>
                  <a:pt x="50355" y="592328"/>
                </a:cubicBezTo>
                <a:cubicBezTo>
                  <a:pt x="97508" y="670149"/>
                  <a:pt x="174071" y="725647"/>
                  <a:pt x="262699" y="746252"/>
                </a:cubicBezTo>
                <a:lnTo>
                  <a:pt x="408241" y="338582"/>
                </a:lnTo>
                <a:cubicBezTo>
                  <a:pt x="376030" y="333339"/>
                  <a:pt x="343001" y="336848"/>
                  <a:pt x="312609" y="348742"/>
                </a:cubicBezTo>
                <a:close/>
              </a:path>
            </a:pathLst>
          </a:custGeom>
          <a:solidFill>
            <a:srgbClr val="B3A59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C056BCFA-12AD-4A93-BCD1-25C309248507}"/>
              </a:ext>
            </a:extLst>
          </p:cNvPr>
          <p:cNvSpPr/>
          <p:nvPr/>
        </p:nvSpPr>
        <p:spPr>
          <a:xfrm>
            <a:off x="8988297" y="3119247"/>
            <a:ext cx="223071" cy="392595"/>
          </a:xfrm>
          <a:custGeom>
            <a:avLst/>
            <a:gdLst>
              <a:gd name="connsiteX0" fmla="*/ 213995 w 223071"/>
              <a:gd name="connsiteY0" fmla="*/ 229997 h 392595"/>
              <a:gd name="connsiteX1" fmla="*/ 136398 w 223071"/>
              <a:gd name="connsiteY1" fmla="*/ 0 h 392595"/>
              <a:gd name="connsiteX2" fmla="*/ 0 w 223071"/>
              <a:gd name="connsiteY2" fmla="*/ 390652 h 392595"/>
              <a:gd name="connsiteX3" fmla="*/ 213995 w 223071"/>
              <a:gd name="connsiteY3" fmla="*/ 229997 h 392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71" h="392595">
                <a:moveTo>
                  <a:pt x="213995" y="229997"/>
                </a:moveTo>
                <a:cubicBezTo>
                  <a:pt x="238379" y="144526"/>
                  <a:pt x="213995" y="40767"/>
                  <a:pt x="136398" y="0"/>
                </a:cubicBezTo>
                <a:cubicBezTo>
                  <a:pt x="91186" y="130302"/>
                  <a:pt x="43815" y="259588"/>
                  <a:pt x="0" y="390652"/>
                </a:cubicBezTo>
                <a:cubicBezTo>
                  <a:pt x="90678" y="407162"/>
                  <a:pt x="189611" y="315468"/>
                  <a:pt x="213995" y="229997"/>
                </a:cubicBezTo>
                <a:close/>
              </a:path>
            </a:pathLst>
          </a:custGeom>
          <a:solidFill>
            <a:srgbClr val="B3A59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CBFB3306-A24C-4398-BC83-477A7F3495F4}"/>
              </a:ext>
            </a:extLst>
          </p:cNvPr>
          <p:cNvSpPr/>
          <p:nvPr/>
        </p:nvSpPr>
        <p:spPr>
          <a:xfrm>
            <a:off x="9345675" y="2157617"/>
            <a:ext cx="372804" cy="329424"/>
          </a:xfrm>
          <a:custGeom>
            <a:avLst/>
            <a:gdLst>
              <a:gd name="connsiteX0" fmla="*/ 1 w 372804"/>
              <a:gd name="connsiteY0" fmla="*/ 329424 h 329424"/>
              <a:gd name="connsiteX1" fmla="*/ 30481 w 372804"/>
              <a:gd name="connsiteY1" fmla="*/ 323836 h 329424"/>
              <a:gd name="connsiteX2" fmla="*/ 203963 w 372804"/>
              <a:gd name="connsiteY2" fmla="*/ 247636 h 329424"/>
              <a:gd name="connsiteX3" fmla="*/ 339599 w 372804"/>
              <a:gd name="connsiteY3" fmla="*/ 126478 h 329424"/>
              <a:gd name="connsiteX4" fmla="*/ 369698 w 372804"/>
              <a:gd name="connsiteY4" fmla="*/ 62978 h 329424"/>
              <a:gd name="connsiteX5" fmla="*/ 344298 w 372804"/>
              <a:gd name="connsiteY5" fmla="*/ 7479 h 329424"/>
              <a:gd name="connsiteX6" fmla="*/ 284607 w 372804"/>
              <a:gd name="connsiteY6" fmla="*/ 4685 h 329424"/>
              <a:gd name="connsiteX7" fmla="*/ 237744 w 372804"/>
              <a:gd name="connsiteY7" fmla="*/ 25640 h 329424"/>
              <a:gd name="connsiteX8" fmla="*/ 30353 w 372804"/>
              <a:gd name="connsiteY8" fmla="*/ 249795 h 329424"/>
              <a:gd name="connsiteX9" fmla="*/ 0 w 372804"/>
              <a:gd name="connsiteY9" fmla="*/ 329424 h 329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2804" h="329424">
                <a:moveTo>
                  <a:pt x="1" y="329424"/>
                </a:moveTo>
                <a:cubicBezTo>
                  <a:pt x="15876" y="326503"/>
                  <a:pt x="23242" y="325614"/>
                  <a:pt x="30481" y="323836"/>
                </a:cubicBezTo>
                <a:cubicBezTo>
                  <a:pt x="91694" y="306971"/>
                  <a:pt x="150131" y="281303"/>
                  <a:pt x="203963" y="247636"/>
                </a:cubicBezTo>
                <a:cubicBezTo>
                  <a:pt x="256794" y="215759"/>
                  <a:pt x="305563" y="178675"/>
                  <a:pt x="339599" y="126478"/>
                </a:cubicBezTo>
                <a:cubicBezTo>
                  <a:pt x="352252" y="106656"/>
                  <a:pt x="362365" y="85322"/>
                  <a:pt x="369698" y="62978"/>
                </a:cubicBezTo>
                <a:cubicBezTo>
                  <a:pt x="378334" y="37578"/>
                  <a:pt x="368681" y="19163"/>
                  <a:pt x="344298" y="7479"/>
                </a:cubicBezTo>
                <a:cubicBezTo>
                  <a:pt x="325579" y="-1411"/>
                  <a:pt x="304075" y="-2418"/>
                  <a:pt x="284607" y="4685"/>
                </a:cubicBezTo>
                <a:cubicBezTo>
                  <a:pt x="268208" y="9781"/>
                  <a:pt x="252477" y="16816"/>
                  <a:pt x="237744" y="25640"/>
                </a:cubicBezTo>
                <a:cubicBezTo>
                  <a:pt x="149371" y="79932"/>
                  <a:pt x="77626" y="157476"/>
                  <a:pt x="30353" y="249795"/>
                </a:cubicBezTo>
                <a:cubicBezTo>
                  <a:pt x="18905" y="275811"/>
                  <a:pt x="8775" y="302388"/>
                  <a:pt x="0" y="329424"/>
                </a:cubicBezTo>
                <a:close/>
              </a:path>
            </a:pathLst>
          </a:custGeom>
          <a:solidFill>
            <a:srgbClr val="B3A59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0A9C9582-A1B1-4451-A98D-B876C332AC6D}"/>
              </a:ext>
            </a:extLst>
          </p:cNvPr>
          <p:cNvSpPr/>
          <p:nvPr/>
        </p:nvSpPr>
        <p:spPr>
          <a:xfrm>
            <a:off x="8852571" y="980186"/>
            <a:ext cx="1561428" cy="2008886"/>
          </a:xfrm>
          <a:custGeom>
            <a:avLst/>
            <a:gdLst>
              <a:gd name="connsiteX0" fmla="*/ 1561429 w 1561428"/>
              <a:gd name="connsiteY0" fmla="*/ 536829 h 2008886"/>
              <a:gd name="connsiteX1" fmla="*/ 1478625 w 1561428"/>
              <a:gd name="connsiteY1" fmla="*/ 471297 h 2008886"/>
              <a:gd name="connsiteX2" fmla="*/ 1561429 w 1561428"/>
              <a:gd name="connsiteY2" fmla="*/ 362331 h 2008886"/>
              <a:gd name="connsiteX3" fmla="*/ 1561429 w 1561428"/>
              <a:gd name="connsiteY3" fmla="*/ 0 h 2008886"/>
              <a:gd name="connsiteX4" fmla="*/ 1487896 w 1561428"/>
              <a:gd name="connsiteY4" fmla="*/ 92710 h 2008886"/>
              <a:gd name="connsiteX5" fmla="*/ 1487896 w 1561428"/>
              <a:gd name="connsiteY5" fmla="*/ 94742 h 2008886"/>
              <a:gd name="connsiteX6" fmla="*/ 1464274 w 1561428"/>
              <a:gd name="connsiteY6" fmla="*/ 211709 h 2008886"/>
              <a:gd name="connsiteX7" fmla="*/ 1455257 w 1561428"/>
              <a:gd name="connsiteY7" fmla="*/ 222377 h 2008886"/>
              <a:gd name="connsiteX8" fmla="*/ 1411569 w 1561428"/>
              <a:gd name="connsiteY8" fmla="*/ 275209 h 2008886"/>
              <a:gd name="connsiteX9" fmla="*/ 1312636 w 1561428"/>
              <a:gd name="connsiteY9" fmla="*/ 196723 h 2008886"/>
              <a:gd name="connsiteX10" fmla="*/ 1298539 w 1561428"/>
              <a:gd name="connsiteY10" fmla="*/ 144272 h 2008886"/>
              <a:gd name="connsiteX11" fmla="*/ 1201384 w 1561428"/>
              <a:gd name="connsiteY11" fmla="*/ 149479 h 2008886"/>
              <a:gd name="connsiteX12" fmla="*/ 1218529 w 1561428"/>
              <a:gd name="connsiteY12" fmla="*/ 245237 h 2008886"/>
              <a:gd name="connsiteX13" fmla="*/ 1272885 w 1561428"/>
              <a:gd name="connsiteY13" fmla="*/ 247015 h 2008886"/>
              <a:gd name="connsiteX14" fmla="*/ 1370675 w 1561428"/>
              <a:gd name="connsiteY14" fmla="*/ 324612 h 2008886"/>
              <a:gd name="connsiteX15" fmla="*/ 1270345 w 1561428"/>
              <a:gd name="connsiteY15" fmla="*/ 446024 h 2008886"/>
              <a:gd name="connsiteX16" fmla="*/ 1174968 w 1561428"/>
              <a:gd name="connsiteY16" fmla="*/ 369824 h 2008886"/>
              <a:gd name="connsiteX17" fmla="*/ 1160871 w 1561428"/>
              <a:gd name="connsiteY17" fmla="*/ 317373 h 2008886"/>
              <a:gd name="connsiteX18" fmla="*/ 1063716 w 1561428"/>
              <a:gd name="connsiteY18" fmla="*/ 322453 h 2008886"/>
              <a:gd name="connsiteX19" fmla="*/ 1080861 w 1561428"/>
              <a:gd name="connsiteY19" fmla="*/ 418211 h 2008886"/>
              <a:gd name="connsiteX20" fmla="*/ 1135217 w 1561428"/>
              <a:gd name="connsiteY20" fmla="*/ 419989 h 2008886"/>
              <a:gd name="connsiteX21" fmla="*/ 1229451 w 1561428"/>
              <a:gd name="connsiteY21" fmla="*/ 494665 h 2008886"/>
              <a:gd name="connsiteX22" fmla="*/ 945733 w 1561428"/>
              <a:gd name="connsiteY22" fmla="*/ 837565 h 2008886"/>
              <a:gd name="connsiteX23" fmla="*/ 876265 w 1561428"/>
              <a:gd name="connsiteY23" fmla="*/ 848106 h 2008886"/>
              <a:gd name="connsiteX24" fmla="*/ 9108 w 1561428"/>
              <a:gd name="connsiteY24" fmla="*/ 1278382 h 2008886"/>
              <a:gd name="connsiteX25" fmla="*/ 13045 w 1561428"/>
              <a:gd name="connsiteY25" fmla="*/ 1333754 h 2008886"/>
              <a:gd name="connsiteX26" fmla="*/ 138140 w 1561428"/>
              <a:gd name="connsiteY26" fmla="*/ 1602359 h 2008886"/>
              <a:gd name="connsiteX27" fmla="*/ 320639 w 1561428"/>
              <a:gd name="connsiteY27" fmla="*/ 1547114 h 2008886"/>
              <a:gd name="connsiteX28" fmla="*/ 413476 w 1561428"/>
              <a:gd name="connsiteY28" fmla="*/ 1521714 h 2008886"/>
              <a:gd name="connsiteX29" fmla="*/ 437606 w 1561428"/>
              <a:gd name="connsiteY29" fmla="*/ 1467104 h 2008886"/>
              <a:gd name="connsiteX30" fmla="*/ 465800 w 1561428"/>
              <a:gd name="connsiteY30" fmla="*/ 1378204 h 2008886"/>
              <a:gd name="connsiteX31" fmla="*/ 646648 w 1561428"/>
              <a:gd name="connsiteY31" fmla="*/ 1094994 h 2008886"/>
              <a:gd name="connsiteX32" fmla="*/ 720180 w 1561428"/>
              <a:gd name="connsiteY32" fmla="*/ 1031494 h 2008886"/>
              <a:gd name="connsiteX33" fmla="*/ 923381 w 1561428"/>
              <a:gd name="connsiteY33" fmla="*/ 963295 h 2008886"/>
              <a:gd name="connsiteX34" fmla="*/ 928588 w 1561428"/>
              <a:gd name="connsiteY34" fmla="*/ 960501 h 2008886"/>
              <a:gd name="connsiteX35" fmla="*/ 956401 w 1561428"/>
              <a:gd name="connsiteY35" fmla="*/ 977011 h 2008886"/>
              <a:gd name="connsiteX36" fmla="*/ 970879 w 1561428"/>
              <a:gd name="connsiteY36" fmla="*/ 1052195 h 2008886"/>
              <a:gd name="connsiteX37" fmla="*/ 965672 w 1561428"/>
              <a:gd name="connsiteY37" fmla="*/ 1155065 h 2008886"/>
              <a:gd name="connsiteX38" fmla="*/ 927572 w 1561428"/>
              <a:gd name="connsiteY38" fmla="*/ 1299337 h 2008886"/>
              <a:gd name="connsiteX39" fmla="*/ 920714 w 1561428"/>
              <a:gd name="connsiteY39" fmla="*/ 1296416 h 2008886"/>
              <a:gd name="connsiteX40" fmla="*/ 913856 w 1561428"/>
              <a:gd name="connsiteY40" fmla="*/ 1312799 h 2008886"/>
              <a:gd name="connsiteX41" fmla="*/ 920841 w 1561428"/>
              <a:gd name="connsiteY41" fmla="*/ 1315720 h 2008886"/>
              <a:gd name="connsiteX42" fmla="*/ 806541 w 1561428"/>
              <a:gd name="connsiteY42" fmla="*/ 1499108 h 2008886"/>
              <a:gd name="connsiteX43" fmla="*/ 682843 w 1561428"/>
              <a:gd name="connsiteY43" fmla="*/ 1619250 h 2008886"/>
              <a:gd name="connsiteX44" fmla="*/ 664682 w 1561428"/>
              <a:gd name="connsiteY44" fmla="*/ 1632966 h 2008886"/>
              <a:gd name="connsiteX45" fmla="*/ 428589 w 1561428"/>
              <a:gd name="connsiteY45" fmla="*/ 1743964 h 2008886"/>
              <a:gd name="connsiteX46" fmla="*/ 403189 w 1561428"/>
              <a:gd name="connsiteY46" fmla="*/ 1769364 h 2008886"/>
              <a:gd name="connsiteX47" fmla="*/ 396966 w 1561428"/>
              <a:gd name="connsiteY47" fmla="*/ 1787652 h 2008886"/>
              <a:gd name="connsiteX48" fmla="*/ 337276 w 1561428"/>
              <a:gd name="connsiteY48" fmla="*/ 1952752 h 2008886"/>
              <a:gd name="connsiteX49" fmla="*/ 359628 w 1561428"/>
              <a:gd name="connsiteY49" fmla="*/ 1959737 h 2008886"/>
              <a:gd name="connsiteX50" fmla="*/ 429986 w 1561428"/>
              <a:gd name="connsiteY50" fmla="*/ 2008886 h 2008886"/>
              <a:gd name="connsiteX51" fmla="*/ 833846 w 1561428"/>
              <a:gd name="connsiteY51" fmla="*/ 1985137 h 2008886"/>
              <a:gd name="connsiteX52" fmla="*/ 888710 w 1561428"/>
              <a:gd name="connsiteY52" fmla="*/ 1976247 h 2008886"/>
              <a:gd name="connsiteX53" fmla="*/ 1109055 w 1561428"/>
              <a:gd name="connsiteY53" fmla="*/ 1033145 h 2008886"/>
              <a:gd name="connsiteX54" fmla="*/ 1103467 w 1561428"/>
              <a:gd name="connsiteY54" fmla="*/ 963295 h 2008886"/>
              <a:gd name="connsiteX55" fmla="*/ 1438874 w 1561428"/>
              <a:gd name="connsiteY55" fmla="*/ 521716 h 2008886"/>
              <a:gd name="connsiteX56" fmla="*/ 1537553 w 1561428"/>
              <a:gd name="connsiteY56" fmla="*/ 599821 h 2008886"/>
              <a:gd name="connsiteX57" fmla="*/ 1551650 w 1561428"/>
              <a:gd name="connsiteY57" fmla="*/ 652272 h 2008886"/>
              <a:gd name="connsiteX58" fmla="*/ 1560413 w 1561428"/>
              <a:gd name="connsiteY58" fmla="*/ 658368 h 200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561428" h="2008886">
                <a:moveTo>
                  <a:pt x="1561429" y="536829"/>
                </a:moveTo>
                <a:lnTo>
                  <a:pt x="1478625" y="471297"/>
                </a:lnTo>
                <a:lnTo>
                  <a:pt x="1561429" y="362331"/>
                </a:lnTo>
                <a:lnTo>
                  <a:pt x="1561429" y="0"/>
                </a:lnTo>
                <a:lnTo>
                  <a:pt x="1487896" y="92710"/>
                </a:lnTo>
                <a:lnTo>
                  <a:pt x="1487896" y="94742"/>
                </a:lnTo>
                <a:cubicBezTo>
                  <a:pt x="1500469" y="135209"/>
                  <a:pt x="1491566" y="179293"/>
                  <a:pt x="1464274" y="211709"/>
                </a:cubicBezTo>
                <a:lnTo>
                  <a:pt x="1455257" y="222377"/>
                </a:lnTo>
                <a:lnTo>
                  <a:pt x="1411569" y="275209"/>
                </a:lnTo>
                <a:lnTo>
                  <a:pt x="1312636" y="196723"/>
                </a:lnTo>
                <a:cubicBezTo>
                  <a:pt x="1322679" y="178278"/>
                  <a:pt x="1316476" y="155197"/>
                  <a:pt x="1298539" y="144272"/>
                </a:cubicBezTo>
                <a:cubicBezTo>
                  <a:pt x="1267043" y="118872"/>
                  <a:pt x="1223482" y="121539"/>
                  <a:pt x="1201384" y="149479"/>
                </a:cubicBezTo>
                <a:cubicBezTo>
                  <a:pt x="1179286" y="177419"/>
                  <a:pt x="1187033" y="220218"/>
                  <a:pt x="1218529" y="245237"/>
                </a:cubicBezTo>
                <a:cubicBezTo>
                  <a:pt x="1233317" y="260133"/>
                  <a:pt x="1257155" y="260913"/>
                  <a:pt x="1272885" y="247015"/>
                </a:cubicBezTo>
                <a:lnTo>
                  <a:pt x="1370675" y="324612"/>
                </a:lnTo>
                <a:lnTo>
                  <a:pt x="1270345" y="446024"/>
                </a:lnTo>
                <a:lnTo>
                  <a:pt x="1174968" y="369824"/>
                </a:lnTo>
                <a:cubicBezTo>
                  <a:pt x="1185012" y="351379"/>
                  <a:pt x="1178808" y="328298"/>
                  <a:pt x="1160871" y="317373"/>
                </a:cubicBezTo>
                <a:cubicBezTo>
                  <a:pt x="1129375" y="291973"/>
                  <a:pt x="1085814" y="294640"/>
                  <a:pt x="1063716" y="322453"/>
                </a:cubicBezTo>
                <a:cubicBezTo>
                  <a:pt x="1041618" y="350266"/>
                  <a:pt x="1049365" y="393192"/>
                  <a:pt x="1080861" y="418211"/>
                </a:cubicBezTo>
                <a:cubicBezTo>
                  <a:pt x="1095593" y="433234"/>
                  <a:pt x="1119534" y="434017"/>
                  <a:pt x="1135217" y="419989"/>
                </a:cubicBezTo>
                <a:lnTo>
                  <a:pt x="1229451" y="494665"/>
                </a:lnTo>
                <a:lnTo>
                  <a:pt x="945733" y="837565"/>
                </a:lnTo>
                <a:cubicBezTo>
                  <a:pt x="928578" y="858146"/>
                  <a:pt x="898753" y="862672"/>
                  <a:pt x="876265" y="848106"/>
                </a:cubicBezTo>
                <a:cubicBezTo>
                  <a:pt x="302224" y="479806"/>
                  <a:pt x="171160" y="1080389"/>
                  <a:pt x="9108" y="1278382"/>
                </a:cubicBezTo>
                <a:cubicBezTo>
                  <a:pt x="-4418" y="1294980"/>
                  <a:pt x="-2693" y="1319237"/>
                  <a:pt x="13045" y="1333754"/>
                </a:cubicBezTo>
                <a:cubicBezTo>
                  <a:pt x="110835" y="1422654"/>
                  <a:pt x="146268" y="1518920"/>
                  <a:pt x="138140" y="1602359"/>
                </a:cubicBezTo>
                <a:cubicBezTo>
                  <a:pt x="197938" y="1580684"/>
                  <a:pt x="258859" y="1562242"/>
                  <a:pt x="320639" y="1547114"/>
                </a:cubicBezTo>
                <a:cubicBezTo>
                  <a:pt x="351627" y="1538986"/>
                  <a:pt x="382615" y="1530604"/>
                  <a:pt x="413476" y="1521714"/>
                </a:cubicBezTo>
                <a:cubicBezTo>
                  <a:pt x="425541" y="1518412"/>
                  <a:pt x="434304" y="1476756"/>
                  <a:pt x="437606" y="1467104"/>
                </a:cubicBezTo>
                <a:cubicBezTo>
                  <a:pt x="447512" y="1437767"/>
                  <a:pt x="456402" y="1408049"/>
                  <a:pt x="465800" y="1378204"/>
                </a:cubicBezTo>
                <a:cubicBezTo>
                  <a:pt x="499074" y="1273556"/>
                  <a:pt x="569813" y="1172083"/>
                  <a:pt x="646648" y="1094994"/>
                </a:cubicBezTo>
                <a:cubicBezTo>
                  <a:pt x="669561" y="1072044"/>
                  <a:pt x="694138" y="1050820"/>
                  <a:pt x="720180" y="1031494"/>
                </a:cubicBezTo>
                <a:cubicBezTo>
                  <a:pt x="780633" y="987044"/>
                  <a:pt x="846292" y="957580"/>
                  <a:pt x="923381" y="963295"/>
                </a:cubicBezTo>
                <a:cubicBezTo>
                  <a:pt x="925032" y="963295"/>
                  <a:pt x="926810" y="961390"/>
                  <a:pt x="928588" y="960501"/>
                </a:cubicBezTo>
                <a:lnTo>
                  <a:pt x="956401" y="977011"/>
                </a:lnTo>
                <a:cubicBezTo>
                  <a:pt x="963202" y="1001651"/>
                  <a:pt x="968043" y="1026791"/>
                  <a:pt x="970879" y="1052195"/>
                </a:cubicBezTo>
                <a:cubicBezTo>
                  <a:pt x="972257" y="1086572"/>
                  <a:pt x="970515" y="1121003"/>
                  <a:pt x="965672" y="1155065"/>
                </a:cubicBezTo>
                <a:cubicBezTo>
                  <a:pt x="958645" y="1204478"/>
                  <a:pt x="945858" y="1252898"/>
                  <a:pt x="927572" y="1299337"/>
                </a:cubicBezTo>
                <a:lnTo>
                  <a:pt x="920714" y="1296416"/>
                </a:lnTo>
                <a:lnTo>
                  <a:pt x="913856" y="1312799"/>
                </a:lnTo>
                <a:lnTo>
                  <a:pt x="920841" y="1315720"/>
                </a:lnTo>
                <a:cubicBezTo>
                  <a:pt x="892122" y="1382219"/>
                  <a:pt x="853594" y="1444036"/>
                  <a:pt x="806541" y="1499108"/>
                </a:cubicBezTo>
                <a:cubicBezTo>
                  <a:pt x="769691" y="1543434"/>
                  <a:pt x="728225" y="1583709"/>
                  <a:pt x="682843" y="1619250"/>
                </a:cubicBezTo>
                <a:lnTo>
                  <a:pt x="664682" y="1632966"/>
                </a:lnTo>
                <a:cubicBezTo>
                  <a:pt x="593762" y="1684647"/>
                  <a:pt x="513631" y="1722320"/>
                  <a:pt x="428589" y="1743964"/>
                </a:cubicBezTo>
                <a:cubicBezTo>
                  <a:pt x="415614" y="1746230"/>
                  <a:pt x="405455" y="1756390"/>
                  <a:pt x="403189" y="1769364"/>
                </a:cubicBezTo>
                <a:cubicBezTo>
                  <a:pt x="401665" y="1775587"/>
                  <a:pt x="399125" y="1782064"/>
                  <a:pt x="396966" y="1787652"/>
                </a:cubicBezTo>
                <a:cubicBezTo>
                  <a:pt x="379313" y="1838452"/>
                  <a:pt x="355183" y="1901190"/>
                  <a:pt x="337276" y="1952752"/>
                </a:cubicBezTo>
                <a:cubicBezTo>
                  <a:pt x="337276" y="1952752"/>
                  <a:pt x="358485" y="1959610"/>
                  <a:pt x="359628" y="1959737"/>
                </a:cubicBezTo>
                <a:cubicBezTo>
                  <a:pt x="385580" y="1972214"/>
                  <a:pt x="409340" y="1988812"/>
                  <a:pt x="429986" y="2008886"/>
                </a:cubicBezTo>
                <a:cubicBezTo>
                  <a:pt x="506186" y="1904111"/>
                  <a:pt x="660491" y="1866011"/>
                  <a:pt x="833846" y="1985137"/>
                </a:cubicBezTo>
                <a:cubicBezTo>
                  <a:pt x="851604" y="1997163"/>
                  <a:pt x="875658" y="1993266"/>
                  <a:pt x="888710" y="1976247"/>
                </a:cubicBezTo>
                <a:cubicBezTo>
                  <a:pt x="1044158" y="1773047"/>
                  <a:pt x="1595465" y="1505331"/>
                  <a:pt x="1109055" y="1033145"/>
                </a:cubicBezTo>
                <a:cubicBezTo>
                  <a:pt x="1089743" y="1014650"/>
                  <a:pt x="1087341" y="984625"/>
                  <a:pt x="1103467" y="963295"/>
                </a:cubicBezTo>
                <a:lnTo>
                  <a:pt x="1438874" y="521716"/>
                </a:lnTo>
                <a:lnTo>
                  <a:pt x="1537553" y="599821"/>
                </a:lnTo>
                <a:cubicBezTo>
                  <a:pt x="1527509" y="618266"/>
                  <a:pt x="1533713" y="641347"/>
                  <a:pt x="1551650" y="652272"/>
                </a:cubicBezTo>
                <a:cubicBezTo>
                  <a:pt x="1554437" y="654490"/>
                  <a:pt x="1557364" y="656526"/>
                  <a:pt x="1560413" y="658368"/>
                </a:cubicBezTo>
                <a:close/>
              </a:path>
            </a:pathLst>
          </a:custGeom>
          <a:solidFill>
            <a:srgbClr val="38405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9382C6B7-3538-4C6F-9003-024D8D13F2FA}"/>
              </a:ext>
            </a:extLst>
          </p:cNvPr>
          <p:cNvSpPr/>
          <p:nvPr/>
        </p:nvSpPr>
        <p:spPr>
          <a:xfrm>
            <a:off x="8789161" y="3390010"/>
            <a:ext cx="614681" cy="572389"/>
          </a:xfrm>
          <a:custGeom>
            <a:avLst/>
            <a:gdLst>
              <a:gd name="connsiteX0" fmla="*/ 0 w 614681"/>
              <a:gd name="connsiteY0" fmla="*/ 572389 h 572389"/>
              <a:gd name="connsiteX1" fmla="*/ 500253 w 614681"/>
              <a:gd name="connsiteY1" fmla="*/ 572389 h 572389"/>
              <a:gd name="connsiteX2" fmla="*/ 560451 w 614681"/>
              <a:gd name="connsiteY2" fmla="*/ 232791 h 572389"/>
              <a:gd name="connsiteX3" fmla="*/ 596519 w 614681"/>
              <a:gd name="connsiteY3" fmla="*/ 115189 h 572389"/>
              <a:gd name="connsiteX4" fmla="*/ 610743 w 614681"/>
              <a:gd name="connsiteY4" fmla="*/ 69204 h 572389"/>
              <a:gd name="connsiteX5" fmla="*/ 602107 w 614681"/>
              <a:gd name="connsiteY5" fmla="*/ 58674 h 572389"/>
              <a:gd name="connsiteX6" fmla="*/ 601472 w 614681"/>
              <a:gd name="connsiteY6" fmla="*/ 58674 h 572389"/>
              <a:gd name="connsiteX7" fmla="*/ 543306 w 614681"/>
              <a:gd name="connsiteY7" fmla="*/ 0 h 572389"/>
              <a:gd name="connsiteX8" fmla="*/ 439420 w 614681"/>
              <a:gd name="connsiteY8" fmla="*/ 130429 h 572389"/>
              <a:gd name="connsiteX9" fmla="*/ 177038 w 614681"/>
              <a:gd name="connsiteY9" fmla="*/ 186436 h 572389"/>
              <a:gd name="connsiteX10" fmla="*/ 170561 w 614681"/>
              <a:gd name="connsiteY10" fmla="*/ 205232 h 572389"/>
              <a:gd name="connsiteX11" fmla="*/ 152273 w 614681"/>
              <a:gd name="connsiteY11" fmla="*/ 256032 h 572389"/>
              <a:gd name="connsiteX12" fmla="*/ 63373 w 614681"/>
              <a:gd name="connsiteY12" fmla="*/ 494157 h 572389"/>
              <a:gd name="connsiteX13" fmla="*/ 0 w 614681"/>
              <a:gd name="connsiteY13" fmla="*/ 572389 h 572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14681" h="572389">
                <a:moveTo>
                  <a:pt x="0" y="572389"/>
                </a:moveTo>
                <a:lnTo>
                  <a:pt x="500253" y="572389"/>
                </a:lnTo>
                <a:cubicBezTo>
                  <a:pt x="545592" y="476758"/>
                  <a:pt x="567182" y="360934"/>
                  <a:pt x="560451" y="232791"/>
                </a:cubicBezTo>
                <a:cubicBezTo>
                  <a:pt x="556895" y="165100"/>
                  <a:pt x="564896" y="133350"/>
                  <a:pt x="596519" y="115189"/>
                </a:cubicBezTo>
                <a:cubicBezTo>
                  <a:pt x="613146" y="106418"/>
                  <a:pt x="619513" y="85830"/>
                  <a:pt x="610743" y="69204"/>
                </a:cubicBezTo>
                <a:cubicBezTo>
                  <a:pt x="608603" y="65148"/>
                  <a:pt x="605665" y="61566"/>
                  <a:pt x="602107" y="58674"/>
                </a:cubicBezTo>
                <a:lnTo>
                  <a:pt x="601472" y="58674"/>
                </a:lnTo>
                <a:cubicBezTo>
                  <a:pt x="580607" y="40636"/>
                  <a:pt x="561161" y="21020"/>
                  <a:pt x="543306" y="0"/>
                </a:cubicBezTo>
                <a:cubicBezTo>
                  <a:pt x="520701" y="51827"/>
                  <a:pt x="484877" y="96805"/>
                  <a:pt x="439420" y="130429"/>
                </a:cubicBezTo>
                <a:cubicBezTo>
                  <a:pt x="362038" y="181248"/>
                  <a:pt x="268425" y="201230"/>
                  <a:pt x="177038" y="186436"/>
                </a:cubicBezTo>
                <a:lnTo>
                  <a:pt x="170561" y="205232"/>
                </a:lnTo>
                <a:cubicBezTo>
                  <a:pt x="164338" y="222377"/>
                  <a:pt x="157861" y="238760"/>
                  <a:pt x="152273" y="256032"/>
                </a:cubicBezTo>
                <a:cubicBezTo>
                  <a:pt x="124079" y="335915"/>
                  <a:pt x="101473" y="417830"/>
                  <a:pt x="63373" y="494157"/>
                </a:cubicBezTo>
                <a:cubicBezTo>
                  <a:pt x="47723" y="524230"/>
                  <a:pt x="26170" y="550838"/>
                  <a:pt x="0" y="572389"/>
                </a:cubicBezTo>
                <a:close/>
              </a:path>
            </a:pathLst>
          </a:custGeom>
          <a:solidFill>
            <a:srgbClr val="B3A59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72735C13-4E39-4B54-A3A2-34FE49D56156}"/>
              </a:ext>
            </a:extLst>
          </p:cNvPr>
          <p:cNvSpPr/>
          <p:nvPr/>
        </p:nvSpPr>
        <p:spPr>
          <a:xfrm>
            <a:off x="7802832" y="2706764"/>
            <a:ext cx="1080309" cy="1255635"/>
          </a:xfrm>
          <a:custGeom>
            <a:avLst/>
            <a:gdLst>
              <a:gd name="connsiteX0" fmla="*/ 407972 w 1080309"/>
              <a:gd name="connsiteY0" fmla="*/ 1255636 h 1255635"/>
              <a:gd name="connsiteX1" fmla="*/ 647748 w 1080309"/>
              <a:gd name="connsiteY1" fmla="*/ 1255636 h 1255635"/>
              <a:gd name="connsiteX2" fmla="*/ 551863 w 1080309"/>
              <a:gd name="connsiteY2" fmla="*/ 1129906 h 1255635"/>
              <a:gd name="connsiteX3" fmla="*/ 658728 w 1080309"/>
              <a:gd name="connsiteY3" fmla="*/ 877326 h 1255635"/>
              <a:gd name="connsiteX4" fmla="*/ 688769 w 1080309"/>
              <a:gd name="connsiteY4" fmla="*/ 867905 h 1255635"/>
              <a:gd name="connsiteX5" fmla="*/ 840025 w 1080309"/>
              <a:gd name="connsiteY5" fmla="*/ 933437 h 1255635"/>
              <a:gd name="connsiteX6" fmla="*/ 834437 w 1080309"/>
              <a:gd name="connsiteY6" fmla="*/ 1096251 h 1255635"/>
              <a:gd name="connsiteX7" fmla="*/ 680640 w 1080309"/>
              <a:gd name="connsiteY7" fmla="*/ 1156449 h 1255635"/>
              <a:gd name="connsiteX8" fmla="*/ 665655 w 1080309"/>
              <a:gd name="connsiteY8" fmla="*/ 1153782 h 1255635"/>
              <a:gd name="connsiteX9" fmla="*/ 671370 w 1080309"/>
              <a:gd name="connsiteY9" fmla="*/ 1167498 h 1255635"/>
              <a:gd name="connsiteX10" fmla="*/ 738807 w 1080309"/>
              <a:gd name="connsiteY10" fmla="*/ 1220457 h 1255635"/>
              <a:gd name="connsiteX11" fmla="*/ 965121 w 1080309"/>
              <a:gd name="connsiteY11" fmla="*/ 1158989 h 1255635"/>
              <a:gd name="connsiteX12" fmla="*/ 1015921 w 1080309"/>
              <a:gd name="connsiteY12" fmla="*/ 1061961 h 1255635"/>
              <a:gd name="connsiteX13" fmla="*/ 1051861 w 1080309"/>
              <a:gd name="connsiteY13" fmla="*/ 958583 h 1255635"/>
              <a:gd name="connsiteX14" fmla="*/ 1080310 w 1080309"/>
              <a:gd name="connsiteY14" fmla="*/ 863841 h 1255635"/>
              <a:gd name="connsiteX15" fmla="*/ 1048306 w 1080309"/>
              <a:gd name="connsiteY15" fmla="*/ 849363 h 1255635"/>
              <a:gd name="connsiteX16" fmla="*/ 827834 w 1080309"/>
              <a:gd name="connsiteY16" fmla="*/ 649846 h 1255635"/>
              <a:gd name="connsiteX17" fmla="*/ 865934 w 1080309"/>
              <a:gd name="connsiteY17" fmla="*/ 94602 h 1255635"/>
              <a:gd name="connsiteX18" fmla="*/ 661845 w 1080309"/>
              <a:gd name="connsiteY18" fmla="*/ 7099 h 1255635"/>
              <a:gd name="connsiteX19" fmla="*/ 661845 w 1080309"/>
              <a:gd name="connsiteY19" fmla="*/ 7099 h 1255635"/>
              <a:gd name="connsiteX20" fmla="*/ 614103 w 1080309"/>
              <a:gd name="connsiteY20" fmla="*/ 13235 h 1255635"/>
              <a:gd name="connsiteX21" fmla="*/ 608124 w 1080309"/>
              <a:gd name="connsiteY21" fmla="*/ 25387 h 1255635"/>
              <a:gd name="connsiteX22" fmla="*/ 501824 w 1080309"/>
              <a:gd name="connsiteY22" fmla="*/ 87363 h 1255635"/>
              <a:gd name="connsiteX23" fmla="*/ 407972 w 1080309"/>
              <a:gd name="connsiteY23" fmla="*/ 1255636 h 1255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080309" h="1255635">
                <a:moveTo>
                  <a:pt x="407972" y="1255636"/>
                </a:moveTo>
                <a:lnTo>
                  <a:pt x="647748" y="1255636"/>
                </a:lnTo>
                <a:cubicBezTo>
                  <a:pt x="604577" y="1223599"/>
                  <a:pt x="571338" y="1180014"/>
                  <a:pt x="551863" y="1129906"/>
                </a:cubicBezTo>
                <a:cubicBezTo>
                  <a:pt x="511625" y="1030648"/>
                  <a:pt x="559470" y="917564"/>
                  <a:pt x="658728" y="877326"/>
                </a:cubicBezTo>
                <a:cubicBezTo>
                  <a:pt x="668470" y="873376"/>
                  <a:pt x="678517" y="870226"/>
                  <a:pt x="688769" y="867905"/>
                </a:cubicBezTo>
                <a:cubicBezTo>
                  <a:pt x="748305" y="851745"/>
                  <a:pt x="811098" y="878950"/>
                  <a:pt x="840025" y="933437"/>
                </a:cubicBezTo>
                <a:cubicBezTo>
                  <a:pt x="869450" y="984312"/>
                  <a:pt x="867281" y="1047513"/>
                  <a:pt x="834437" y="1096251"/>
                </a:cubicBezTo>
                <a:cubicBezTo>
                  <a:pt x="800529" y="1151115"/>
                  <a:pt x="743379" y="1171689"/>
                  <a:pt x="680640" y="1156449"/>
                </a:cubicBezTo>
                <a:cubicBezTo>
                  <a:pt x="676831" y="1155560"/>
                  <a:pt x="672894" y="1155052"/>
                  <a:pt x="665655" y="1153782"/>
                </a:cubicBezTo>
                <a:cubicBezTo>
                  <a:pt x="667290" y="1158462"/>
                  <a:pt x="669199" y="1163042"/>
                  <a:pt x="671370" y="1167498"/>
                </a:cubicBezTo>
                <a:cubicBezTo>
                  <a:pt x="687208" y="1192274"/>
                  <a:pt x="710982" y="1210944"/>
                  <a:pt x="738807" y="1220457"/>
                </a:cubicBezTo>
                <a:cubicBezTo>
                  <a:pt x="818817" y="1254112"/>
                  <a:pt x="908606" y="1248524"/>
                  <a:pt x="965121" y="1158989"/>
                </a:cubicBezTo>
                <a:cubicBezTo>
                  <a:pt x="984548" y="1128015"/>
                  <a:pt x="1001533" y="1095574"/>
                  <a:pt x="1015921" y="1061961"/>
                </a:cubicBezTo>
                <a:cubicBezTo>
                  <a:pt x="1030272" y="1028560"/>
                  <a:pt x="1041321" y="993254"/>
                  <a:pt x="1051861" y="958583"/>
                </a:cubicBezTo>
                <a:cubicBezTo>
                  <a:pt x="1062022" y="927087"/>
                  <a:pt x="1070911" y="895083"/>
                  <a:pt x="1080310" y="863841"/>
                </a:cubicBezTo>
                <a:cubicBezTo>
                  <a:pt x="1067610" y="858253"/>
                  <a:pt x="1058211" y="853554"/>
                  <a:pt x="1048306" y="849363"/>
                </a:cubicBezTo>
                <a:cubicBezTo>
                  <a:pt x="953565" y="810971"/>
                  <a:pt x="875465" y="740295"/>
                  <a:pt x="827834" y="649846"/>
                </a:cubicBezTo>
                <a:cubicBezTo>
                  <a:pt x="734997" y="478142"/>
                  <a:pt x="747570" y="249796"/>
                  <a:pt x="865934" y="94602"/>
                </a:cubicBezTo>
                <a:cubicBezTo>
                  <a:pt x="791890" y="82158"/>
                  <a:pt x="721907" y="52153"/>
                  <a:pt x="661845" y="7099"/>
                </a:cubicBezTo>
                <a:lnTo>
                  <a:pt x="661845" y="7099"/>
                </a:lnTo>
                <a:cubicBezTo>
                  <a:pt x="646967" y="-4390"/>
                  <a:pt x="625592" y="-1643"/>
                  <a:pt x="614103" y="13235"/>
                </a:cubicBezTo>
                <a:cubicBezTo>
                  <a:pt x="611316" y="16844"/>
                  <a:pt x="609283" y="20977"/>
                  <a:pt x="608124" y="25387"/>
                </a:cubicBezTo>
                <a:cubicBezTo>
                  <a:pt x="597583" y="60312"/>
                  <a:pt x="568499" y="75425"/>
                  <a:pt x="501824" y="87363"/>
                </a:cubicBezTo>
                <a:cubicBezTo>
                  <a:pt x="-39323" y="183756"/>
                  <a:pt x="-245443" y="729729"/>
                  <a:pt x="407972" y="1255636"/>
                </a:cubicBezTo>
                <a:close/>
              </a:path>
            </a:pathLst>
          </a:custGeom>
          <a:solidFill>
            <a:srgbClr val="B3A59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5" name="+123 456 789">
            <a:extLst>
              <a:ext uri="{FF2B5EF4-FFF2-40B4-BE49-F238E27FC236}">
                <a16:creationId xmlns:a16="http://schemas.microsoft.com/office/drawing/2014/main" id="{29B7439E-670A-4014-9AED-30E7A6575153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86" name="www.yourwebsite.com">
            <a:extLst>
              <a:ext uri="{FF2B5EF4-FFF2-40B4-BE49-F238E27FC236}">
                <a16:creationId xmlns:a16="http://schemas.microsoft.com/office/drawing/2014/main" id="{0A628388-DA8C-4948-936E-78E54F6FD5BB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87" name="CONTACT US">
            <a:extLst>
              <a:ext uri="{FF2B5EF4-FFF2-40B4-BE49-F238E27FC236}">
                <a16:creationId xmlns:a16="http://schemas.microsoft.com/office/drawing/2014/main" id="{B5B88431-6AFD-4D46-8577-DCF531D0CDFE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1892982952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AE24ADD-8166-6B41-9E00-6C347769A03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4AA7E1E-0956-474C-BCC6-E82F2696E61E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rgbClr val="68D722"/>
              </a:gs>
              <a:gs pos="100000">
                <a:srgbClr val="ABFA00"/>
              </a:gs>
            </a:gsLst>
            <a:lin ang="5400000" scaled="0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DFB487DF-5DB6-4269-BD91-3CCE0809797F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2F44CE2-CE8F-42E9-B992-C48EF85B5EAA}"/>
              </a:ext>
            </a:extLst>
          </p:cNvPr>
          <p:cNvSpPr txBox="1"/>
          <p:nvPr/>
        </p:nvSpPr>
        <p:spPr>
          <a:xfrm>
            <a:off x="4428744" y="2202561"/>
            <a:ext cx="881380" cy="3581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otham-Bold"/>
                <a:ea typeface="+mn-ea"/>
                <a:cs typeface="+mn-cs"/>
                <a:sym typeface="Gotham-Bold"/>
                <a:rtl val="0"/>
              </a:rPr>
              <a:t>Brand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6BF7C5A-D9BD-45B8-92DD-A2E326B4B665}"/>
              </a:ext>
            </a:extLst>
          </p:cNvPr>
          <p:cNvSpPr txBox="1"/>
          <p:nvPr/>
        </p:nvSpPr>
        <p:spPr>
          <a:xfrm>
            <a:off x="5130799" y="2202561"/>
            <a:ext cx="843280" cy="345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otham-Light"/>
                <a:ea typeface="+mn-ea"/>
                <a:cs typeface="+mn-cs"/>
                <a:sym typeface="Gotham-Light"/>
                <a:rtl val="0"/>
              </a:rPr>
              <a:t>Name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0A9C3E9-BBB4-4A3C-8D1B-D7C963098AC1}"/>
              </a:ext>
            </a:extLst>
          </p:cNvPr>
          <p:cNvSpPr txBox="1"/>
          <p:nvPr/>
        </p:nvSpPr>
        <p:spPr>
          <a:xfrm>
            <a:off x="4658995" y="2473198"/>
            <a:ext cx="894080" cy="218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otham-Light"/>
                <a:ea typeface="+mn-ea"/>
                <a:cs typeface="+mn-cs"/>
                <a:sym typeface="Gotham-Light"/>
                <a:rtl val="0"/>
              </a:rPr>
              <a:t>ENVIRONMEN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1D99921-FA8B-411D-90F5-E314085C1A91}"/>
              </a:ext>
            </a:extLst>
          </p:cNvPr>
          <p:cNvSpPr txBox="1"/>
          <p:nvPr/>
        </p:nvSpPr>
        <p:spPr>
          <a:xfrm>
            <a:off x="5370957" y="2473198"/>
            <a:ext cx="246380" cy="218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-7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otham-Light"/>
                <a:ea typeface="+mn-ea"/>
                <a:cs typeface="+mn-cs"/>
                <a:sym typeface="Gotham-Light"/>
                <a:rtl val="0"/>
              </a:rPr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54D588F-DB08-4DB3-B137-7515651EAE26}"/>
              </a:ext>
            </a:extLst>
          </p:cNvPr>
          <p:cNvSpPr txBox="1"/>
          <p:nvPr/>
        </p:nvSpPr>
        <p:spPr>
          <a:xfrm>
            <a:off x="5426328" y="2473198"/>
            <a:ext cx="322580" cy="218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otham-Light"/>
                <a:ea typeface="+mn-ea"/>
                <a:cs typeface="+mn-cs"/>
                <a:sym typeface="Gotham-Light"/>
                <a:rtl val="0"/>
              </a:rPr>
              <a:t>AL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0EB46BC-8DE8-4AF3-B8B5-96261899488A}"/>
              </a:ext>
            </a:extLst>
          </p:cNvPr>
          <p:cNvSpPr/>
          <p:nvPr/>
        </p:nvSpPr>
        <p:spPr>
          <a:xfrm>
            <a:off x="0" y="2243708"/>
            <a:ext cx="3900551" cy="1718818"/>
          </a:xfrm>
          <a:custGeom>
            <a:avLst/>
            <a:gdLst>
              <a:gd name="connsiteX0" fmla="*/ 0 w 3900551"/>
              <a:gd name="connsiteY0" fmla="*/ 972058 h 1718818"/>
              <a:gd name="connsiteX1" fmla="*/ 0 w 3900551"/>
              <a:gd name="connsiteY1" fmla="*/ 1123188 h 1718818"/>
              <a:gd name="connsiteX2" fmla="*/ 2540 w 3900551"/>
              <a:gd name="connsiteY2" fmla="*/ 1053973 h 1718818"/>
              <a:gd name="connsiteX3" fmla="*/ 0 w 3900551"/>
              <a:gd name="connsiteY3" fmla="*/ 1274191 h 1718818"/>
              <a:gd name="connsiteX4" fmla="*/ 0 w 3900551"/>
              <a:gd name="connsiteY4" fmla="*/ 1385570 h 1718818"/>
              <a:gd name="connsiteX5" fmla="*/ 0 w 3900551"/>
              <a:gd name="connsiteY5" fmla="*/ 971804 h 1718818"/>
              <a:gd name="connsiteX6" fmla="*/ 419100 w 3900551"/>
              <a:gd name="connsiteY6" fmla="*/ 1718691 h 1718818"/>
              <a:gd name="connsiteX7" fmla="*/ 513080 w 3900551"/>
              <a:gd name="connsiteY7" fmla="*/ 1718691 h 1718818"/>
              <a:gd name="connsiteX8" fmla="*/ 481965 w 3900551"/>
              <a:gd name="connsiteY8" fmla="*/ 1594866 h 1718818"/>
              <a:gd name="connsiteX9" fmla="*/ 534035 w 3900551"/>
              <a:gd name="connsiteY9" fmla="*/ 1718691 h 1718818"/>
              <a:gd name="connsiteX10" fmla="*/ 613410 w 3900551"/>
              <a:gd name="connsiteY10" fmla="*/ 1718691 h 1718818"/>
              <a:gd name="connsiteX11" fmla="*/ 487680 w 3900551"/>
              <a:gd name="connsiteY11" fmla="*/ 1499235 h 1718818"/>
              <a:gd name="connsiteX12" fmla="*/ 418846 w 3900551"/>
              <a:gd name="connsiteY12" fmla="*/ 1718691 h 1718818"/>
              <a:gd name="connsiteX13" fmla="*/ 776097 w 3900551"/>
              <a:gd name="connsiteY13" fmla="*/ 1718691 h 1718818"/>
              <a:gd name="connsiteX14" fmla="*/ 837311 w 3900551"/>
              <a:gd name="connsiteY14" fmla="*/ 1718691 h 1718818"/>
              <a:gd name="connsiteX15" fmla="*/ 840867 w 3900551"/>
              <a:gd name="connsiteY15" fmla="*/ 1712976 h 1718818"/>
              <a:gd name="connsiteX16" fmla="*/ 839089 w 3900551"/>
              <a:gd name="connsiteY16" fmla="*/ 1718691 h 1718818"/>
              <a:gd name="connsiteX17" fmla="*/ 877189 w 3900551"/>
              <a:gd name="connsiteY17" fmla="*/ 1718691 h 1718818"/>
              <a:gd name="connsiteX18" fmla="*/ 860679 w 3900551"/>
              <a:gd name="connsiteY18" fmla="*/ 1619123 h 1718818"/>
              <a:gd name="connsiteX19" fmla="*/ 775843 w 3900551"/>
              <a:gd name="connsiteY19" fmla="*/ 1718691 h 1718818"/>
              <a:gd name="connsiteX20" fmla="*/ 962025 w 3900551"/>
              <a:gd name="connsiteY20" fmla="*/ 1718691 h 1718818"/>
              <a:gd name="connsiteX21" fmla="*/ 890143 w 3900551"/>
              <a:gd name="connsiteY21" fmla="*/ 1380236 h 1718818"/>
              <a:gd name="connsiteX22" fmla="*/ 831342 w 3900551"/>
              <a:gd name="connsiteY22" fmla="*/ 1054989 h 1718818"/>
              <a:gd name="connsiteX23" fmla="*/ 507365 w 3900551"/>
              <a:gd name="connsiteY23" fmla="*/ 1022604 h 1718818"/>
              <a:gd name="connsiteX24" fmla="*/ 824865 w 3900551"/>
              <a:gd name="connsiteY24" fmla="*/ 1030097 h 1718818"/>
              <a:gd name="connsiteX25" fmla="*/ 485013 w 3900551"/>
              <a:gd name="connsiteY25" fmla="*/ 722503 h 1718818"/>
              <a:gd name="connsiteX26" fmla="*/ 926338 w 3900551"/>
              <a:gd name="connsiteY26" fmla="*/ 1246378 h 1718818"/>
              <a:gd name="connsiteX27" fmla="*/ 1174750 w 3900551"/>
              <a:gd name="connsiteY27" fmla="*/ 972439 h 1718818"/>
              <a:gd name="connsiteX28" fmla="*/ 1478280 w 3900551"/>
              <a:gd name="connsiteY28" fmla="*/ 654304 h 1718818"/>
              <a:gd name="connsiteX29" fmla="*/ 1221740 w 3900551"/>
              <a:gd name="connsiteY29" fmla="*/ 940562 h 1718818"/>
              <a:gd name="connsiteX30" fmla="*/ 2090293 w 3900551"/>
              <a:gd name="connsiteY30" fmla="*/ 574802 h 1718818"/>
              <a:gd name="connsiteX31" fmla="*/ 1074166 w 3900551"/>
              <a:gd name="connsiteY31" fmla="*/ 1143254 h 1718818"/>
              <a:gd name="connsiteX32" fmla="*/ 1717040 w 3900551"/>
              <a:gd name="connsiteY32" fmla="*/ 1116965 h 1718818"/>
              <a:gd name="connsiteX33" fmla="*/ 1037082 w 3900551"/>
              <a:gd name="connsiteY33" fmla="*/ 1199261 h 1718818"/>
              <a:gd name="connsiteX34" fmla="*/ 1026795 w 3900551"/>
              <a:gd name="connsiteY34" fmla="*/ 1718691 h 1718818"/>
              <a:gd name="connsiteX35" fmla="*/ 1447800 w 3900551"/>
              <a:gd name="connsiteY35" fmla="*/ 1718691 h 1718818"/>
              <a:gd name="connsiteX36" fmla="*/ 1491996 w 3900551"/>
              <a:gd name="connsiteY36" fmla="*/ 1718691 h 1718818"/>
              <a:gd name="connsiteX37" fmla="*/ 1456182 w 3900551"/>
              <a:gd name="connsiteY37" fmla="*/ 1665224 h 1718818"/>
              <a:gd name="connsiteX38" fmla="*/ 1447800 w 3900551"/>
              <a:gd name="connsiteY38" fmla="*/ 1718691 h 1718818"/>
              <a:gd name="connsiteX39" fmla="*/ 1919351 w 3900551"/>
              <a:gd name="connsiteY39" fmla="*/ 1718691 h 1718818"/>
              <a:gd name="connsiteX40" fmla="*/ 1954784 w 3900551"/>
              <a:gd name="connsiteY40" fmla="*/ 1718691 h 1718818"/>
              <a:gd name="connsiteX41" fmla="*/ 1947672 w 3900551"/>
              <a:gd name="connsiteY41" fmla="*/ 1673733 h 1718818"/>
              <a:gd name="connsiteX42" fmla="*/ 1919351 w 3900551"/>
              <a:gd name="connsiteY42" fmla="*/ 1718691 h 1718818"/>
              <a:gd name="connsiteX43" fmla="*/ 2442083 w 3900551"/>
              <a:gd name="connsiteY43" fmla="*/ 1718691 h 1718818"/>
              <a:gd name="connsiteX44" fmla="*/ 2483866 w 3900551"/>
              <a:gd name="connsiteY44" fmla="*/ 1718691 h 1718818"/>
              <a:gd name="connsiteX45" fmla="*/ 2484755 w 3900551"/>
              <a:gd name="connsiteY45" fmla="*/ 1707769 h 1718818"/>
              <a:gd name="connsiteX46" fmla="*/ 3147187 w 3900551"/>
              <a:gd name="connsiteY46" fmla="*/ 1035812 h 1718818"/>
              <a:gd name="connsiteX47" fmla="*/ 2490089 w 3900551"/>
              <a:gd name="connsiteY47" fmla="*/ 1622933 h 1718818"/>
              <a:gd name="connsiteX48" fmla="*/ 2483739 w 3900551"/>
              <a:gd name="connsiteY48" fmla="*/ 1185418 h 1718818"/>
              <a:gd name="connsiteX49" fmla="*/ 2442083 w 3900551"/>
              <a:gd name="connsiteY49" fmla="*/ 1718818 h 1718818"/>
              <a:gd name="connsiteX50" fmla="*/ 3248025 w 3900551"/>
              <a:gd name="connsiteY50" fmla="*/ 1718691 h 1718818"/>
              <a:gd name="connsiteX51" fmla="*/ 3352800 w 3900551"/>
              <a:gd name="connsiteY51" fmla="*/ 1718691 h 1718818"/>
              <a:gd name="connsiteX52" fmla="*/ 3360547 w 3900551"/>
              <a:gd name="connsiteY52" fmla="*/ 1637284 h 1718818"/>
              <a:gd name="connsiteX53" fmla="*/ 3370326 w 3900551"/>
              <a:gd name="connsiteY53" fmla="*/ 1718691 h 1718818"/>
              <a:gd name="connsiteX54" fmla="*/ 3464687 w 3900551"/>
              <a:gd name="connsiteY54" fmla="*/ 1718691 h 1718818"/>
              <a:gd name="connsiteX55" fmla="*/ 3401187 w 3900551"/>
              <a:gd name="connsiteY55" fmla="*/ 1484249 h 1718818"/>
              <a:gd name="connsiteX56" fmla="*/ 3246882 w 3900551"/>
              <a:gd name="connsiteY56" fmla="*/ 1718691 h 1718818"/>
              <a:gd name="connsiteX57" fmla="*/ 3705225 w 3900551"/>
              <a:gd name="connsiteY57" fmla="*/ 1718691 h 1718818"/>
              <a:gd name="connsiteX58" fmla="*/ 3791204 w 3900551"/>
              <a:gd name="connsiteY58" fmla="*/ 1718691 h 1718818"/>
              <a:gd name="connsiteX59" fmla="*/ 3797808 w 3900551"/>
              <a:gd name="connsiteY59" fmla="*/ 1659001 h 1718818"/>
              <a:gd name="connsiteX60" fmla="*/ 3804793 w 3900551"/>
              <a:gd name="connsiteY60" fmla="*/ 1718691 h 1718818"/>
              <a:gd name="connsiteX61" fmla="*/ 3900551 w 3900551"/>
              <a:gd name="connsiteY61" fmla="*/ 1718691 h 1718818"/>
              <a:gd name="connsiteX62" fmla="*/ 3756533 w 3900551"/>
              <a:gd name="connsiteY62" fmla="*/ 1505966 h 1718818"/>
              <a:gd name="connsiteX63" fmla="*/ 3705733 w 3900551"/>
              <a:gd name="connsiteY63" fmla="*/ 1718691 h 1718818"/>
              <a:gd name="connsiteX64" fmla="*/ 3066669 w 3900551"/>
              <a:gd name="connsiteY64" fmla="*/ 589407 h 1718818"/>
              <a:gd name="connsiteX65" fmla="*/ 3137408 w 3900551"/>
              <a:gd name="connsiteY65" fmla="*/ 1004316 h 1718818"/>
              <a:gd name="connsiteX66" fmla="*/ 3130804 w 3900551"/>
              <a:gd name="connsiteY66" fmla="*/ 691896 h 1718818"/>
              <a:gd name="connsiteX67" fmla="*/ 3116199 w 3900551"/>
              <a:gd name="connsiteY67" fmla="*/ 987044 h 1718818"/>
              <a:gd name="connsiteX68" fmla="*/ 3066669 w 3900551"/>
              <a:gd name="connsiteY68" fmla="*/ 589407 h 1718818"/>
              <a:gd name="connsiteX69" fmla="*/ 2846197 w 3900551"/>
              <a:gd name="connsiteY69" fmla="*/ 790829 h 1718818"/>
              <a:gd name="connsiteX70" fmla="*/ 3070606 w 3900551"/>
              <a:gd name="connsiteY70" fmla="*/ 1122680 h 1718818"/>
              <a:gd name="connsiteX71" fmla="*/ 2865374 w 3900551"/>
              <a:gd name="connsiteY71" fmla="*/ 910082 h 1718818"/>
              <a:gd name="connsiteX72" fmla="*/ 3066034 w 3900551"/>
              <a:gd name="connsiteY72" fmla="*/ 1149604 h 1718818"/>
              <a:gd name="connsiteX73" fmla="*/ 2846197 w 3900551"/>
              <a:gd name="connsiteY73" fmla="*/ 790829 h 1718818"/>
              <a:gd name="connsiteX74" fmla="*/ 2831084 w 3900551"/>
              <a:gd name="connsiteY74" fmla="*/ 1159129 h 1718818"/>
              <a:gd name="connsiteX75" fmla="*/ 2504948 w 3900551"/>
              <a:gd name="connsiteY75" fmla="*/ 1244727 h 1718818"/>
              <a:gd name="connsiteX76" fmla="*/ 2753741 w 3900551"/>
              <a:gd name="connsiteY76" fmla="*/ 1217549 h 1718818"/>
              <a:gd name="connsiteX77" fmla="*/ 2517140 w 3900551"/>
              <a:gd name="connsiteY77" fmla="*/ 1226566 h 1718818"/>
              <a:gd name="connsiteX78" fmla="*/ 2831084 w 3900551"/>
              <a:gd name="connsiteY78" fmla="*/ 1159129 h 1718818"/>
              <a:gd name="connsiteX79" fmla="*/ 2235200 w 3900551"/>
              <a:gd name="connsiteY79" fmla="*/ 1020191 h 1718818"/>
              <a:gd name="connsiteX80" fmla="*/ 2415032 w 3900551"/>
              <a:gd name="connsiteY80" fmla="*/ 1286256 h 1718818"/>
              <a:gd name="connsiteX81" fmla="*/ 2249932 w 3900551"/>
              <a:gd name="connsiteY81" fmla="*/ 1115822 h 1718818"/>
              <a:gd name="connsiteX82" fmla="*/ 2410714 w 3900551"/>
              <a:gd name="connsiteY82" fmla="*/ 1307846 h 1718818"/>
              <a:gd name="connsiteX83" fmla="*/ 2234692 w 3900551"/>
              <a:gd name="connsiteY83" fmla="*/ 1020191 h 1718818"/>
              <a:gd name="connsiteX84" fmla="*/ 1846580 w 3900551"/>
              <a:gd name="connsiteY84" fmla="*/ 777494 h 1718818"/>
              <a:gd name="connsiteX85" fmla="*/ 1640586 w 3900551"/>
              <a:gd name="connsiteY85" fmla="*/ 1093724 h 1718818"/>
              <a:gd name="connsiteX86" fmla="*/ 1757426 w 3900551"/>
              <a:gd name="connsiteY86" fmla="*/ 839724 h 1718818"/>
              <a:gd name="connsiteX87" fmla="*/ 1664208 w 3900551"/>
              <a:gd name="connsiteY87" fmla="*/ 1087755 h 1718818"/>
              <a:gd name="connsiteX88" fmla="*/ 1846580 w 3900551"/>
              <a:gd name="connsiteY88" fmla="*/ 778129 h 1718818"/>
              <a:gd name="connsiteX89" fmla="*/ 1968246 w 3900551"/>
              <a:gd name="connsiteY89" fmla="*/ 1493774 h 1718818"/>
              <a:gd name="connsiteX90" fmla="*/ 1714246 w 3900551"/>
              <a:gd name="connsiteY90" fmla="*/ 1240409 h 1718818"/>
              <a:gd name="connsiteX91" fmla="*/ 1866646 w 3900551"/>
              <a:gd name="connsiteY91" fmla="*/ 1456309 h 1718818"/>
              <a:gd name="connsiteX92" fmla="*/ 1688846 w 3900551"/>
              <a:gd name="connsiteY92" fmla="*/ 1239520 h 1718818"/>
              <a:gd name="connsiteX93" fmla="*/ 1968246 w 3900551"/>
              <a:gd name="connsiteY93" fmla="*/ 1493520 h 1718818"/>
              <a:gd name="connsiteX94" fmla="*/ 1790700 w 3900551"/>
              <a:gd name="connsiteY94" fmla="*/ 65786 h 1718818"/>
              <a:gd name="connsiteX95" fmla="*/ 1955800 w 3900551"/>
              <a:gd name="connsiteY95" fmla="*/ 566547 h 1718818"/>
              <a:gd name="connsiteX96" fmla="*/ 1780032 w 3900551"/>
              <a:gd name="connsiteY96" fmla="*/ 216789 h 1718818"/>
              <a:gd name="connsiteX97" fmla="*/ 1969135 w 3900551"/>
              <a:gd name="connsiteY97" fmla="*/ 534289 h 1718818"/>
              <a:gd name="connsiteX98" fmla="*/ 1791335 w 3900551"/>
              <a:gd name="connsiteY98" fmla="*/ 65151 h 1718818"/>
              <a:gd name="connsiteX99" fmla="*/ 2680335 w 3900551"/>
              <a:gd name="connsiteY99" fmla="*/ 625729 h 1718818"/>
              <a:gd name="connsiteX100" fmla="*/ 2126361 w 3900551"/>
              <a:gd name="connsiteY100" fmla="*/ 598551 h 1718818"/>
              <a:gd name="connsiteX101" fmla="*/ 2530221 w 3900551"/>
              <a:gd name="connsiteY101" fmla="*/ 679069 h 1718818"/>
              <a:gd name="connsiteX102" fmla="*/ 2154682 w 3900551"/>
              <a:gd name="connsiteY102" fmla="*/ 576072 h 1718818"/>
              <a:gd name="connsiteX103" fmla="*/ 2680335 w 3900551"/>
              <a:gd name="connsiteY103" fmla="*/ 625729 h 1718818"/>
              <a:gd name="connsiteX104" fmla="*/ 1245235 w 3900551"/>
              <a:gd name="connsiteY104" fmla="*/ 483743 h 1718818"/>
              <a:gd name="connsiteX105" fmla="*/ 1379347 w 3900551"/>
              <a:gd name="connsiteY105" fmla="*/ 646176 h 1718818"/>
              <a:gd name="connsiteX106" fmla="*/ 1302512 w 3900551"/>
              <a:gd name="connsiteY106" fmla="*/ 511175 h 1718818"/>
              <a:gd name="connsiteX107" fmla="*/ 1393571 w 3900551"/>
              <a:gd name="connsiteY107" fmla="*/ 647827 h 1718818"/>
              <a:gd name="connsiteX108" fmla="*/ 1245235 w 3900551"/>
              <a:gd name="connsiteY108" fmla="*/ 483743 h 1718818"/>
              <a:gd name="connsiteX109" fmla="*/ 1486535 w 3900551"/>
              <a:gd name="connsiteY109" fmla="*/ 411988 h 1718818"/>
              <a:gd name="connsiteX110" fmla="*/ 1468882 w 3900551"/>
              <a:gd name="connsiteY110" fmla="*/ 621792 h 1718818"/>
              <a:gd name="connsiteX111" fmla="*/ 1508379 w 3900551"/>
              <a:gd name="connsiteY111" fmla="*/ 471551 h 1718818"/>
              <a:gd name="connsiteX112" fmla="*/ 1477899 w 3900551"/>
              <a:gd name="connsiteY112" fmla="*/ 632968 h 1718818"/>
              <a:gd name="connsiteX113" fmla="*/ 1486535 w 3900551"/>
              <a:gd name="connsiteY113" fmla="*/ 411988 h 1718818"/>
              <a:gd name="connsiteX114" fmla="*/ 1612900 w 3900551"/>
              <a:gd name="connsiteY114" fmla="*/ 583311 h 1718818"/>
              <a:gd name="connsiteX115" fmla="*/ 1449959 w 3900551"/>
              <a:gd name="connsiteY115" fmla="*/ 716788 h 1718818"/>
              <a:gd name="connsiteX116" fmla="*/ 1585341 w 3900551"/>
              <a:gd name="connsiteY116" fmla="*/ 640588 h 1718818"/>
              <a:gd name="connsiteX117" fmla="*/ 1447800 w 3900551"/>
              <a:gd name="connsiteY117" fmla="*/ 731139 h 1718818"/>
              <a:gd name="connsiteX118" fmla="*/ 1612900 w 3900551"/>
              <a:gd name="connsiteY118" fmla="*/ 583311 h 1718818"/>
              <a:gd name="connsiteX119" fmla="*/ 571500 w 3900551"/>
              <a:gd name="connsiteY119" fmla="*/ 207391 h 1718818"/>
              <a:gd name="connsiteX120" fmla="*/ 536448 w 3900551"/>
              <a:gd name="connsiteY120" fmla="*/ 601091 h 1718818"/>
              <a:gd name="connsiteX121" fmla="*/ 612648 w 3900551"/>
              <a:gd name="connsiteY121" fmla="*/ 319532 h 1718818"/>
              <a:gd name="connsiteX122" fmla="*/ 553974 w 3900551"/>
              <a:gd name="connsiteY122" fmla="*/ 622173 h 1718818"/>
              <a:gd name="connsiteX123" fmla="*/ 571500 w 3900551"/>
              <a:gd name="connsiteY123" fmla="*/ 207391 h 1718818"/>
              <a:gd name="connsiteX124" fmla="*/ 384810 w 3900551"/>
              <a:gd name="connsiteY124" fmla="*/ 1047877 h 1718818"/>
              <a:gd name="connsiteX125" fmla="*/ 566293 w 3900551"/>
              <a:gd name="connsiteY125" fmla="*/ 1135126 h 1718818"/>
              <a:gd name="connsiteX126" fmla="*/ 423418 w 3900551"/>
              <a:gd name="connsiteY126" fmla="*/ 1090930 h 1718818"/>
              <a:gd name="connsiteX127" fmla="*/ 561213 w 3900551"/>
              <a:gd name="connsiteY127" fmla="*/ 1123061 h 1718818"/>
              <a:gd name="connsiteX128" fmla="*/ 384810 w 3900551"/>
              <a:gd name="connsiteY128" fmla="*/ 1047877 h 1718818"/>
              <a:gd name="connsiteX129" fmla="*/ 514731 w 3900551"/>
              <a:gd name="connsiteY129" fmla="*/ 835406 h 1718818"/>
              <a:gd name="connsiteX130" fmla="*/ 578231 w 3900551"/>
              <a:gd name="connsiteY130" fmla="*/ 1016381 h 1718818"/>
              <a:gd name="connsiteX131" fmla="*/ 555371 w 3900551"/>
              <a:gd name="connsiteY131" fmla="*/ 876681 h 1718818"/>
              <a:gd name="connsiteX132" fmla="*/ 589915 w 3900551"/>
              <a:gd name="connsiteY132" fmla="*/ 1022096 h 1718818"/>
              <a:gd name="connsiteX133" fmla="*/ 514985 w 3900551"/>
              <a:gd name="connsiteY133" fmla="*/ 835152 h 1718818"/>
              <a:gd name="connsiteX134" fmla="*/ 480695 w 3900551"/>
              <a:gd name="connsiteY134" fmla="*/ 1388491 h 1718818"/>
              <a:gd name="connsiteX135" fmla="*/ 4191 w 3900551"/>
              <a:gd name="connsiteY135" fmla="*/ 1448308 h 1718818"/>
              <a:gd name="connsiteX136" fmla="*/ 360553 w 3900551"/>
              <a:gd name="connsiteY136" fmla="*/ 1456690 h 1718818"/>
              <a:gd name="connsiteX137" fmla="*/ 25400 w 3900551"/>
              <a:gd name="connsiteY137" fmla="*/ 1424940 h 1718818"/>
              <a:gd name="connsiteX138" fmla="*/ 480695 w 3900551"/>
              <a:gd name="connsiteY138" fmla="*/ 1388491 h 1718818"/>
              <a:gd name="connsiteX139" fmla="*/ 3590163 w 3900551"/>
              <a:gd name="connsiteY139" fmla="*/ 964819 h 1718818"/>
              <a:gd name="connsiteX140" fmla="*/ 3198495 w 3900551"/>
              <a:gd name="connsiteY140" fmla="*/ 1048893 h 1718818"/>
              <a:gd name="connsiteX141" fmla="*/ 3493770 w 3900551"/>
              <a:gd name="connsiteY141" fmla="*/ 1037590 h 1718818"/>
              <a:gd name="connsiteX142" fmla="*/ 3183128 w 3900551"/>
              <a:gd name="connsiteY142" fmla="*/ 1071626 h 1718818"/>
              <a:gd name="connsiteX143" fmla="*/ 3590163 w 3900551"/>
              <a:gd name="connsiteY143" fmla="*/ 964819 h 1718818"/>
              <a:gd name="connsiteX144" fmla="*/ 2411730 w 3900551"/>
              <a:gd name="connsiteY144" fmla="*/ 858266 h 1718818"/>
              <a:gd name="connsiteX145" fmla="*/ 2468499 w 3900551"/>
              <a:gd name="connsiteY145" fmla="*/ 1190625 h 1718818"/>
              <a:gd name="connsiteX146" fmla="*/ 2463165 w 3900551"/>
              <a:gd name="connsiteY146" fmla="*/ 940308 h 1718818"/>
              <a:gd name="connsiteX147" fmla="*/ 2451481 w 3900551"/>
              <a:gd name="connsiteY147" fmla="*/ 1176782 h 1718818"/>
              <a:gd name="connsiteX148" fmla="*/ 2411730 w 3900551"/>
              <a:gd name="connsiteY148" fmla="*/ 858266 h 1718818"/>
              <a:gd name="connsiteX149" fmla="*/ 2105025 w 3900551"/>
              <a:gd name="connsiteY149" fmla="*/ 1030224 h 1718818"/>
              <a:gd name="connsiteX150" fmla="*/ 1760982 w 3900551"/>
              <a:gd name="connsiteY150" fmla="*/ 1133221 h 1718818"/>
              <a:gd name="connsiteX151" fmla="*/ 2023999 w 3900551"/>
              <a:gd name="connsiteY151" fmla="*/ 1102233 h 1718818"/>
              <a:gd name="connsiteX152" fmla="*/ 1748790 w 3900551"/>
              <a:gd name="connsiteY152" fmla="*/ 1154557 h 1718818"/>
              <a:gd name="connsiteX153" fmla="*/ 2105025 w 3900551"/>
              <a:gd name="connsiteY153" fmla="*/ 1030224 h 1718818"/>
              <a:gd name="connsiteX154" fmla="*/ 2292858 w 3900551"/>
              <a:gd name="connsiteY154" fmla="*/ 508 h 1718818"/>
              <a:gd name="connsiteX155" fmla="*/ 2127758 w 3900551"/>
              <a:gd name="connsiteY155" fmla="*/ 501142 h 1718818"/>
              <a:gd name="connsiteX156" fmla="*/ 2303653 w 3900551"/>
              <a:gd name="connsiteY156" fmla="*/ 151511 h 1718818"/>
              <a:gd name="connsiteX157" fmla="*/ 2114423 w 3900551"/>
              <a:gd name="connsiteY157" fmla="*/ 469011 h 1718818"/>
              <a:gd name="connsiteX158" fmla="*/ 2292223 w 3900551"/>
              <a:gd name="connsiteY158" fmla="*/ 0 h 1718818"/>
              <a:gd name="connsiteX159" fmla="*/ 167259 w 3900551"/>
              <a:gd name="connsiteY159" fmla="*/ 362204 h 1718818"/>
              <a:gd name="connsiteX160" fmla="*/ 457200 w 3900551"/>
              <a:gd name="connsiteY160" fmla="*/ 630682 h 1718818"/>
              <a:gd name="connsiteX161" fmla="*/ 212344 w 3900551"/>
              <a:gd name="connsiteY161" fmla="*/ 472567 h 1718818"/>
              <a:gd name="connsiteX162" fmla="*/ 458851 w 3900551"/>
              <a:gd name="connsiteY162" fmla="*/ 657606 h 1718818"/>
              <a:gd name="connsiteX163" fmla="*/ 166751 w 3900551"/>
              <a:gd name="connsiteY163" fmla="*/ 362204 h 1718818"/>
              <a:gd name="connsiteX164" fmla="*/ 1021588 w 3900551"/>
              <a:gd name="connsiteY164" fmla="*/ 453898 h 1718818"/>
              <a:gd name="connsiteX165" fmla="*/ 693928 w 3900551"/>
              <a:gd name="connsiteY165" fmla="*/ 674751 h 1718818"/>
              <a:gd name="connsiteX166" fmla="*/ 960628 w 3900551"/>
              <a:gd name="connsiteY166" fmla="*/ 556006 h 1718818"/>
              <a:gd name="connsiteX167" fmla="*/ 688848 w 3900551"/>
              <a:gd name="connsiteY167" fmla="*/ 701167 h 1718818"/>
              <a:gd name="connsiteX168" fmla="*/ 1022223 w 3900551"/>
              <a:gd name="connsiteY168" fmla="*/ 453898 h 1718818"/>
              <a:gd name="connsiteX169" fmla="*/ 299339 w 3900551"/>
              <a:gd name="connsiteY169" fmla="*/ 940943 h 1718818"/>
              <a:gd name="connsiteX170" fmla="*/ 477139 w 3900551"/>
              <a:gd name="connsiteY170" fmla="*/ 1013079 h 1718818"/>
              <a:gd name="connsiteX171" fmla="*/ 357251 w 3900551"/>
              <a:gd name="connsiteY171" fmla="*/ 938022 h 1718818"/>
              <a:gd name="connsiteX172" fmla="*/ 489331 w 3900551"/>
              <a:gd name="connsiteY172" fmla="*/ 1008253 h 1718818"/>
              <a:gd name="connsiteX173" fmla="*/ 299339 w 3900551"/>
              <a:gd name="connsiteY173" fmla="*/ 940943 h 1718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3900551" h="1718818">
                <a:moveTo>
                  <a:pt x="0" y="972058"/>
                </a:moveTo>
                <a:lnTo>
                  <a:pt x="0" y="1123188"/>
                </a:lnTo>
                <a:cubicBezTo>
                  <a:pt x="1651" y="1100836"/>
                  <a:pt x="2413" y="1077849"/>
                  <a:pt x="2540" y="1053973"/>
                </a:cubicBezTo>
                <a:cubicBezTo>
                  <a:pt x="22660" y="1126126"/>
                  <a:pt x="21779" y="1202521"/>
                  <a:pt x="0" y="1274191"/>
                </a:cubicBezTo>
                <a:lnTo>
                  <a:pt x="0" y="1385570"/>
                </a:lnTo>
                <a:cubicBezTo>
                  <a:pt x="207518" y="1314958"/>
                  <a:pt x="173863" y="1168273"/>
                  <a:pt x="0" y="971804"/>
                </a:cubicBezTo>
                <a:close/>
                <a:moveTo>
                  <a:pt x="419100" y="1718691"/>
                </a:moveTo>
                <a:lnTo>
                  <a:pt x="513080" y="1718691"/>
                </a:lnTo>
                <a:cubicBezTo>
                  <a:pt x="493376" y="1680338"/>
                  <a:pt x="482732" y="1637977"/>
                  <a:pt x="481965" y="1594866"/>
                </a:cubicBezTo>
                <a:cubicBezTo>
                  <a:pt x="493947" y="1638201"/>
                  <a:pt x="511447" y="1679816"/>
                  <a:pt x="534035" y="1718691"/>
                </a:cubicBezTo>
                <a:lnTo>
                  <a:pt x="613410" y="1718691"/>
                </a:lnTo>
                <a:cubicBezTo>
                  <a:pt x="594360" y="1651889"/>
                  <a:pt x="502285" y="1609217"/>
                  <a:pt x="487680" y="1499235"/>
                </a:cubicBezTo>
                <a:cubicBezTo>
                  <a:pt x="440690" y="1589659"/>
                  <a:pt x="414909" y="1664335"/>
                  <a:pt x="418846" y="1718691"/>
                </a:cubicBezTo>
                <a:close/>
                <a:moveTo>
                  <a:pt x="776097" y="1718691"/>
                </a:moveTo>
                <a:lnTo>
                  <a:pt x="837311" y="1718691"/>
                </a:lnTo>
                <a:lnTo>
                  <a:pt x="840867" y="1712976"/>
                </a:lnTo>
                <a:lnTo>
                  <a:pt x="839089" y="1718691"/>
                </a:lnTo>
                <a:lnTo>
                  <a:pt x="877189" y="1718691"/>
                </a:lnTo>
                <a:cubicBezTo>
                  <a:pt x="873457" y="1685232"/>
                  <a:pt x="867946" y="1651996"/>
                  <a:pt x="860679" y="1619123"/>
                </a:cubicBezTo>
                <a:cubicBezTo>
                  <a:pt x="842547" y="1659769"/>
                  <a:pt x="813095" y="1694336"/>
                  <a:pt x="775843" y="1718691"/>
                </a:cubicBezTo>
                <a:close/>
                <a:moveTo>
                  <a:pt x="962025" y="1718691"/>
                </a:moveTo>
                <a:cubicBezTo>
                  <a:pt x="914019" y="1608455"/>
                  <a:pt x="878459" y="1495425"/>
                  <a:pt x="890143" y="1380236"/>
                </a:cubicBezTo>
                <a:cubicBezTo>
                  <a:pt x="872998" y="1265936"/>
                  <a:pt x="856615" y="1153922"/>
                  <a:pt x="831342" y="1054989"/>
                </a:cubicBezTo>
                <a:cubicBezTo>
                  <a:pt x="734822" y="1022858"/>
                  <a:pt x="545592" y="1151890"/>
                  <a:pt x="507365" y="1022604"/>
                </a:cubicBezTo>
                <a:cubicBezTo>
                  <a:pt x="598424" y="1111504"/>
                  <a:pt x="742696" y="990600"/>
                  <a:pt x="824865" y="1030097"/>
                </a:cubicBezTo>
                <a:cubicBezTo>
                  <a:pt x="772287" y="840613"/>
                  <a:pt x="682752" y="707390"/>
                  <a:pt x="485013" y="722503"/>
                </a:cubicBezTo>
                <a:cubicBezTo>
                  <a:pt x="812800" y="667258"/>
                  <a:pt x="878840" y="932307"/>
                  <a:pt x="926338" y="1246378"/>
                </a:cubicBezTo>
                <a:cubicBezTo>
                  <a:pt x="967486" y="1156081"/>
                  <a:pt x="1044956" y="1064768"/>
                  <a:pt x="1174750" y="972439"/>
                </a:cubicBezTo>
                <a:cubicBezTo>
                  <a:pt x="1211453" y="794639"/>
                  <a:pt x="1281557" y="649224"/>
                  <a:pt x="1478280" y="654304"/>
                </a:cubicBezTo>
                <a:cubicBezTo>
                  <a:pt x="1325880" y="686816"/>
                  <a:pt x="1258316" y="801497"/>
                  <a:pt x="1221740" y="940562"/>
                </a:cubicBezTo>
                <a:cubicBezTo>
                  <a:pt x="1407033" y="819912"/>
                  <a:pt x="1684274" y="697865"/>
                  <a:pt x="2090293" y="574802"/>
                </a:cubicBezTo>
                <a:cubicBezTo>
                  <a:pt x="1511300" y="766191"/>
                  <a:pt x="1212977" y="956691"/>
                  <a:pt x="1074166" y="1143254"/>
                </a:cubicBezTo>
                <a:cubicBezTo>
                  <a:pt x="1326007" y="1204722"/>
                  <a:pt x="1555496" y="1338834"/>
                  <a:pt x="1717040" y="1116965"/>
                </a:cubicBezTo>
                <a:cubicBezTo>
                  <a:pt x="1591945" y="1418971"/>
                  <a:pt x="1332611" y="1269365"/>
                  <a:pt x="1037082" y="1199261"/>
                </a:cubicBezTo>
                <a:cubicBezTo>
                  <a:pt x="932688" y="1378204"/>
                  <a:pt x="965835" y="1552575"/>
                  <a:pt x="1026795" y="1718691"/>
                </a:cubicBezTo>
                <a:close/>
                <a:moveTo>
                  <a:pt x="1447800" y="1718691"/>
                </a:moveTo>
                <a:lnTo>
                  <a:pt x="1491996" y="1718691"/>
                </a:lnTo>
                <a:cubicBezTo>
                  <a:pt x="1477329" y="1702856"/>
                  <a:pt x="1465243" y="1684814"/>
                  <a:pt x="1456182" y="1665224"/>
                </a:cubicBezTo>
                <a:cubicBezTo>
                  <a:pt x="1452753" y="1683766"/>
                  <a:pt x="1450086" y="1701673"/>
                  <a:pt x="1447800" y="1718691"/>
                </a:cubicBezTo>
                <a:close/>
                <a:moveTo>
                  <a:pt x="1919351" y="1718691"/>
                </a:moveTo>
                <a:lnTo>
                  <a:pt x="1954784" y="1718691"/>
                </a:lnTo>
                <a:cubicBezTo>
                  <a:pt x="1952879" y="1704213"/>
                  <a:pt x="1950466" y="1689227"/>
                  <a:pt x="1947672" y="1673733"/>
                </a:cubicBezTo>
                <a:cubicBezTo>
                  <a:pt x="1940261" y="1689905"/>
                  <a:pt x="1930738" y="1705023"/>
                  <a:pt x="1919351" y="1718691"/>
                </a:cubicBezTo>
                <a:close/>
                <a:moveTo>
                  <a:pt x="2442083" y="1718691"/>
                </a:moveTo>
                <a:lnTo>
                  <a:pt x="2483866" y="1718691"/>
                </a:lnTo>
                <a:lnTo>
                  <a:pt x="2484755" y="1707769"/>
                </a:lnTo>
                <a:cubicBezTo>
                  <a:pt x="2865755" y="1616075"/>
                  <a:pt x="3173857" y="1456944"/>
                  <a:pt x="3147187" y="1035812"/>
                </a:cubicBezTo>
                <a:cubicBezTo>
                  <a:pt x="3085719" y="1387094"/>
                  <a:pt x="2813812" y="1537081"/>
                  <a:pt x="2490089" y="1622933"/>
                </a:cubicBezTo>
                <a:cubicBezTo>
                  <a:pt x="2495615" y="1477084"/>
                  <a:pt x="2493496" y="1331045"/>
                  <a:pt x="2483739" y="1185418"/>
                </a:cubicBezTo>
                <a:cubicBezTo>
                  <a:pt x="2482596" y="1406906"/>
                  <a:pt x="2467737" y="1581150"/>
                  <a:pt x="2442083" y="1718818"/>
                </a:cubicBezTo>
                <a:close/>
                <a:moveTo>
                  <a:pt x="3248025" y="1718691"/>
                </a:moveTo>
                <a:lnTo>
                  <a:pt x="3352800" y="1718691"/>
                </a:lnTo>
                <a:cubicBezTo>
                  <a:pt x="3353283" y="1691396"/>
                  <a:pt x="3355872" y="1664180"/>
                  <a:pt x="3360547" y="1637284"/>
                </a:cubicBezTo>
                <a:cubicBezTo>
                  <a:pt x="3362918" y="1665394"/>
                  <a:pt x="3366178" y="1692529"/>
                  <a:pt x="3370326" y="1718691"/>
                </a:cubicBezTo>
                <a:lnTo>
                  <a:pt x="3464687" y="1718691"/>
                </a:lnTo>
                <a:cubicBezTo>
                  <a:pt x="3429508" y="1654175"/>
                  <a:pt x="3395091" y="1580769"/>
                  <a:pt x="3401187" y="1484249"/>
                </a:cubicBezTo>
                <a:cubicBezTo>
                  <a:pt x="3330956" y="1570863"/>
                  <a:pt x="3277997" y="1649349"/>
                  <a:pt x="3246882" y="1718691"/>
                </a:cubicBezTo>
                <a:close/>
                <a:moveTo>
                  <a:pt x="3705225" y="1718691"/>
                </a:moveTo>
                <a:lnTo>
                  <a:pt x="3791204" y="1718691"/>
                </a:lnTo>
                <a:cubicBezTo>
                  <a:pt x="3793871" y="1699260"/>
                  <a:pt x="3796030" y="1679321"/>
                  <a:pt x="3797808" y="1659001"/>
                </a:cubicBezTo>
                <a:cubicBezTo>
                  <a:pt x="3801260" y="1678750"/>
                  <a:pt x="3803592" y="1698678"/>
                  <a:pt x="3804793" y="1718691"/>
                </a:cubicBezTo>
                <a:lnTo>
                  <a:pt x="3900551" y="1718691"/>
                </a:lnTo>
                <a:cubicBezTo>
                  <a:pt x="3860233" y="1642871"/>
                  <a:pt x="3811955" y="1571561"/>
                  <a:pt x="3756533" y="1505966"/>
                </a:cubicBezTo>
                <a:cubicBezTo>
                  <a:pt x="3762629" y="1591818"/>
                  <a:pt x="3735959" y="1659382"/>
                  <a:pt x="3705733" y="1718691"/>
                </a:cubicBezTo>
                <a:close/>
                <a:moveTo>
                  <a:pt x="3066669" y="589407"/>
                </a:moveTo>
                <a:cubicBezTo>
                  <a:pt x="3307969" y="752221"/>
                  <a:pt x="3380994" y="892556"/>
                  <a:pt x="3137408" y="1004316"/>
                </a:cubicBezTo>
                <a:cubicBezTo>
                  <a:pt x="3179953" y="902716"/>
                  <a:pt x="3186557" y="803148"/>
                  <a:pt x="3130804" y="691896"/>
                </a:cubicBezTo>
                <a:cubicBezTo>
                  <a:pt x="3156204" y="808863"/>
                  <a:pt x="3156204" y="910463"/>
                  <a:pt x="3116199" y="987044"/>
                </a:cubicBezTo>
                <a:cubicBezTo>
                  <a:pt x="2976499" y="886841"/>
                  <a:pt x="3132963" y="762762"/>
                  <a:pt x="3066669" y="589407"/>
                </a:cubicBezTo>
                <a:close/>
                <a:moveTo>
                  <a:pt x="2846197" y="790829"/>
                </a:moveTo>
                <a:cubicBezTo>
                  <a:pt x="2909697" y="964819"/>
                  <a:pt x="3109341" y="955929"/>
                  <a:pt x="3070606" y="1122680"/>
                </a:cubicBezTo>
                <a:cubicBezTo>
                  <a:pt x="2990342" y="1091057"/>
                  <a:pt x="2923540" y="1014476"/>
                  <a:pt x="2865374" y="910082"/>
                </a:cubicBezTo>
                <a:cubicBezTo>
                  <a:pt x="2896616" y="1030478"/>
                  <a:pt x="2966974" y="1101471"/>
                  <a:pt x="3066034" y="1149604"/>
                </a:cubicBezTo>
                <a:cubicBezTo>
                  <a:pt x="2808986" y="1225804"/>
                  <a:pt x="2771648" y="1072134"/>
                  <a:pt x="2846197" y="790829"/>
                </a:cubicBezTo>
                <a:close/>
                <a:moveTo>
                  <a:pt x="2831084" y="1159129"/>
                </a:moveTo>
                <a:cubicBezTo>
                  <a:pt x="2718054" y="1363218"/>
                  <a:pt x="2611247" y="1431290"/>
                  <a:pt x="2504948" y="1244727"/>
                </a:cubicBezTo>
                <a:cubicBezTo>
                  <a:pt x="2588514" y="1271524"/>
                  <a:pt x="2668905" y="1270127"/>
                  <a:pt x="2753741" y="1217549"/>
                </a:cubicBezTo>
                <a:cubicBezTo>
                  <a:pt x="2662174" y="1245489"/>
                  <a:pt x="2581148" y="1252855"/>
                  <a:pt x="2517140" y="1226566"/>
                </a:cubicBezTo>
                <a:cubicBezTo>
                  <a:pt x="2587498" y="1108456"/>
                  <a:pt x="2697480" y="1224280"/>
                  <a:pt x="2831084" y="1159129"/>
                </a:cubicBezTo>
                <a:close/>
                <a:moveTo>
                  <a:pt x="2235200" y="1020191"/>
                </a:moveTo>
                <a:cubicBezTo>
                  <a:pt x="2286000" y="1159891"/>
                  <a:pt x="2446020" y="1152398"/>
                  <a:pt x="2415032" y="1286256"/>
                </a:cubicBezTo>
                <a:cubicBezTo>
                  <a:pt x="2350643" y="1260856"/>
                  <a:pt x="2297176" y="1199515"/>
                  <a:pt x="2249932" y="1115822"/>
                </a:cubicBezTo>
                <a:cubicBezTo>
                  <a:pt x="2275332" y="1212342"/>
                  <a:pt x="2331847" y="1269238"/>
                  <a:pt x="2410714" y="1307846"/>
                </a:cubicBezTo>
                <a:cubicBezTo>
                  <a:pt x="2204847" y="1368806"/>
                  <a:pt x="2174875" y="1245743"/>
                  <a:pt x="2234692" y="1020191"/>
                </a:cubicBezTo>
                <a:close/>
                <a:moveTo>
                  <a:pt x="1846580" y="777494"/>
                </a:moveTo>
                <a:cubicBezTo>
                  <a:pt x="1590040" y="825500"/>
                  <a:pt x="1480058" y="914908"/>
                  <a:pt x="1640586" y="1093724"/>
                </a:cubicBezTo>
                <a:cubicBezTo>
                  <a:pt x="1641729" y="995426"/>
                  <a:pt x="1671955" y="910717"/>
                  <a:pt x="1757426" y="839724"/>
                </a:cubicBezTo>
                <a:cubicBezTo>
                  <a:pt x="1695323" y="927100"/>
                  <a:pt x="1659001" y="1010539"/>
                  <a:pt x="1664208" y="1087755"/>
                </a:cubicBezTo>
                <a:cubicBezTo>
                  <a:pt x="1814449" y="1054735"/>
                  <a:pt x="1730375" y="897255"/>
                  <a:pt x="1846580" y="778129"/>
                </a:cubicBezTo>
                <a:close/>
                <a:moveTo>
                  <a:pt x="1968246" y="1493774"/>
                </a:moveTo>
                <a:cubicBezTo>
                  <a:pt x="1825752" y="1408049"/>
                  <a:pt x="1867281" y="1234313"/>
                  <a:pt x="1714246" y="1240409"/>
                </a:cubicBezTo>
                <a:cubicBezTo>
                  <a:pt x="1728597" y="1316609"/>
                  <a:pt x="1784858" y="1388110"/>
                  <a:pt x="1866646" y="1456309"/>
                </a:cubicBezTo>
                <a:cubicBezTo>
                  <a:pt x="1765808" y="1408684"/>
                  <a:pt x="1715135" y="1334389"/>
                  <a:pt x="1688846" y="1239520"/>
                </a:cubicBezTo>
                <a:cubicBezTo>
                  <a:pt x="1578610" y="1453007"/>
                  <a:pt x="1707642" y="1511808"/>
                  <a:pt x="1968246" y="1493520"/>
                </a:cubicBezTo>
                <a:close/>
                <a:moveTo>
                  <a:pt x="1790700" y="65786"/>
                </a:moveTo>
                <a:cubicBezTo>
                  <a:pt x="1618996" y="387477"/>
                  <a:pt x="1620520" y="585597"/>
                  <a:pt x="1955800" y="566547"/>
                </a:cubicBezTo>
                <a:cubicBezTo>
                  <a:pt x="1849501" y="479552"/>
                  <a:pt x="1783588" y="372618"/>
                  <a:pt x="1780032" y="216789"/>
                </a:cubicBezTo>
                <a:cubicBezTo>
                  <a:pt x="1821053" y="360807"/>
                  <a:pt x="1880362" y="473329"/>
                  <a:pt x="1969135" y="534289"/>
                </a:cubicBezTo>
                <a:cubicBezTo>
                  <a:pt x="2064385" y="341757"/>
                  <a:pt x="1819021" y="295783"/>
                  <a:pt x="1791335" y="65151"/>
                </a:cubicBezTo>
                <a:close/>
                <a:moveTo>
                  <a:pt x="2680335" y="625729"/>
                </a:moveTo>
                <a:cubicBezTo>
                  <a:pt x="2402078" y="890016"/>
                  <a:pt x="2200783" y="943864"/>
                  <a:pt x="2126361" y="598551"/>
                </a:cubicBezTo>
                <a:cubicBezTo>
                  <a:pt x="2244344" y="681990"/>
                  <a:pt x="2371217" y="719074"/>
                  <a:pt x="2530221" y="679069"/>
                </a:cubicBezTo>
                <a:cubicBezTo>
                  <a:pt x="2372614" y="677672"/>
                  <a:pt x="2241931" y="648970"/>
                  <a:pt x="2154682" y="576072"/>
                </a:cubicBezTo>
                <a:cubicBezTo>
                  <a:pt x="2323338" y="425704"/>
                  <a:pt x="2438527" y="661670"/>
                  <a:pt x="2680335" y="625729"/>
                </a:cubicBezTo>
                <a:close/>
                <a:moveTo>
                  <a:pt x="1245235" y="483743"/>
                </a:moveTo>
                <a:cubicBezTo>
                  <a:pt x="1323467" y="541909"/>
                  <a:pt x="1289304" y="640969"/>
                  <a:pt x="1379347" y="646176"/>
                </a:cubicBezTo>
                <a:cubicBezTo>
                  <a:pt x="1375283" y="600964"/>
                  <a:pt x="1346581" y="556006"/>
                  <a:pt x="1302512" y="511175"/>
                </a:cubicBezTo>
                <a:cubicBezTo>
                  <a:pt x="1352632" y="539907"/>
                  <a:pt x="1386351" y="590508"/>
                  <a:pt x="1393571" y="647827"/>
                </a:cubicBezTo>
                <a:cubicBezTo>
                  <a:pt x="1469771" y="529590"/>
                  <a:pt x="1398143" y="487934"/>
                  <a:pt x="1245235" y="483743"/>
                </a:cubicBezTo>
                <a:close/>
                <a:moveTo>
                  <a:pt x="1486535" y="411988"/>
                </a:moveTo>
                <a:cubicBezTo>
                  <a:pt x="1501902" y="508254"/>
                  <a:pt x="1408176" y="555117"/>
                  <a:pt x="1468882" y="621792"/>
                </a:cubicBezTo>
                <a:cubicBezTo>
                  <a:pt x="1497584" y="586740"/>
                  <a:pt x="1508506" y="534416"/>
                  <a:pt x="1508379" y="471551"/>
                </a:cubicBezTo>
                <a:cubicBezTo>
                  <a:pt x="1524171" y="527156"/>
                  <a:pt x="1512880" y="586951"/>
                  <a:pt x="1477899" y="632968"/>
                </a:cubicBezTo>
                <a:cubicBezTo>
                  <a:pt x="1615313" y="601853"/>
                  <a:pt x="1593088" y="521843"/>
                  <a:pt x="1486535" y="411988"/>
                </a:cubicBezTo>
                <a:close/>
                <a:moveTo>
                  <a:pt x="1612900" y="583311"/>
                </a:moveTo>
                <a:cubicBezTo>
                  <a:pt x="1554480" y="661289"/>
                  <a:pt x="1455547" y="626872"/>
                  <a:pt x="1449959" y="716788"/>
                </a:cubicBezTo>
                <a:cubicBezTo>
                  <a:pt x="1495298" y="712978"/>
                  <a:pt x="1540256" y="684403"/>
                  <a:pt x="1585341" y="640588"/>
                </a:cubicBezTo>
                <a:cubicBezTo>
                  <a:pt x="1556236" y="690675"/>
                  <a:pt x="1505313" y="724200"/>
                  <a:pt x="1447800" y="731139"/>
                </a:cubicBezTo>
                <a:cubicBezTo>
                  <a:pt x="1565783" y="807339"/>
                  <a:pt x="1607693" y="736219"/>
                  <a:pt x="1612900" y="583311"/>
                </a:cubicBezTo>
                <a:close/>
                <a:moveTo>
                  <a:pt x="571500" y="207391"/>
                </a:moveTo>
                <a:cubicBezTo>
                  <a:pt x="599440" y="388239"/>
                  <a:pt x="423164" y="475488"/>
                  <a:pt x="536448" y="601091"/>
                </a:cubicBezTo>
                <a:cubicBezTo>
                  <a:pt x="590677" y="535432"/>
                  <a:pt x="611632" y="437515"/>
                  <a:pt x="612648" y="319532"/>
                </a:cubicBezTo>
                <a:cubicBezTo>
                  <a:pt x="643255" y="438404"/>
                  <a:pt x="616077" y="533527"/>
                  <a:pt x="553974" y="622173"/>
                </a:cubicBezTo>
                <a:cubicBezTo>
                  <a:pt x="811657" y="565023"/>
                  <a:pt x="770509" y="414528"/>
                  <a:pt x="571500" y="207391"/>
                </a:cubicBezTo>
                <a:close/>
                <a:moveTo>
                  <a:pt x="384810" y="1047877"/>
                </a:moveTo>
                <a:cubicBezTo>
                  <a:pt x="427863" y="1180465"/>
                  <a:pt x="482727" y="1232408"/>
                  <a:pt x="566293" y="1135126"/>
                </a:cubicBezTo>
                <a:cubicBezTo>
                  <a:pt x="514374" y="1143590"/>
                  <a:pt x="461489" y="1127231"/>
                  <a:pt x="423418" y="1090930"/>
                </a:cubicBezTo>
                <a:cubicBezTo>
                  <a:pt x="474218" y="1117727"/>
                  <a:pt x="520700" y="1131189"/>
                  <a:pt x="561213" y="1123061"/>
                </a:cubicBezTo>
                <a:cubicBezTo>
                  <a:pt x="533400" y="1045845"/>
                  <a:pt x="455803" y="1101217"/>
                  <a:pt x="384810" y="1047877"/>
                </a:cubicBezTo>
                <a:close/>
                <a:moveTo>
                  <a:pt x="514731" y="835406"/>
                </a:moveTo>
                <a:cubicBezTo>
                  <a:pt x="563245" y="909828"/>
                  <a:pt x="502793" y="983615"/>
                  <a:pt x="578231" y="1016381"/>
                </a:cubicBezTo>
                <a:cubicBezTo>
                  <a:pt x="589026" y="976630"/>
                  <a:pt x="578231" y="929132"/>
                  <a:pt x="555371" y="876681"/>
                </a:cubicBezTo>
                <a:cubicBezTo>
                  <a:pt x="589034" y="917063"/>
                  <a:pt x="601820" y="970889"/>
                  <a:pt x="589915" y="1022096"/>
                </a:cubicBezTo>
                <a:cubicBezTo>
                  <a:pt x="692531" y="945261"/>
                  <a:pt x="644271" y="886968"/>
                  <a:pt x="514985" y="835152"/>
                </a:cubicBezTo>
                <a:close/>
                <a:moveTo>
                  <a:pt x="480695" y="1388491"/>
                </a:moveTo>
                <a:cubicBezTo>
                  <a:pt x="282829" y="1655191"/>
                  <a:pt x="119253" y="1731391"/>
                  <a:pt x="4191" y="1448308"/>
                </a:cubicBezTo>
                <a:cubicBezTo>
                  <a:pt x="117348" y="1501902"/>
                  <a:pt x="231013" y="1514475"/>
                  <a:pt x="360553" y="1456690"/>
                </a:cubicBezTo>
                <a:cubicBezTo>
                  <a:pt x="226060" y="1479042"/>
                  <a:pt x="110236" y="1474089"/>
                  <a:pt x="25400" y="1424940"/>
                </a:cubicBezTo>
                <a:cubicBezTo>
                  <a:pt x="146304" y="1271524"/>
                  <a:pt x="279400" y="1455547"/>
                  <a:pt x="480695" y="1388491"/>
                </a:cubicBezTo>
                <a:close/>
                <a:moveTo>
                  <a:pt x="3590163" y="964819"/>
                </a:moveTo>
                <a:cubicBezTo>
                  <a:pt x="3423412" y="1045972"/>
                  <a:pt x="3286125" y="901319"/>
                  <a:pt x="3198495" y="1048893"/>
                </a:cubicBezTo>
                <a:cubicBezTo>
                  <a:pt x="3278251" y="1081786"/>
                  <a:pt x="3379470" y="1072642"/>
                  <a:pt x="3493770" y="1037590"/>
                </a:cubicBezTo>
                <a:cubicBezTo>
                  <a:pt x="3387725" y="1102868"/>
                  <a:pt x="3287522" y="1105154"/>
                  <a:pt x="3183128" y="1071626"/>
                </a:cubicBezTo>
                <a:cubicBezTo>
                  <a:pt x="3315843" y="1304544"/>
                  <a:pt x="3449193" y="1219454"/>
                  <a:pt x="3590163" y="964819"/>
                </a:cubicBezTo>
                <a:close/>
                <a:moveTo>
                  <a:pt x="2411730" y="858266"/>
                </a:moveTo>
                <a:cubicBezTo>
                  <a:pt x="2605278" y="988568"/>
                  <a:pt x="2663698" y="1101090"/>
                  <a:pt x="2468499" y="1190625"/>
                </a:cubicBezTo>
                <a:cubicBezTo>
                  <a:pt x="2502535" y="1109599"/>
                  <a:pt x="2507869" y="1029462"/>
                  <a:pt x="2463165" y="940308"/>
                </a:cubicBezTo>
                <a:cubicBezTo>
                  <a:pt x="2483104" y="1034034"/>
                  <a:pt x="2483231" y="1115314"/>
                  <a:pt x="2451481" y="1176782"/>
                </a:cubicBezTo>
                <a:cubicBezTo>
                  <a:pt x="2339975" y="1096391"/>
                  <a:pt x="2464943" y="997077"/>
                  <a:pt x="2411730" y="858266"/>
                </a:cubicBezTo>
                <a:close/>
                <a:moveTo>
                  <a:pt x="2105025" y="1030224"/>
                </a:moveTo>
                <a:cubicBezTo>
                  <a:pt x="1961769" y="1114679"/>
                  <a:pt x="1828800" y="995299"/>
                  <a:pt x="1760982" y="1133221"/>
                </a:cubicBezTo>
                <a:cubicBezTo>
                  <a:pt x="1834515" y="1156843"/>
                  <a:pt x="1924304" y="1141603"/>
                  <a:pt x="2023999" y="1102233"/>
                </a:cubicBezTo>
                <a:cubicBezTo>
                  <a:pt x="1933956" y="1168019"/>
                  <a:pt x="1844548" y="1177163"/>
                  <a:pt x="1748790" y="1154557"/>
                </a:cubicBezTo>
                <a:cubicBezTo>
                  <a:pt x="1883918" y="1353312"/>
                  <a:pt x="1997075" y="1267968"/>
                  <a:pt x="2105025" y="1030224"/>
                </a:cubicBezTo>
                <a:close/>
                <a:moveTo>
                  <a:pt x="2292858" y="508"/>
                </a:moveTo>
                <a:cubicBezTo>
                  <a:pt x="2464562" y="322199"/>
                  <a:pt x="2463038" y="520192"/>
                  <a:pt x="2127758" y="501142"/>
                </a:cubicBezTo>
                <a:cubicBezTo>
                  <a:pt x="2234184" y="414147"/>
                  <a:pt x="2300097" y="307340"/>
                  <a:pt x="2303653" y="151511"/>
                </a:cubicBezTo>
                <a:cubicBezTo>
                  <a:pt x="2262632" y="295529"/>
                  <a:pt x="2203323" y="407924"/>
                  <a:pt x="2114423" y="469011"/>
                </a:cubicBezTo>
                <a:cubicBezTo>
                  <a:pt x="2019173" y="276479"/>
                  <a:pt x="2264664" y="230632"/>
                  <a:pt x="2292223" y="0"/>
                </a:cubicBezTo>
                <a:close/>
                <a:moveTo>
                  <a:pt x="167259" y="362204"/>
                </a:moveTo>
                <a:cubicBezTo>
                  <a:pt x="267970" y="514985"/>
                  <a:pt x="457200" y="461391"/>
                  <a:pt x="457200" y="630682"/>
                </a:cubicBezTo>
                <a:cubicBezTo>
                  <a:pt x="372999" y="617982"/>
                  <a:pt x="292100" y="559689"/>
                  <a:pt x="212344" y="472567"/>
                </a:cubicBezTo>
                <a:cubicBezTo>
                  <a:pt x="269367" y="581152"/>
                  <a:pt x="353314" y="633476"/>
                  <a:pt x="458851" y="657606"/>
                </a:cubicBezTo>
                <a:cubicBezTo>
                  <a:pt x="229108" y="788416"/>
                  <a:pt x="158623" y="649224"/>
                  <a:pt x="166751" y="362204"/>
                </a:cubicBezTo>
                <a:close/>
                <a:moveTo>
                  <a:pt x="1021588" y="453898"/>
                </a:moveTo>
                <a:cubicBezTo>
                  <a:pt x="898779" y="589534"/>
                  <a:pt x="720090" y="507619"/>
                  <a:pt x="693928" y="674751"/>
                </a:cubicBezTo>
                <a:cubicBezTo>
                  <a:pt x="779018" y="675513"/>
                  <a:pt x="868299" y="630047"/>
                  <a:pt x="960628" y="556006"/>
                </a:cubicBezTo>
                <a:cubicBezTo>
                  <a:pt x="887730" y="654685"/>
                  <a:pt x="796798" y="693420"/>
                  <a:pt x="688848" y="701167"/>
                </a:cubicBezTo>
                <a:cubicBezTo>
                  <a:pt x="895858" y="866267"/>
                  <a:pt x="986663" y="739267"/>
                  <a:pt x="1022223" y="453898"/>
                </a:cubicBezTo>
                <a:close/>
                <a:moveTo>
                  <a:pt x="299339" y="940943"/>
                </a:moveTo>
                <a:cubicBezTo>
                  <a:pt x="387223" y="953643"/>
                  <a:pt x="402717" y="1047750"/>
                  <a:pt x="477139" y="1013079"/>
                </a:cubicBezTo>
                <a:cubicBezTo>
                  <a:pt x="454406" y="978535"/>
                  <a:pt x="411988" y="954913"/>
                  <a:pt x="357251" y="938022"/>
                </a:cubicBezTo>
                <a:cubicBezTo>
                  <a:pt x="409866" y="939383"/>
                  <a:pt x="458783" y="965393"/>
                  <a:pt x="489331" y="1008253"/>
                </a:cubicBezTo>
                <a:cubicBezTo>
                  <a:pt x="499364" y="880491"/>
                  <a:pt x="423672" y="878078"/>
                  <a:pt x="299339" y="940943"/>
                </a:cubicBezTo>
                <a:close/>
              </a:path>
            </a:pathLst>
          </a:custGeom>
          <a:gradFill>
            <a:gsLst>
              <a:gs pos="66000">
                <a:srgbClr val="68D722"/>
              </a:gs>
              <a:gs pos="100000">
                <a:srgbClr val="ABFA00"/>
              </a:gs>
            </a:gsLst>
            <a:lin ang="540000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426DA05E-1AF0-4C72-B257-A8F6FDC3F689}"/>
              </a:ext>
            </a:extLst>
          </p:cNvPr>
          <p:cNvSpPr/>
          <p:nvPr/>
        </p:nvSpPr>
        <p:spPr>
          <a:xfrm>
            <a:off x="6113653" y="1420641"/>
            <a:ext cx="4300346" cy="2541758"/>
          </a:xfrm>
          <a:custGeom>
            <a:avLst/>
            <a:gdLst>
              <a:gd name="connsiteX0" fmla="*/ 4300347 w 4300346"/>
              <a:gd name="connsiteY0" fmla="*/ 17253 h 2541758"/>
              <a:gd name="connsiteX1" fmla="*/ 4300347 w 4300346"/>
              <a:gd name="connsiteY1" fmla="*/ 1777981 h 2541758"/>
              <a:gd name="connsiteX2" fmla="*/ 3802761 w 4300346"/>
              <a:gd name="connsiteY2" fmla="*/ 1831321 h 2541758"/>
              <a:gd name="connsiteX3" fmla="*/ 3270504 w 4300346"/>
              <a:gd name="connsiteY3" fmla="*/ 1787252 h 2541758"/>
              <a:gd name="connsiteX4" fmla="*/ 3294634 w 4300346"/>
              <a:gd name="connsiteY4" fmla="*/ 1865484 h 2541758"/>
              <a:gd name="connsiteX5" fmla="*/ 3555111 w 4300346"/>
              <a:gd name="connsiteY5" fmla="*/ 2000739 h 2541758"/>
              <a:gd name="connsiteX6" fmla="*/ 4041902 w 4300346"/>
              <a:gd name="connsiteY6" fmla="*/ 2128755 h 2541758"/>
              <a:gd name="connsiteX7" fmla="*/ 4300347 w 4300346"/>
              <a:gd name="connsiteY7" fmla="*/ 2159870 h 2541758"/>
              <a:gd name="connsiteX8" fmla="*/ 4300347 w 4300346"/>
              <a:gd name="connsiteY8" fmla="*/ 2541759 h 2541758"/>
              <a:gd name="connsiteX9" fmla="*/ 1910207 w 4300346"/>
              <a:gd name="connsiteY9" fmla="*/ 2541759 h 2541758"/>
              <a:gd name="connsiteX10" fmla="*/ 0 w 4300346"/>
              <a:gd name="connsiteY10" fmla="*/ 1000614 h 2541758"/>
              <a:gd name="connsiteX11" fmla="*/ 4300347 w 4300346"/>
              <a:gd name="connsiteY11" fmla="*/ 17253 h 254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00346" h="2541758">
                <a:moveTo>
                  <a:pt x="4300347" y="17253"/>
                </a:moveTo>
                <a:lnTo>
                  <a:pt x="4300347" y="1777981"/>
                </a:lnTo>
                <a:cubicBezTo>
                  <a:pt x="4139692" y="1797666"/>
                  <a:pt x="3961511" y="1825987"/>
                  <a:pt x="3802761" y="1831321"/>
                </a:cubicBezTo>
                <a:cubicBezTo>
                  <a:pt x="3552317" y="1839830"/>
                  <a:pt x="3350133" y="1791443"/>
                  <a:pt x="3270504" y="1787252"/>
                </a:cubicBezTo>
                <a:cubicBezTo>
                  <a:pt x="3190875" y="1783061"/>
                  <a:pt x="3233420" y="1822812"/>
                  <a:pt x="3294634" y="1865484"/>
                </a:cubicBezTo>
                <a:cubicBezTo>
                  <a:pt x="3375739" y="1920822"/>
                  <a:pt x="3463190" y="1966232"/>
                  <a:pt x="3555111" y="2000739"/>
                </a:cubicBezTo>
                <a:cubicBezTo>
                  <a:pt x="3712191" y="2061128"/>
                  <a:pt x="3875436" y="2104058"/>
                  <a:pt x="4041902" y="2128755"/>
                </a:cubicBezTo>
                <a:cubicBezTo>
                  <a:pt x="4123436" y="2141455"/>
                  <a:pt x="4212463" y="2152123"/>
                  <a:pt x="4300347" y="2159870"/>
                </a:cubicBezTo>
                <a:lnTo>
                  <a:pt x="4300347" y="2541759"/>
                </a:lnTo>
                <a:lnTo>
                  <a:pt x="1910207" y="2541759"/>
                </a:lnTo>
                <a:cubicBezTo>
                  <a:pt x="1326007" y="2175110"/>
                  <a:pt x="686181" y="1651997"/>
                  <a:pt x="0" y="1000614"/>
                </a:cubicBezTo>
                <a:cubicBezTo>
                  <a:pt x="1938147" y="1288523"/>
                  <a:pt x="3061335" y="-173628"/>
                  <a:pt x="4300347" y="17253"/>
                </a:cubicBezTo>
                <a:close/>
              </a:path>
            </a:pathLst>
          </a:custGeom>
          <a:gradFill>
            <a:gsLst>
              <a:gs pos="50000">
                <a:srgbClr val="68D722"/>
              </a:gs>
              <a:gs pos="84000">
                <a:srgbClr val="ABFA00"/>
              </a:gs>
            </a:gsLst>
            <a:lin ang="540000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E42C266-3223-457D-8B78-44939E80E9E2}"/>
              </a:ext>
            </a:extLst>
          </p:cNvPr>
          <p:cNvSpPr txBox="1"/>
          <p:nvPr/>
        </p:nvSpPr>
        <p:spPr>
          <a:xfrm>
            <a:off x="8434324" y="2622887"/>
            <a:ext cx="1694823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-11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85A92498-FDDD-4D6F-A52A-B5854FD77745}"/>
              </a:ext>
            </a:extLst>
          </p:cNvPr>
          <p:cNvSpPr/>
          <p:nvPr/>
        </p:nvSpPr>
        <p:spPr>
          <a:xfrm>
            <a:off x="6926326" y="2620517"/>
            <a:ext cx="1490853" cy="295910"/>
          </a:xfrm>
          <a:custGeom>
            <a:avLst/>
            <a:gdLst>
              <a:gd name="connsiteX0" fmla="*/ 1342898 w 1490853"/>
              <a:gd name="connsiteY0" fmla="*/ 295910 h 295910"/>
              <a:gd name="connsiteX1" fmla="*/ 147574 w 1490853"/>
              <a:gd name="connsiteY1" fmla="*/ 295910 h 295910"/>
              <a:gd name="connsiteX2" fmla="*/ 0 w 1490853"/>
              <a:gd name="connsiteY2" fmla="*/ 148082 h 295910"/>
              <a:gd name="connsiteX3" fmla="*/ 0 w 1490853"/>
              <a:gd name="connsiteY3" fmla="*/ 148082 h 295910"/>
              <a:gd name="connsiteX4" fmla="*/ 147574 w 1490853"/>
              <a:gd name="connsiteY4" fmla="*/ 0 h 295910"/>
              <a:gd name="connsiteX5" fmla="*/ 1342644 w 1490853"/>
              <a:gd name="connsiteY5" fmla="*/ 0 h 295910"/>
              <a:gd name="connsiteX6" fmla="*/ 1490853 w 1490853"/>
              <a:gd name="connsiteY6" fmla="*/ 147955 h 295910"/>
              <a:gd name="connsiteX7" fmla="*/ 1490853 w 1490853"/>
              <a:gd name="connsiteY7" fmla="*/ 148082 h 295910"/>
              <a:gd name="connsiteX8" fmla="*/ 1490853 w 1490853"/>
              <a:gd name="connsiteY8" fmla="*/ 148082 h 295910"/>
              <a:gd name="connsiteX9" fmla="*/ 1342898 w 1490853"/>
              <a:gd name="connsiteY9" fmla="*/ 295910 h 29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90853" h="295910">
                <a:moveTo>
                  <a:pt x="1342898" y="295910"/>
                </a:moveTo>
                <a:lnTo>
                  <a:pt x="147574" y="295910"/>
                </a:lnTo>
                <a:cubicBezTo>
                  <a:pt x="66059" y="295700"/>
                  <a:pt x="70" y="229597"/>
                  <a:pt x="0" y="148082"/>
                </a:cubicBezTo>
                <a:lnTo>
                  <a:pt x="0" y="148082"/>
                </a:lnTo>
                <a:cubicBezTo>
                  <a:pt x="-70" y="66468"/>
                  <a:pt x="65960" y="210"/>
                  <a:pt x="147574" y="0"/>
                </a:cubicBezTo>
                <a:lnTo>
                  <a:pt x="1342644" y="0"/>
                </a:lnTo>
                <a:cubicBezTo>
                  <a:pt x="1424427" y="-70"/>
                  <a:pt x="1490783" y="66172"/>
                  <a:pt x="1490853" y="147955"/>
                </a:cubicBezTo>
                <a:cubicBezTo>
                  <a:pt x="1490853" y="147997"/>
                  <a:pt x="1490853" y="148040"/>
                  <a:pt x="1490853" y="148082"/>
                </a:cubicBezTo>
                <a:lnTo>
                  <a:pt x="1490853" y="148082"/>
                </a:lnTo>
                <a:cubicBezTo>
                  <a:pt x="1490713" y="229717"/>
                  <a:pt x="1424533" y="295840"/>
                  <a:pt x="1342898" y="295910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B576745-1BD9-41B8-9AD3-068B825053C4}"/>
              </a:ext>
            </a:extLst>
          </p:cNvPr>
          <p:cNvSpPr txBox="1"/>
          <p:nvPr/>
        </p:nvSpPr>
        <p:spPr>
          <a:xfrm>
            <a:off x="7056627" y="2632837"/>
            <a:ext cx="1046480" cy="269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39B54A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LEAN MORE</a:t>
            </a: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4719C4E6-D45B-4547-B02A-AB05E203655C}"/>
              </a:ext>
            </a:extLst>
          </p:cNvPr>
          <p:cNvSpPr/>
          <p:nvPr/>
        </p:nvSpPr>
        <p:spPr>
          <a:xfrm>
            <a:off x="8108568" y="2735833"/>
            <a:ext cx="183642" cy="65913"/>
          </a:xfrm>
          <a:custGeom>
            <a:avLst/>
            <a:gdLst>
              <a:gd name="connsiteX0" fmla="*/ 183642 w 183642"/>
              <a:gd name="connsiteY0" fmla="*/ 32893 h 65913"/>
              <a:gd name="connsiteX1" fmla="*/ 126619 w 183642"/>
              <a:gd name="connsiteY1" fmla="*/ 0 h 65913"/>
              <a:gd name="connsiteX2" fmla="*/ 126619 w 183642"/>
              <a:gd name="connsiteY2" fmla="*/ 21082 h 65913"/>
              <a:gd name="connsiteX3" fmla="*/ 121793 w 183642"/>
              <a:gd name="connsiteY3" fmla="*/ 21082 h 65913"/>
              <a:gd name="connsiteX4" fmla="*/ 0 w 183642"/>
              <a:gd name="connsiteY4" fmla="*/ 21082 h 65913"/>
              <a:gd name="connsiteX5" fmla="*/ 0 w 183642"/>
              <a:gd name="connsiteY5" fmla="*/ 44831 h 65913"/>
              <a:gd name="connsiteX6" fmla="*/ 121793 w 183642"/>
              <a:gd name="connsiteY6" fmla="*/ 44831 h 65913"/>
              <a:gd name="connsiteX7" fmla="*/ 126619 w 183642"/>
              <a:gd name="connsiteY7" fmla="*/ 44831 h 65913"/>
              <a:gd name="connsiteX8" fmla="*/ 126619 w 183642"/>
              <a:gd name="connsiteY8" fmla="*/ 65913 h 65913"/>
              <a:gd name="connsiteX9" fmla="*/ 183642 w 183642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2" h="65913">
                <a:moveTo>
                  <a:pt x="183642" y="32893"/>
                </a:moveTo>
                <a:lnTo>
                  <a:pt x="126619" y="0"/>
                </a:lnTo>
                <a:lnTo>
                  <a:pt x="126619" y="21082"/>
                </a:lnTo>
                <a:lnTo>
                  <a:pt x="121793" y="21082"/>
                </a:lnTo>
                <a:lnTo>
                  <a:pt x="0" y="21082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642" y="32893"/>
                </a:lnTo>
                <a:close/>
              </a:path>
            </a:pathLst>
          </a:custGeom>
          <a:solidFill>
            <a:srgbClr val="39B54A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5" name="Group">
            <a:extLst>
              <a:ext uri="{FF2B5EF4-FFF2-40B4-BE49-F238E27FC236}">
                <a16:creationId xmlns:a16="http://schemas.microsoft.com/office/drawing/2014/main" id="{EE6F68E1-6A66-4CDF-A6DF-D91DB6592EDF}"/>
              </a:ext>
            </a:extLst>
          </p:cNvPr>
          <p:cNvGrpSpPr/>
          <p:nvPr/>
        </p:nvGrpSpPr>
        <p:grpSpPr>
          <a:xfrm>
            <a:off x="4691996" y="1228693"/>
            <a:ext cx="1030009" cy="995968"/>
            <a:chOff x="0" y="0"/>
            <a:chExt cx="6259720" cy="6052839"/>
          </a:xfrm>
        </p:grpSpPr>
        <p:sp>
          <p:nvSpPr>
            <p:cNvPr id="66" name="Shape">
              <a:extLst>
                <a:ext uri="{FF2B5EF4-FFF2-40B4-BE49-F238E27FC236}">
                  <a16:creationId xmlns:a16="http://schemas.microsoft.com/office/drawing/2014/main" id="{EB6F8457-C241-4D73-9D8C-787292AAD26B}"/>
                </a:ext>
              </a:extLst>
            </p:cNvPr>
            <p:cNvSpPr/>
            <p:nvPr/>
          </p:nvSpPr>
          <p:spPr>
            <a:xfrm>
              <a:off x="0" y="0"/>
              <a:ext cx="6259721" cy="6052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19" extrusionOk="0">
                  <a:moveTo>
                    <a:pt x="10800" y="0"/>
                  </a:moveTo>
                  <a:cubicBezTo>
                    <a:pt x="16765" y="0"/>
                    <a:pt x="21600" y="4843"/>
                    <a:pt x="21600" y="10817"/>
                  </a:cubicBezTo>
                  <a:cubicBezTo>
                    <a:pt x="21600" y="13470"/>
                    <a:pt x="20647" y="15899"/>
                    <a:pt x="19065" y="17780"/>
                  </a:cubicBezTo>
                  <a:cubicBezTo>
                    <a:pt x="17741" y="19355"/>
                    <a:pt x="15667" y="20143"/>
                    <a:pt x="13672" y="19647"/>
                  </a:cubicBezTo>
                  <a:cubicBezTo>
                    <a:pt x="11846" y="19194"/>
                    <a:pt x="11325" y="17973"/>
                    <a:pt x="11787" y="16372"/>
                  </a:cubicBezTo>
                  <a:cubicBezTo>
                    <a:pt x="12289" y="14634"/>
                    <a:pt x="12920" y="13591"/>
                    <a:pt x="13850" y="12541"/>
                  </a:cubicBezTo>
                  <a:cubicBezTo>
                    <a:pt x="15397" y="13390"/>
                    <a:pt x="16153" y="13846"/>
                    <a:pt x="17548" y="14505"/>
                  </a:cubicBezTo>
                  <a:cubicBezTo>
                    <a:pt x="17172" y="14127"/>
                    <a:pt x="16743" y="13736"/>
                    <a:pt x="16326" y="13365"/>
                  </a:cubicBezTo>
                  <a:lnTo>
                    <a:pt x="15382" y="12535"/>
                  </a:lnTo>
                  <a:cubicBezTo>
                    <a:pt x="15042" y="12236"/>
                    <a:pt x="14760" y="11981"/>
                    <a:pt x="14590" y="11800"/>
                  </a:cubicBezTo>
                  <a:cubicBezTo>
                    <a:pt x="16932" y="10782"/>
                    <a:pt x="17486" y="8961"/>
                    <a:pt x="16993" y="6739"/>
                  </a:cubicBezTo>
                  <a:cubicBezTo>
                    <a:pt x="16839" y="9671"/>
                    <a:pt x="15946" y="10720"/>
                    <a:pt x="14621" y="10689"/>
                  </a:cubicBezTo>
                  <a:lnTo>
                    <a:pt x="14621" y="10689"/>
                  </a:lnTo>
                  <a:cubicBezTo>
                    <a:pt x="13820" y="9301"/>
                    <a:pt x="13758" y="7788"/>
                    <a:pt x="14991" y="6153"/>
                  </a:cubicBezTo>
                  <a:cubicBezTo>
                    <a:pt x="13388" y="7449"/>
                    <a:pt x="13049" y="9146"/>
                    <a:pt x="13850" y="11245"/>
                  </a:cubicBezTo>
                  <a:cubicBezTo>
                    <a:pt x="13080" y="11492"/>
                    <a:pt x="12556" y="11893"/>
                    <a:pt x="12372" y="12418"/>
                  </a:cubicBezTo>
                  <a:cubicBezTo>
                    <a:pt x="12402" y="12016"/>
                    <a:pt x="12556" y="11677"/>
                    <a:pt x="12834" y="11492"/>
                  </a:cubicBezTo>
                  <a:cubicBezTo>
                    <a:pt x="12772" y="10412"/>
                    <a:pt x="12526" y="9455"/>
                    <a:pt x="12002" y="8652"/>
                  </a:cubicBezTo>
                  <a:cubicBezTo>
                    <a:pt x="12526" y="7048"/>
                    <a:pt x="12649" y="5289"/>
                    <a:pt x="12341" y="3375"/>
                  </a:cubicBezTo>
                  <a:cubicBezTo>
                    <a:pt x="12372" y="5443"/>
                    <a:pt x="11848" y="6554"/>
                    <a:pt x="11231" y="7449"/>
                  </a:cubicBezTo>
                  <a:cubicBezTo>
                    <a:pt x="10245" y="6369"/>
                    <a:pt x="9136" y="5566"/>
                    <a:pt x="7873" y="5134"/>
                  </a:cubicBezTo>
                  <a:cubicBezTo>
                    <a:pt x="11262" y="7758"/>
                    <a:pt x="12002" y="11183"/>
                    <a:pt x="10769" y="15226"/>
                  </a:cubicBezTo>
                  <a:cubicBezTo>
                    <a:pt x="10727" y="15218"/>
                    <a:pt x="10214" y="14719"/>
                    <a:pt x="9708" y="14215"/>
                  </a:cubicBezTo>
                  <a:cubicBezTo>
                    <a:pt x="9708" y="14215"/>
                    <a:pt x="7960" y="12908"/>
                    <a:pt x="7596" y="12942"/>
                  </a:cubicBezTo>
                  <a:cubicBezTo>
                    <a:pt x="6575" y="13891"/>
                    <a:pt x="5182" y="15401"/>
                    <a:pt x="4052" y="16950"/>
                  </a:cubicBezTo>
                  <a:cubicBezTo>
                    <a:pt x="5125" y="16191"/>
                    <a:pt x="6301" y="14995"/>
                    <a:pt x="7742" y="14075"/>
                  </a:cubicBezTo>
                  <a:cubicBezTo>
                    <a:pt x="8667" y="15402"/>
                    <a:pt x="9598" y="16954"/>
                    <a:pt x="10985" y="17880"/>
                  </a:cubicBezTo>
                  <a:cubicBezTo>
                    <a:pt x="10615" y="17849"/>
                    <a:pt x="10492" y="17664"/>
                    <a:pt x="10245" y="17448"/>
                  </a:cubicBezTo>
                  <a:cubicBezTo>
                    <a:pt x="9662" y="21139"/>
                    <a:pt x="7910" y="21600"/>
                    <a:pt x="5366" y="20167"/>
                  </a:cubicBezTo>
                  <a:cubicBezTo>
                    <a:pt x="2157" y="18292"/>
                    <a:pt x="0" y="14807"/>
                    <a:pt x="0" y="10817"/>
                  </a:cubicBezTo>
                  <a:cubicBezTo>
                    <a:pt x="0" y="4843"/>
                    <a:pt x="4835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2CE23"/>
                </a:gs>
                <a:gs pos="100000">
                  <a:srgbClr val="A6FA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7" name="Shape">
              <a:extLst>
                <a:ext uri="{FF2B5EF4-FFF2-40B4-BE49-F238E27FC236}">
                  <a16:creationId xmlns:a16="http://schemas.microsoft.com/office/drawing/2014/main" id="{0A49D8F4-ECFD-45BF-BA2F-9C82C3273AF5}"/>
                </a:ext>
              </a:extLst>
            </p:cNvPr>
            <p:cNvSpPr/>
            <p:nvPr/>
          </p:nvSpPr>
          <p:spPr>
            <a:xfrm>
              <a:off x="0" y="-1"/>
              <a:ext cx="5773367" cy="54750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189"/>
                  </a:moveTo>
                  <a:cubicBezTo>
                    <a:pt x="21600" y="7292"/>
                    <a:pt x="20575" y="4649"/>
                    <a:pt x="18888" y="2636"/>
                  </a:cubicBezTo>
                  <a:cubicBezTo>
                    <a:pt x="16898" y="987"/>
                    <a:pt x="14390" y="0"/>
                    <a:pt x="11661" y="0"/>
                  </a:cubicBezTo>
                  <a:cubicBezTo>
                    <a:pt x="5545" y="0"/>
                    <a:pt x="526" y="4946"/>
                    <a:pt x="0" y="11252"/>
                  </a:cubicBezTo>
                  <a:cubicBezTo>
                    <a:pt x="506" y="17024"/>
                    <a:pt x="5086" y="21549"/>
                    <a:pt x="10681" y="21600"/>
                  </a:cubicBezTo>
                  <a:cubicBezTo>
                    <a:pt x="10836" y="21122"/>
                    <a:pt x="10963" y="20563"/>
                    <a:pt x="11060" y="19917"/>
                  </a:cubicBezTo>
                  <a:cubicBezTo>
                    <a:pt x="11327" y="20163"/>
                    <a:pt x="11461" y="20375"/>
                    <a:pt x="11862" y="20410"/>
                  </a:cubicBezTo>
                  <a:cubicBezTo>
                    <a:pt x="10359" y="19353"/>
                    <a:pt x="9348" y="17582"/>
                    <a:pt x="8346" y="16067"/>
                  </a:cubicBezTo>
                  <a:cubicBezTo>
                    <a:pt x="6784" y="17117"/>
                    <a:pt x="5508" y="18482"/>
                    <a:pt x="4344" y="19349"/>
                  </a:cubicBezTo>
                  <a:cubicBezTo>
                    <a:pt x="5570" y="17581"/>
                    <a:pt x="7081" y="15857"/>
                    <a:pt x="8187" y="14774"/>
                  </a:cubicBezTo>
                  <a:cubicBezTo>
                    <a:pt x="8582" y="14734"/>
                    <a:pt x="10477" y="16226"/>
                    <a:pt x="10477" y="16226"/>
                  </a:cubicBezTo>
                  <a:cubicBezTo>
                    <a:pt x="11026" y="16802"/>
                    <a:pt x="11582" y="17371"/>
                    <a:pt x="11628" y="17381"/>
                  </a:cubicBezTo>
                  <a:cubicBezTo>
                    <a:pt x="12964" y="12766"/>
                    <a:pt x="12163" y="8855"/>
                    <a:pt x="8488" y="5861"/>
                  </a:cubicBezTo>
                  <a:cubicBezTo>
                    <a:pt x="9857" y="6354"/>
                    <a:pt x="11060" y="7270"/>
                    <a:pt x="12129" y="8503"/>
                  </a:cubicBezTo>
                  <a:cubicBezTo>
                    <a:pt x="12797" y="7481"/>
                    <a:pt x="13365" y="6213"/>
                    <a:pt x="13332" y="3853"/>
                  </a:cubicBezTo>
                  <a:cubicBezTo>
                    <a:pt x="13666" y="6037"/>
                    <a:pt x="13532" y="8045"/>
                    <a:pt x="12964" y="9877"/>
                  </a:cubicBezTo>
                  <a:cubicBezTo>
                    <a:pt x="13532" y="10793"/>
                    <a:pt x="13800" y="11885"/>
                    <a:pt x="13866" y="13118"/>
                  </a:cubicBezTo>
                  <a:cubicBezTo>
                    <a:pt x="13566" y="13329"/>
                    <a:pt x="13399" y="13717"/>
                    <a:pt x="13365" y="14175"/>
                  </a:cubicBezTo>
                  <a:cubicBezTo>
                    <a:pt x="13566" y="13576"/>
                    <a:pt x="14134" y="13118"/>
                    <a:pt x="14969" y="12836"/>
                  </a:cubicBezTo>
                  <a:cubicBezTo>
                    <a:pt x="14100" y="10441"/>
                    <a:pt x="14468" y="8503"/>
                    <a:pt x="16205" y="7023"/>
                  </a:cubicBezTo>
                  <a:cubicBezTo>
                    <a:pt x="14869" y="8891"/>
                    <a:pt x="14935" y="10617"/>
                    <a:pt x="15804" y="12202"/>
                  </a:cubicBezTo>
                  <a:cubicBezTo>
                    <a:pt x="17241" y="12237"/>
                    <a:pt x="18209" y="11039"/>
                    <a:pt x="18376" y="7693"/>
                  </a:cubicBezTo>
                  <a:cubicBezTo>
                    <a:pt x="18911" y="10229"/>
                    <a:pt x="18310" y="12308"/>
                    <a:pt x="15771" y="13470"/>
                  </a:cubicBezTo>
                  <a:cubicBezTo>
                    <a:pt x="15955" y="13677"/>
                    <a:pt x="16261" y="13968"/>
                    <a:pt x="16629" y="14309"/>
                  </a:cubicBezTo>
                  <a:lnTo>
                    <a:pt x="17652" y="15256"/>
                  </a:lnTo>
                  <a:cubicBezTo>
                    <a:pt x="18105" y="15679"/>
                    <a:pt x="18570" y="16126"/>
                    <a:pt x="18978" y="16558"/>
                  </a:cubicBezTo>
                  <a:cubicBezTo>
                    <a:pt x="17466" y="15805"/>
                    <a:pt x="16646" y="15285"/>
                    <a:pt x="14969" y="14316"/>
                  </a:cubicBezTo>
                  <a:cubicBezTo>
                    <a:pt x="13959" y="15515"/>
                    <a:pt x="13276" y="16705"/>
                    <a:pt x="12732" y="18689"/>
                  </a:cubicBezTo>
                  <a:cubicBezTo>
                    <a:pt x="12439" y="19756"/>
                    <a:pt x="12513" y="20673"/>
                    <a:pt x="13017" y="21356"/>
                  </a:cubicBezTo>
                  <a:cubicBezTo>
                    <a:pt x="17919" y="20268"/>
                    <a:pt x="21600" y="15682"/>
                    <a:pt x="21600" y="1018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8D722"/>
                </a:gs>
                <a:gs pos="100000">
                  <a:srgbClr val="ABFA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68" name="Shape">
              <a:extLst>
                <a:ext uri="{FF2B5EF4-FFF2-40B4-BE49-F238E27FC236}">
                  <a16:creationId xmlns:a16="http://schemas.microsoft.com/office/drawing/2014/main" id="{DC3B13D1-9617-43FC-8A32-E9B17F90F3E2}"/>
                </a:ext>
              </a:extLst>
            </p:cNvPr>
            <p:cNvSpPr/>
            <p:nvPr/>
          </p:nvSpPr>
          <p:spPr>
            <a:xfrm>
              <a:off x="619384" y="3716309"/>
              <a:ext cx="918036" cy="496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3" extrusionOk="0">
                  <a:moveTo>
                    <a:pt x="20854" y="4121"/>
                  </a:moveTo>
                  <a:cubicBezTo>
                    <a:pt x="13034" y="-3248"/>
                    <a:pt x="6042" y="-760"/>
                    <a:pt x="0" y="11784"/>
                  </a:cubicBezTo>
                  <a:cubicBezTo>
                    <a:pt x="7036" y="11067"/>
                    <a:pt x="15321" y="18352"/>
                    <a:pt x="21600" y="8322"/>
                  </a:cubicBezTo>
                  <a:cubicBezTo>
                    <a:pt x="18665" y="9854"/>
                    <a:pt x="16001" y="10558"/>
                    <a:pt x="13414" y="9691"/>
                  </a:cubicBezTo>
                  <a:cubicBezTo>
                    <a:pt x="18228" y="8709"/>
                    <a:pt x="20748" y="6919"/>
                    <a:pt x="20854" y="4121"/>
                  </a:cubicBezTo>
                  <a:cubicBezTo>
                    <a:pt x="20854" y="4121"/>
                    <a:pt x="20854" y="4121"/>
                    <a:pt x="20854" y="412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9" name="Shape">
              <a:extLst>
                <a:ext uri="{FF2B5EF4-FFF2-40B4-BE49-F238E27FC236}">
                  <a16:creationId xmlns:a16="http://schemas.microsoft.com/office/drawing/2014/main" id="{ABF69F8E-01B3-4E41-9A21-A1134024090F}"/>
                </a:ext>
              </a:extLst>
            </p:cNvPr>
            <p:cNvSpPr/>
            <p:nvPr/>
          </p:nvSpPr>
          <p:spPr>
            <a:xfrm>
              <a:off x="1858154" y="2875715"/>
              <a:ext cx="780833" cy="651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839" extrusionOk="0">
                  <a:moveTo>
                    <a:pt x="21600" y="15276"/>
                  </a:moveTo>
                  <a:cubicBezTo>
                    <a:pt x="21418" y="2941"/>
                    <a:pt x="14240" y="-1993"/>
                    <a:pt x="0" y="725"/>
                  </a:cubicBezTo>
                  <a:cubicBezTo>
                    <a:pt x="5843" y="6890"/>
                    <a:pt x="6439" y="19607"/>
                    <a:pt x="18913" y="18802"/>
                  </a:cubicBezTo>
                  <a:cubicBezTo>
                    <a:pt x="15522" y="17058"/>
                    <a:pt x="12976" y="15015"/>
                    <a:pt x="11702" y="11990"/>
                  </a:cubicBezTo>
                  <a:cubicBezTo>
                    <a:pt x="16078" y="15878"/>
                    <a:pt x="19357" y="17056"/>
                    <a:pt x="21600" y="15276"/>
                  </a:cubicBezTo>
                  <a:cubicBezTo>
                    <a:pt x="21600" y="15276"/>
                    <a:pt x="21600" y="15276"/>
                    <a:pt x="21600" y="152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0" name="Shape">
              <a:extLst>
                <a:ext uri="{FF2B5EF4-FFF2-40B4-BE49-F238E27FC236}">
                  <a16:creationId xmlns:a16="http://schemas.microsoft.com/office/drawing/2014/main" id="{3E66BC67-2ADC-469A-BC9A-5270C3FB7A9F}"/>
                </a:ext>
              </a:extLst>
            </p:cNvPr>
            <p:cNvSpPr/>
            <p:nvPr/>
          </p:nvSpPr>
          <p:spPr>
            <a:xfrm>
              <a:off x="752110" y="2477539"/>
              <a:ext cx="780806" cy="651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840" extrusionOk="0">
                  <a:moveTo>
                    <a:pt x="21600" y="15277"/>
                  </a:moveTo>
                  <a:cubicBezTo>
                    <a:pt x="21419" y="2941"/>
                    <a:pt x="14240" y="-1992"/>
                    <a:pt x="0" y="725"/>
                  </a:cubicBezTo>
                  <a:cubicBezTo>
                    <a:pt x="5843" y="6890"/>
                    <a:pt x="6438" y="19608"/>
                    <a:pt x="18913" y="18803"/>
                  </a:cubicBezTo>
                  <a:cubicBezTo>
                    <a:pt x="15523" y="17060"/>
                    <a:pt x="12976" y="15016"/>
                    <a:pt x="11701" y="11991"/>
                  </a:cubicBezTo>
                  <a:cubicBezTo>
                    <a:pt x="16079" y="15879"/>
                    <a:pt x="19358" y="17057"/>
                    <a:pt x="21600" y="15277"/>
                  </a:cubicBezTo>
                  <a:cubicBezTo>
                    <a:pt x="21600" y="15277"/>
                    <a:pt x="21600" y="15277"/>
                    <a:pt x="21600" y="1527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1" name="Shape">
              <a:extLst>
                <a:ext uri="{FF2B5EF4-FFF2-40B4-BE49-F238E27FC236}">
                  <a16:creationId xmlns:a16="http://schemas.microsoft.com/office/drawing/2014/main" id="{A4F53137-98D1-451F-855F-7D03AE4FE9B0}"/>
                </a:ext>
              </a:extLst>
            </p:cNvPr>
            <p:cNvSpPr/>
            <p:nvPr/>
          </p:nvSpPr>
          <p:spPr>
            <a:xfrm>
              <a:off x="1548462" y="840593"/>
              <a:ext cx="504463" cy="926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778" h="21600" extrusionOk="0">
                  <a:moveTo>
                    <a:pt x="8202" y="21387"/>
                  </a:moveTo>
                  <a:cubicBezTo>
                    <a:pt x="16760" y="14630"/>
                    <a:pt x="15498" y="7469"/>
                    <a:pt x="4199" y="0"/>
                  </a:cubicBezTo>
                  <a:cubicBezTo>
                    <a:pt x="3714" y="6985"/>
                    <a:pt x="-4840" y="14208"/>
                    <a:pt x="3950" y="21600"/>
                  </a:cubicBezTo>
                  <a:cubicBezTo>
                    <a:pt x="2942" y="18534"/>
                    <a:pt x="2700" y="15836"/>
                    <a:pt x="3988" y="13408"/>
                  </a:cubicBezTo>
                  <a:cubicBezTo>
                    <a:pt x="4139" y="18247"/>
                    <a:pt x="5471" y="20939"/>
                    <a:pt x="8202" y="21387"/>
                  </a:cubicBezTo>
                  <a:cubicBezTo>
                    <a:pt x="8202" y="21387"/>
                    <a:pt x="8202" y="21387"/>
                    <a:pt x="8202" y="2138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2" name="Shape">
              <a:extLst>
                <a:ext uri="{FF2B5EF4-FFF2-40B4-BE49-F238E27FC236}">
                  <a16:creationId xmlns:a16="http://schemas.microsoft.com/office/drawing/2014/main" id="{26C7FF16-089F-4C65-9CEF-2F64C70B2D92}"/>
                </a:ext>
              </a:extLst>
            </p:cNvPr>
            <p:cNvSpPr/>
            <p:nvPr/>
          </p:nvSpPr>
          <p:spPr>
            <a:xfrm>
              <a:off x="2698748" y="442417"/>
              <a:ext cx="719339" cy="706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5" h="20785" extrusionOk="0">
                  <a:moveTo>
                    <a:pt x="20310" y="17571"/>
                  </a:moveTo>
                  <a:cubicBezTo>
                    <a:pt x="21600" y="5093"/>
                    <a:pt x="14861" y="-815"/>
                    <a:pt x="0" y="91"/>
                  </a:cubicBezTo>
                  <a:cubicBezTo>
                    <a:pt x="5227" y="7069"/>
                    <a:pt x="4315" y="19988"/>
                    <a:pt x="17145" y="20785"/>
                  </a:cubicBezTo>
                  <a:cubicBezTo>
                    <a:pt x="13893" y="18587"/>
                    <a:pt x="11537" y="16195"/>
                    <a:pt x="10598" y="12975"/>
                  </a:cubicBezTo>
                  <a:cubicBezTo>
                    <a:pt x="14602" y="17466"/>
                    <a:pt x="17808" y="19080"/>
                    <a:pt x="20310" y="17571"/>
                  </a:cubicBezTo>
                  <a:cubicBezTo>
                    <a:pt x="20310" y="17571"/>
                    <a:pt x="20310" y="17571"/>
                    <a:pt x="20310" y="1757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3" name="Shape">
              <a:extLst>
                <a:ext uri="{FF2B5EF4-FFF2-40B4-BE49-F238E27FC236}">
                  <a16:creationId xmlns:a16="http://schemas.microsoft.com/office/drawing/2014/main" id="{275C1CA9-3233-4B6D-8ABC-0FCD02FF98CC}"/>
                </a:ext>
              </a:extLst>
            </p:cNvPr>
            <p:cNvSpPr/>
            <p:nvPr/>
          </p:nvSpPr>
          <p:spPr>
            <a:xfrm>
              <a:off x="4556903" y="1017560"/>
              <a:ext cx="532095" cy="925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509" h="21600" extrusionOk="0">
                  <a:moveTo>
                    <a:pt x="6274" y="21600"/>
                  </a:moveTo>
                  <a:cubicBezTo>
                    <a:pt x="16460" y="16782"/>
                    <a:pt x="17239" y="9566"/>
                    <a:pt x="8375" y="0"/>
                  </a:cubicBezTo>
                  <a:cubicBezTo>
                    <a:pt x="5952" y="6689"/>
                    <a:pt x="-4361" y="11960"/>
                    <a:pt x="2092" y="20939"/>
                  </a:cubicBezTo>
                  <a:cubicBezTo>
                    <a:pt x="1972" y="17753"/>
                    <a:pt x="2493" y="15082"/>
                    <a:pt x="4421" y="12985"/>
                  </a:cubicBezTo>
                  <a:cubicBezTo>
                    <a:pt x="3213" y="17719"/>
                    <a:pt x="3752" y="20607"/>
                    <a:pt x="6274" y="21600"/>
                  </a:cubicBezTo>
                  <a:cubicBezTo>
                    <a:pt x="6274" y="21600"/>
                    <a:pt x="6274" y="21600"/>
                    <a:pt x="6274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4" name="Shape">
              <a:extLst>
                <a:ext uri="{FF2B5EF4-FFF2-40B4-BE49-F238E27FC236}">
                  <a16:creationId xmlns:a16="http://schemas.microsoft.com/office/drawing/2014/main" id="{F9ACD57F-C4BE-455D-BC45-0F44538283FD}"/>
                </a:ext>
              </a:extLst>
            </p:cNvPr>
            <p:cNvSpPr/>
            <p:nvPr/>
          </p:nvSpPr>
          <p:spPr>
            <a:xfrm>
              <a:off x="4955079" y="2610264"/>
              <a:ext cx="925738" cy="5008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81" extrusionOk="0">
                  <a:moveTo>
                    <a:pt x="404" y="8653"/>
                  </a:moveTo>
                  <a:cubicBezTo>
                    <a:pt x="7542" y="16784"/>
                    <a:pt x="14642" y="15082"/>
                    <a:pt x="21600" y="3336"/>
                  </a:cubicBezTo>
                  <a:cubicBezTo>
                    <a:pt x="14597" y="3283"/>
                    <a:pt x="6993" y="-4816"/>
                    <a:pt x="0" y="4419"/>
                  </a:cubicBezTo>
                  <a:cubicBezTo>
                    <a:pt x="3019" y="3223"/>
                    <a:pt x="5705" y="2815"/>
                    <a:pt x="8190" y="3952"/>
                  </a:cubicBezTo>
                  <a:cubicBezTo>
                    <a:pt x="3359" y="4401"/>
                    <a:pt x="729" y="5898"/>
                    <a:pt x="404" y="8653"/>
                  </a:cubicBezTo>
                  <a:cubicBezTo>
                    <a:pt x="404" y="8653"/>
                    <a:pt x="404" y="8653"/>
                    <a:pt x="404" y="865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5" name="Shape">
              <a:extLst>
                <a:ext uri="{FF2B5EF4-FFF2-40B4-BE49-F238E27FC236}">
                  <a16:creationId xmlns:a16="http://schemas.microsoft.com/office/drawing/2014/main" id="{D356DE31-5ABE-4E41-A125-05F652312AD2}"/>
                </a:ext>
              </a:extLst>
            </p:cNvPr>
            <p:cNvSpPr/>
            <p:nvPr/>
          </p:nvSpPr>
          <p:spPr>
            <a:xfrm>
              <a:off x="5132046" y="3362374"/>
              <a:ext cx="672872" cy="755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9" h="21199" extrusionOk="0">
                  <a:moveTo>
                    <a:pt x="3452" y="21182"/>
                  </a:moveTo>
                  <a:cubicBezTo>
                    <a:pt x="16035" y="21600"/>
                    <a:pt x="21449" y="14565"/>
                    <a:pt x="19441" y="0"/>
                  </a:cubicBezTo>
                  <a:cubicBezTo>
                    <a:pt x="12844" y="5621"/>
                    <a:pt x="-151" y="5604"/>
                    <a:pt x="1" y="18287"/>
                  </a:cubicBezTo>
                  <a:cubicBezTo>
                    <a:pt x="1961" y="14935"/>
                    <a:pt x="4180" y="12454"/>
                    <a:pt x="7332" y="11310"/>
                  </a:cubicBezTo>
                  <a:cubicBezTo>
                    <a:pt x="3135" y="15557"/>
                    <a:pt x="1757" y="18822"/>
                    <a:pt x="3452" y="21182"/>
                  </a:cubicBezTo>
                  <a:cubicBezTo>
                    <a:pt x="3452" y="21182"/>
                    <a:pt x="3452" y="21182"/>
                    <a:pt x="3452" y="211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6" name="Shape">
              <a:extLst>
                <a:ext uri="{FF2B5EF4-FFF2-40B4-BE49-F238E27FC236}">
                  <a16:creationId xmlns:a16="http://schemas.microsoft.com/office/drawing/2014/main" id="{CF6AE740-B996-4449-A300-5CA30C8FDFB5}"/>
                </a:ext>
              </a:extLst>
            </p:cNvPr>
            <p:cNvSpPr/>
            <p:nvPr/>
          </p:nvSpPr>
          <p:spPr>
            <a:xfrm>
              <a:off x="3716309" y="707868"/>
              <a:ext cx="643027" cy="792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30" h="21600" extrusionOk="0">
                  <a:moveTo>
                    <a:pt x="3626" y="21600"/>
                  </a:moveTo>
                  <a:cubicBezTo>
                    <a:pt x="15851" y="21154"/>
                    <a:pt x="20572" y="13973"/>
                    <a:pt x="17538" y="0"/>
                  </a:cubicBezTo>
                  <a:cubicBezTo>
                    <a:pt x="11566" y="5891"/>
                    <a:pt x="-1028" y="6753"/>
                    <a:pt x="67" y="19029"/>
                  </a:cubicBezTo>
                  <a:cubicBezTo>
                    <a:pt x="1715" y="15650"/>
                    <a:pt x="3680" y="13096"/>
                    <a:pt x="6649" y="11774"/>
                  </a:cubicBezTo>
                  <a:cubicBezTo>
                    <a:pt x="2899" y="16173"/>
                    <a:pt x="1808" y="19428"/>
                    <a:pt x="3626" y="21600"/>
                  </a:cubicBezTo>
                  <a:cubicBezTo>
                    <a:pt x="3626" y="21600"/>
                    <a:pt x="3626" y="21600"/>
                    <a:pt x="3626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77" name="+123 456 789">
            <a:extLst>
              <a:ext uri="{FF2B5EF4-FFF2-40B4-BE49-F238E27FC236}">
                <a16:creationId xmlns:a16="http://schemas.microsoft.com/office/drawing/2014/main" id="{3A65E3FA-0EF4-45B6-8371-C1788EA2D9A8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78" name="www.yourwebsite.com">
            <a:extLst>
              <a:ext uri="{FF2B5EF4-FFF2-40B4-BE49-F238E27FC236}">
                <a16:creationId xmlns:a16="http://schemas.microsoft.com/office/drawing/2014/main" id="{A0D23619-3101-4A22-B895-A2F001DED125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79" name="CONTACT US">
            <a:extLst>
              <a:ext uri="{FF2B5EF4-FFF2-40B4-BE49-F238E27FC236}">
                <a16:creationId xmlns:a16="http://schemas.microsoft.com/office/drawing/2014/main" id="{504D049A-ADF6-4CF8-B5C3-583CDBB152CB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287737189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AE9058D-B00F-A345-A359-86DADB2A617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5F061A5-B85F-4758-A1DB-7E47A7C6AFC8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 flip="none" rotWithShape="1">
            <a:gsLst>
              <a:gs pos="15000">
                <a:srgbClr val="0DE0AF"/>
              </a:gs>
              <a:gs pos="93000">
                <a:srgbClr val="70F68E"/>
              </a:gs>
            </a:gsLst>
            <a:lin ang="2700000" scaled="1"/>
            <a:tileRect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CEB73AF0-BC27-4E29-9212-D79DD69FB82E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EB42FBE-D79B-4B74-A00D-008D1CD2C501}"/>
              </a:ext>
            </a:extLst>
          </p:cNvPr>
          <p:cNvSpPr txBox="1"/>
          <p:nvPr/>
        </p:nvSpPr>
        <p:spPr>
          <a:xfrm>
            <a:off x="1965198" y="3398476"/>
            <a:ext cx="1579215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33" normalizeH="0" baseline="0" dirty="0">
                <a:ln>
                  <a:noFill/>
                </a:ln>
                <a:solidFill>
                  <a:srgbClr val="10C47F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www.yourwebsite.com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06B4979-40CF-44AA-ADE3-FBF8FEE6EC3A}"/>
              </a:ext>
            </a:extLst>
          </p:cNvPr>
          <p:cNvSpPr/>
          <p:nvPr/>
        </p:nvSpPr>
        <p:spPr>
          <a:xfrm>
            <a:off x="494283" y="3382645"/>
            <a:ext cx="1490981" cy="296417"/>
          </a:xfrm>
          <a:custGeom>
            <a:avLst/>
            <a:gdLst>
              <a:gd name="connsiteX0" fmla="*/ 1343026 w 1490981"/>
              <a:gd name="connsiteY0" fmla="*/ 296418 h 296417"/>
              <a:gd name="connsiteX1" fmla="*/ 147956 w 1490981"/>
              <a:gd name="connsiteY1" fmla="*/ 296418 h 296417"/>
              <a:gd name="connsiteX2" fmla="*/ 0 w 1490981"/>
              <a:gd name="connsiteY2" fmla="*/ 148210 h 296417"/>
              <a:gd name="connsiteX3" fmla="*/ 0 w 1490981"/>
              <a:gd name="connsiteY3" fmla="*/ 147955 h 296417"/>
              <a:gd name="connsiteX4" fmla="*/ 0 w 1490981"/>
              <a:gd name="connsiteY4" fmla="*/ 147955 h 296417"/>
              <a:gd name="connsiteX5" fmla="*/ 147956 w 1490981"/>
              <a:gd name="connsiteY5" fmla="*/ 0 h 296417"/>
              <a:gd name="connsiteX6" fmla="*/ 1343026 w 1490981"/>
              <a:gd name="connsiteY6" fmla="*/ 0 h 296417"/>
              <a:gd name="connsiteX7" fmla="*/ 1490980 w 1490981"/>
              <a:gd name="connsiteY7" fmla="*/ 147955 h 296417"/>
              <a:gd name="connsiteX8" fmla="*/ 1490981 w 1490981"/>
              <a:gd name="connsiteY8" fmla="*/ 147955 h 296417"/>
              <a:gd name="connsiteX9" fmla="*/ 1343280 w 1490981"/>
              <a:gd name="connsiteY9" fmla="*/ 296418 h 296417"/>
              <a:gd name="connsiteX10" fmla="*/ 1343026 w 1490981"/>
              <a:gd name="connsiteY10" fmla="*/ 296418 h 296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90981" h="296417">
                <a:moveTo>
                  <a:pt x="1343026" y="296418"/>
                </a:moveTo>
                <a:lnTo>
                  <a:pt x="147956" y="296418"/>
                </a:lnTo>
                <a:cubicBezTo>
                  <a:pt x="66172" y="296348"/>
                  <a:pt x="-70" y="229993"/>
                  <a:pt x="0" y="148210"/>
                </a:cubicBezTo>
                <a:cubicBezTo>
                  <a:pt x="0" y="148125"/>
                  <a:pt x="0" y="148040"/>
                  <a:pt x="0" y="147955"/>
                </a:cubicBezTo>
                <a:lnTo>
                  <a:pt x="0" y="147955"/>
                </a:lnTo>
                <a:cubicBezTo>
                  <a:pt x="70" y="66271"/>
                  <a:pt x="66271" y="70"/>
                  <a:pt x="147956" y="0"/>
                </a:cubicBezTo>
                <a:lnTo>
                  <a:pt x="1343026" y="0"/>
                </a:lnTo>
                <a:cubicBezTo>
                  <a:pt x="1424710" y="70"/>
                  <a:pt x="1490911" y="66271"/>
                  <a:pt x="1490980" y="147955"/>
                </a:cubicBezTo>
                <a:lnTo>
                  <a:pt x="1490981" y="147955"/>
                </a:lnTo>
                <a:cubicBezTo>
                  <a:pt x="1491191" y="229738"/>
                  <a:pt x="1425063" y="296207"/>
                  <a:pt x="1343280" y="296418"/>
                </a:cubicBezTo>
                <a:cubicBezTo>
                  <a:pt x="1343195" y="296418"/>
                  <a:pt x="1343110" y="296418"/>
                  <a:pt x="1343026" y="296418"/>
                </a:cubicBezTo>
                <a:close/>
              </a:path>
            </a:pathLst>
          </a:custGeom>
          <a:gradFill>
            <a:gsLst>
              <a:gs pos="15000">
                <a:srgbClr val="0DE0AF"/>
              </a:gs>
              <a:gs pos="93000">
                <a:srgbClr val="70F68E"/>
              </a:gs>
            </a:gsLst>
            <a:lin ang="2700000" scaled="1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F57C3E4-F1FC-45F0-AEF4-09ED1CCF8FB3}"/>
              </a:ext>
            </a:extLst>
          </p:cNvPr>
          <p:cNvSpPr txBox="1"/>
          <p:nvPr/>
        </p:nvSpPr>
        <p:spPr>
          <a:xfrm>
            <a:off x="602107" y="3409060"/>
            <a:ext cx="977138" cy="2438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22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LEAN MORE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6FE8FD01-68F6-44AB-B5DD-48570756FAEA}"/>
              </a:ext>
            </a:extLst>
          </p:cNvPr>
          <p:cNvSpPr/>
          <p:nvPr/>
        </p:nvSpPr>
        <p:spPr>
          <a:xfrm>
            <a:off x="1602358" y="3497834"/>
            <a:ext cx="183642" cy="65912"/>
          </a:xfrm>
          <a:custGeom>
            <a:avLst/>
            <a:gdLst>
              <a:gd name="connsiteX0" fmla="*/ 183642 w 183642"/>
              <a:gd name="connsiteY0" fmla="*/ 32893 h 65912"/>
              <a:gd name="connsiteX1" fmla="*/ 126619 w 183642"/>
              <a:gd name="connsiteY1" fmla="*/ 0 h 65912"/>
              <a:gd name="connsiteX2" fmla="*/ 126619 w 183642"/>
              <a:gd name="connsiteY2" fmla="*/ 20955 h 65912"/>
              <a:gd name="connsiteX3" fmla="*/ 121793 w 183642"/>
              <a:gd name="connsiteY3" fmla="*/ 20955 h 65912"/>
              <a:gd name="connsiteX4" fmla="*/ 0 w 183642"/>
              <a:gd name="connsiteY4" fmla="*/ 20955 h 65912"/>
              <a:gd name="connsiteX5" fmla="*/ 0 w 183642"/>
              <a:gd name="connsiteY5" fmla="*/ 44831 h 65912"/>
              <a:gd name="connsiteX6" fmla="*/ 121793 w 183642"/>
              <a:gd name="connsiteY6" fmla="*/ 44831 h 65912"/>
              <a:gd name="connsiteX7" fmla="*/ 126619 w 183642"/>
              <a:gd name="connsiteY7" fmla="*/ 44831 h 65912"/>
              <a:gd name="connsiteX8" fmla="*/ 126619 w 183642"/>
              <a:gd name="connsiteY8" fmla="*/ 65913 h 65912"/>
              <a:gd name="connsiteX9" fmla="*/ 183642 w 183642"/>
              <a:gd name="connsiteY9" fmla="*/ 32893 h 65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2" h="65912">
                <a:moveTo>
                  <a:pt x="183642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642" y="32893"/>
                </a:lnTo>
                <a:close/>
              </a:path>
            </a:pathLst>
          </a:custGeom>
          <a:solidFill>
            <a:srgbClr val="F9F9F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275B0BF-6A41-433E-86E2-A33388FB71F2}"/>
              </a:ext>
            </a:extLst>
          </p:cNvPr>
          <p:cNvSpPr txBox="1"/>
          <p:nvPr/>
        </p:nvSpPr>
        <p:spPr>
          <a:xfrm>
            <a:off x="4525864" y="2221230"/>
            <a:ext cx="1362273" cy="345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36" normalizeH="0" baseline="0" dirty="0" err="1">
                <a:ln>
                  <a:noFill/>
                </a:ln>
                <a:solidFill>
                  <a:srgbClr val="10C47F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BrandName</a:t>
            </a:r>
            <a:endParaRPr kumimoji="0" lang="en-US" sz="1800" b="1" i="0" u="none" strike="noStrike" cap="none" spc="36" normalizeH="0" baseline="0" dirty="0">
              <a:ln>
                <a:noFill/>
              </a:ln>
              <a:solidFill>
                <a:srgbClr val="10C47F"/>
              </a:solidFill>
              <a:effectLst/>
              <a:uFillTx/>
              <a:latin typeface="HarabaraMaisBold-HarabaraMaisBold"/>
              <a:ea typeface="+mn-ea"/>
              <a:cs typeface="+mn-cs"/>
              <a:sym typeface="HarabaraMaisBold-HarabaraMaisBold"/>
              <a:rtl val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35BBA30-5936-450C-AE9C-5F9C3DAB2B12}"/>
              </a:ext>
            </a:extLst>
          </p:cNvPr>
          <p:cNvSpPr txBox="1"/>
          <p:nvPr/>
        </p:nvSpPr>
        <p:spPr>
          <a:xfrm>
            <a:off x="4785154" y="2504387"/>
            <a:ext cx="843693" cy="1949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spc="114" normalizeH="0" baseline="0" dirty="0">
                <a:ln>
                  <a:noFill/>
                </a:ln>
                <a:solidFill>
                  <a:srgbClr val="D3D3D3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AGRICULTURE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1FA4636E-BCC1-4FB6-89AD-B31D05153D3D}"/>
              </a:ext>
            </a:extLst>
          </p:cNvPr>
          <p:cNvGrpSpPr/>
          <p:nvPr/>
        </p:nvGrpSpPr>
        <p:grpSpPr>
          <a:xfrm>
            <a:off x="7477536" y="3150806"/>
            <a:ext cx="1117928" cy="671859"/>
            <a:chOff x="7477536" y="3150806"/>
            <a:chExt cx="1117928" cy="671859"/>
          </a:xfrm>
          <a:gradFill>
            <a:gsLst>
              <a:gs pos="15000">
                <a:srgbClr val="0DE0AF"/>
              </a:gs>
              <a:gs pos="93000">
                <a:srgbClr val="70F68E"/>
              </a:gs>
            </a:gsLst>
            <a:lin ang="16200000" scaled="1"/>
          </a:gra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F2D7F3A9-08FF-4AAF-9BFF-73E504C0BD00}"/>
                </a:ext>
              </a:extLst>
            </p:cNvPr>
            <p:cNvSpPr/>
            <p:nvPr/>
          </p:nvSpPr>
          <p:spPr>
            <a:xfrm>
              <a:off x="7477536" y="3594615"/>
              <a:ext cx="356629" cy="195391"/>
            </a:xfrm>
            <a:custGeom>
              <a:avLst/>
              <a:gdLst>
                <a:gd name="connsiteX0" fmla="*/ 349728 w 356629"/>
                <a:gd name="connsiteY0" fmla="*/ 189985 h 195391"/>
                <a:gd name="connsiteX1" fmla="*/ 1747 w 356629"/>
                <a:gd name="connsiteY1" fmla="*/ 12819 h 195391"/>
                <a:gd name="connsiteX2" fmla="*/ 2929 w 356629"/>
                <a:gd name="connsiteY2" fmla="*/ 1747 h 195391"/>
                <a:gd name="connsiteX3" fmla="*/ 9241 w 356629"/>
                <a:gd name="connsiteY3" fmla="*/ 119 h 195391"/>
                <a:gd name="connsiteX4" fmla="*/ 353030 w 356629"/>
                <a:gd name="connsiteY4" fmla="*/ 127119 h 195391"/>
                <a:gd name="connsiteX5" fmla="*/ 349986 w 356629"/>
                <a:gd name="connsiteY5" fmla="*/ 137644 h 195391"/>
                <a:gd name="connsiteX6" fmla="*/ 341726 w 356629"/>
                <a:gd name="connsiteY6" fmla="*/ 137153 h 195391"/>
                <a:gd name="connsiteX7" fmla="*/ 161641 w 356629"/>
                <a:gd name="connsiteY7" fmla="*/ 57016 h 195391"/>
                <a:gd name="connsiteX8" fmla="*/ 353664 w 356629"/>
                <a:gd name="connsiteY8" fmla="*/ 176015 h 195391"/>
                <a:gd name="connsiteX9" fmla="*/ 354912 w 356629"/>
                <a:gd name="connsiteY9" fmla="*/ 187080 h 195391"/>
                <a:gd name="connsiteX10" fmla="*/ 349728 w 356629"/>
                <a:gd name="connsiteY10" fmla="*/ 189985 h 195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6629" h="195391">
                  <a:moveTo>
                    <a:pt x="349728" y="189985"/>
                  </a:moveTo>
                  <a:cubicBezTo>
                    <a:pt x="236189" y="220592"/>
                    <a:pt x="71597" y="115817"/>
                    <a:pt x="1747" y="12819"/>
                  </a:cubicBezTo>
                  <a:cubicBezTo>
                    <a:pt x="-984" y="9436"/>
                    <a:pt x="-455" y="4478"/>
                    <a:pt x="2929" y="1747"/>
                  </a:cubicBezTo>
                  <a:cubicBezTo>
                    <a:pt x="4699" y="318"/>
                    <a:pt x="7000" y="-275"/>
                    <a:pt x="9241" y="119"/>
                  </a:cubicBezTo>
                  <a:cubicBezTo>
                    <a:pt x="182214" y="20820"/>
                    <a:pt x="278734" y="-10294"/>
                    <a:pt x="353030" y="127119"/>
                  </a:cubicBezTo>
                  <a:cubicBezTo>
                    <a:pt x="355095" y="130866"/>
                    <a:pt x="353733" y="135578"/>
                    <a:pt x="349986" y="137644"/>
                  </a:cubicBezTo>
                  <a:cubicBezTo>
                    <a:pt x="347368" y="139087"/>
                    <a:pt x="344154" y="138896"/>
                    <a:pt x="341726" y="137153"/>
                  </a:cubicBezTo>
                  <a:cubicBezTo>
                    <a:pt x="287427" y="99077"/>
                    <a:pt x="226275" y="71865"/>
                    <a:pt x="161641" y="57016"/>
                  </a:cubicBezTo>
                  <a:cubicBezTo>
                    <a:pt x="237841" y="83431"/>
                    <a:pt x="299182" y="117849"/>
                    <a:pt x="353664" y="176015"/>
                  </a:cubicBezTo>
                  <a:cubicBezTo>
                    <a:pt x="357064" y="178726"/>
                    <a:pt x="357623" y="183680"/>
                    <a:pt x="354912" y="187080"/>
                  </a:cubicBezTo>
                  <a:cubicBezTo>
                    <a:pt x="353630" y="188688"/>
                    <a:pt x="351768" y="189731"/>
                    <a:pt x="349728" y="189985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91F2572-EAF2-4422-8A80-7C51303E1516}"/>
                </a:ext>
              </a:extLst>
            </p:cNvPr>
            <p:cNvSpPr/>
            <p:nvPr/>
          </p:nvSpPr>
          <p:spPr>
            <a:xfrm>
              <a:off x="7785633" y="3150806"/>
              <a:ext cx="369540" cy="671859"/>
            </a:xfrm>
            <a:custGeom>
              <a:avLst/>
              <a:gdLst>
                <a:gd name="connsiteX0" fmla="*/ 217272 w 369540"/>
                <a:gd name="connsiteY0" fmla="*/ 670624 h 671859"/>
                <a:gd name="connsiteX1" fmla="*/ 209587 w 369540"/>
                <a:gd name="connsiteY1" fmla="*/ 669858 h 671859"/>
                <a:gd name="connsiteX2" fmla="*/ 208509 w 369540"/>
                <a:gd name="connsiteY2" fmla="*/ 667702 h 671859"/>
                <a:gd name="connsiteX3" fmla="*/ 165075 w 369540"/>
                <a:gd name="connsiteY3" fmla="*/ 317056 h 671859"/>
                <a:gd name="connsiteX4" fmla="*/ 160439 w 369540"/>
                <a:gd name="connsiteY4" fmla="*/ 311277 h 671859"/>
                <a:gd name="connsiteX5" fmla="*/ 154660 w 369540"/>
                <a:gd name="connsiteY5" fmla="*/ 315913 h 671859"/>
                <a:gd name="connsiteX6" fmla="*/ 157455 w 369540"/>
                <a:gd name="connsiteY6" fmla="*/ 635953 h 671859"/>
                <a:gd name="connsiteX7" fmla="*/ 153118 w 369540"/>
                <a:gd name="connsiteY7" fmla="*/ 641904 h 671859"/>
                <a:gd name="connsiteX8" fmla="*/ 148057 w 369540"/>
                <a:gd name="connsiteY8" fmla="*/ 639763 h 671859"/>
                <a:gd name="connsiteX9" fmla="*/ 179934 w 369540"/>
                <a:gd name="connsiteY9" fmla="*/ 8445 h 671859"/>
                <a:gd name="connsiteX10" fmla="*/ 218034 w 369540"/>
                <a:gd name="connsiteY10" fmla="*/ 6160 h 671859"/>
                <a:gd name="connsiteX11" fmla="*/ 217272 w 369540"/>
                <a:gd name="connsiteY11" fmla="*/ 670624 h 671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9540" h="671859">
                  <a:moveTo>
                    <a:pt x="217272" y="670624"/>
                  </a:moveTo>
                  <a:cubicBezTo>
                    <a:pt x="214939" y="672534"/>
                    <a:pt x="211498" y="672192"/>
                    <a:pt x="209587" y="669858"/>
                  </a:cubicBezTo>
                  <a:cubicBezTo>
                    <a:pt x="209072" y="669229"/>
                    <a:pt x="208704" y="668493"/>
                    <a:pt x="208509" y="667702"/>
                  </a:cubicBezTo>
                  <a:cubicBezTo>
                    <a:pt x="177013" y="534099"/>
                    <a:pt x="160248" y="422339"/>
                    <a:pt x="165075" y="317056"/>
                  </a:cubicBezTo>
                  <a:cubicBezTo>
                    <a:pt x="165390" y="314180"/>
                    <a:pt x="163315" y="311593"/>
                    <a:pt x="160439" y="311277"/>
                  </a:cubicBezTo>
                  <a:cubicBezTo>
                    <a:pt x="157563" y="310962"/>
                    <a:pt x="154976" y="313037"/>
                    <a:pt x="154660" y="315913"/>
                  </a:cubicBezTo>
                  <a:cubicBezTo>
                    <a:pt x="139040" y="406083"/>
                    <a:pt x="141960" y="507683"/>
                    <a:pt x="157455" y="635953"/>
                  </a:cubicBezTo>
                  <a:cubicBezTo>
                    <a:pt x="157901" y="638794"/>
                    <a:pt x="155959" y="641458"/>
                    <a:pt x="153118" y="641904"/>
                  </a:cubicBezTo>
                  <a:cubicBezTo>
                    <a:pt x="151161" y="642211"/>
                    <a:pt x="149199" y="641381"/>
                    <a:pt x="148057" y="639763"/>
                  </a:cubicBezTo>
                  <a:cubicBezTo>
                    <a:pt x="-81432" y="332803"/>
                    <a:pt x="-23266" y="216090"/>
                    <a:pt x="179934" y="8445"/>
                  </a:cubicBezTo>
                  <a:cubicBezTo>
                    <a:pt x="190214" y="-1874"/>
                    <a:pt x="206594" y="-2857"/>
                    <a:pt x="218034" y="6160"/>
                  </a:cubicBezTo>
                  <a:cubicBezTo>
                    <a:pt x="423266" y="165418"/>
                    <a:pt x="417043" y="490919"/>
                    <a:pt x="217272" y="670624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E461F38A-7E70-44C3-9CA8-0032F029A1B8}"/>
                </a:ext>
              </a:extLst>
            </p:cNvPr>
            <p:cNvSpPr/>
            <p:nvPr/>
          </p:nvSpPr>
          <p:spPr>
            <a:xfrm>
              <a:off x="8116498" y="3532122"/>
              <a:ext cx="478966" cy="284466"/>
            </a:xfrm>
            <a:custGeom>
              <a:avLst/>
              <a:gdLst>
                <a:gd name="connsiteX0" fmla="*/ 21661 w 478966"/>
                <a:gd name="connsiteY0" fmla="*/ 236729 h 284466"/>
                <a:gd name="connsiteX1" fmla="*/ 212161 w 478966"/>
                <a:gd name="connsiteY1" fmla="*/ 141479 h 284466"/>
                <a:gd name="connsiteX2" fmla="*/ 214447 w 478966"/>
                <a:gd name="connsiteY2" fmla="*/ 136780 h 284466"/>
                <a:gd name="connsiteX3" fmla="*/ 209748 w 478966"/>
                <a:gd name="connsiteY3" fmla="*/ 134494 h 284466"/>
                <a:gd name="connsiteX4" fmla="*/ 6548 w 478966"/>
                <a:gd name="connsiteY4" fmla="*/ 208281 h 284466"/>
                <a:gd name="connsiteX5" fmla="*/ 449 w 478966"/>
                <a:gd name="connsiteY5" fmla="*/ 206135 h 284466"/>
                <a:gd name="connsiteX6" fmla="*/ 579 w 478966"/>
                <a:gd name="connsiteY6" fmla="*/ 201931 h 284466"/>
                <a:gd name="connsiteX7" fmla="*/ 472892 w 478966"/>
                <a:gd name="connsiteY7" fmla="*/ 255 h 284466"/>
                <a:gd name="connsiteX8" fmla="*/ 478713 w 478966"/>
                <a:gd name="connsiteY8" fmla="*/ 3070 h 284466"/>
                <a:gd name="connsiteX9" fmla="*/ 478607 w 478966"/>
                <a:gd name="connsiteY9" fmla="*/ 6352 h 284466"/>
                <a:gd name="connsiteX10" fmla="*/ 22169 w 478966"/>
                <a:gd name="connsiteY10" fmla="*/ 245111 h 284466"/>
                <a:gd name="connsiteX11" fmla="*/ 19956 w 478966"/>
                <a:gd name="connsiteY11" fmla="*/ 238656 h 284466"/>
                <a:gd name="connsiteX12" fmla="*/ 21662 w 478966"/>
                <a:gd name="connsiteY12" fmla="*/ 236729 h 284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8966" h="284466">
                  <a:moveTo>
                    <a:pt x="21661" y="236729"/>
                  </a:moveTo>
                  <a:cubicBezTo>
                    <a:pt x="81822" y="198699"/>
                    <a:pt x="145640" y="166790"/>
                    <a:pt x="212161" y="141479"/>
                  </a:cubicBezTo>
                  <a:cubicBezTo>
                    <a:pt x="214089" y="140813"/>
                    <a:pt x="215113" y="138709"/>
                    <a:pt x="214447" y="136780"/>
                  </a:cubicBezTo>
                  <a:cubicBezTo>
                    <a:pt x="213780" y="134851"/>
                    <a:pt x="211676" y="133828"/>
                    <a:pt x="209748" y="134494"/>
                  </a:cubicBezTo>
                  <a:cubicBezTo>
                    <a:pt x="140616" y="155055"/>
                    <a:pt x="72764" y="179694"/>
                    <a:pt x="6548" y="208281"/>
                  </a:cubicBezTo>
                  <a:cubicBezTo>
                    <a:pt x="4270" y="209373"/>
                    <a:pt x="1540" y="208412"/>
                    <a:pt x="449" y="206135"/>
                  </a:cubicBezTo>
                  <a:cubicBezTo>
                    <a:pt x="-193" y="204796"/>
                    <a:pt x="-144" y="203228"/>
                    <a:pt x="579" y="201931"/>
                  </a:cubicBezTo>
                  <a:cubicBezTo>
                    <a:pt x="80462" y="45594"/>
                    <a:pt x="277058" y="61342"/>
                    <a:pt x="472892" y="255"/>
                  </a:cubicBezTo>
                  <a:cubicBezTo>
                    <a:pt x="475277" y="-575"/>
                    <a:pt x="477883" y="686"/>
                    <a:pt x="478713" y="3070"/>
                  </a:cubicBezTo>
                  <a:cubicBezTo>
                    <a:pt x="479085" y="4139"/>
                    <a:pt x="479047" y="5309"/>
                    <a:pt x="478607" y="6352"/>
                  </a:cubicBezTo>
                  <a:cubicBezTo>
                    <a:pt x="378658" y="279655"/>
                    <a:pt x="246578" y="334011"/>
                    <a:pt x="22169" y="245111"/>
                  </a:cubicBezTo>
                  <a:cubicBezTo>
                    <a:pt x="19775" y="243940"/>
                    <a:pt x="18784" y="241050"/>
                    <a:pt x="19956" y="238656"/>
                  </a:cubicBezTo>
                  <a:cubicBezTo>
                    <a:pt x="20339" y="237871"/>
                    <a:pt x="20929" y="237205"/>
                    <a:pt x="21662" y="236729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66DFC889-5E32-4781-8DCC-24D70C9E65F4}"/>
              </a:ext>
            </a:extLst>
          </p:cNvPr>
          <p:cNvSpPr/>
          <p:nvPr/>
        </p:nvSpPr>
        <p:spPr>
          <a:xfrm>
            <a:off x="4278503" y="2695841"/>
            <a:ext cx="6135496" cy="1270031"/>
          </a:xfrm>
          <a:custGeom>
            <a:avLst/>
            <a:gdLst>
              <a:gd name="connsiteX0" fmla="*/ 4359656 w 6135496"/>
              <a:gd name="connsiteY0" fmla="*/ 32 h 1270031"/>
              <a:gd name="connsiteX1" fmla="*/ 0 w 6135496"/>
              <a:gd name="connsiteY1" fmla="*/ 1270032 h 1270031"/>
              <a:gd name="connsiteX2" fmla="*/ 2994406 w 6135496"/>
              <a:gd name="connsiteY2" fmla="*/ 1270032 h 1270031"/>
              <a:gd name="connsiteX3" fmla="*/ 3565415 w 6135496"/>
              <a:gd name="connsiteY3" fmla="*/ 293165 h 1270031"/>
              <a:gd name="connsiteX4" fmla="*/ 4542282 w 6135496"/>
              <a:gd name="connsiteY4" fmla="*/ 864175 h 1270031"/>
              <a:gd name="connsiteX5" fmla="*/ 4542282 w 6135496"/>
              <a:gd name="connsiteY5" fmla="*/ 1270032 h 1270031"/>
              <a:gd name="connsiteX6" fmla="*/ 6135497 w 6135496"/>
              <a:gd name="connsiteY6" fmla="*/ 1270032 h 1270031"/>
              <a:gd name="connsiteX7" fmla="*/ 6135497 w 6135496"/>
              <a:gd name="connsiteY7" fmla="*/ 154337 h 1270031"/>
              <a:gd name="connsiteX8" fmla="*/ 4359656 w 6135496"/>
              <a:gd name="connsiteY8" fmla="*/ 32 h 127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35496" h="1270031">
                <a:moveTo>
                  <a:pt x="4359656" y="32"/>
                </a:moveTo>
                <a:cubicBezTo>
                  <a:pt x="2424049" y="32"/>
                  <a:pt x="756666" y="520732"/>
                  <a:pt x="0" y="1270032"/>
                </a:cubicBezTo>
                <a:lnTo>
                  <a:pt x="2994406" y="1270032"/>
                </a:lnTo>
                <a:cubicBezTo>
                  <a:pt x="2882331" y="842598"/>
                  <a:pt x="3137981" y="405240"/>
                  <a:pt x="3565415" y="293165"/>
                </a:cubicBezTo>
                <a:cubicBezTo>
                  <a:pt x="3992849" y="181091"/>
                  <a:pt x="4430207" y="436741"/>
                  <a:pt x="4542282" y="864175"/>
                </a:cubicBezTo>
                <a:cubicBezTo>
                  <a:pt x="4577164" y="997212"/>
                  <a:pt x="4577164" y="1136995"/>
                  <a:pt x="4542282" y="1270032"/>
                </a:cubicBezTo>
                <a:lnTo>
                  <a:pt x="6135497" y="1270032"/>
                </a:lnTo>
                <a:lnTo>
                  <a:pt x="6135497" y="154337"/>
                </a:lnTo>
                <a:cubicBezTo>
                  <a:pt x="5549320" y="50170"/>
                  <a:pt x="4955015" y="-1470"/>
                  <a:pt x="4359656" y="32"/>
                </a:cubicBezTo>
                <a:close/>
              </a:path>
            </a:pathLst>
          </a:custGeom>
          <a:gradFill flip="none" rotWithShape="1">
            <a:gsLst>
              <a:gs pos="15000">
                <a:srgbClr val="0DE0AF"/>
              </a:gs>
              <a:gs pos="93000">
                <a:srgbClr val="70F68E"/>
              </a:gs>
            </a:gsLst>
            <a:lin ang="16200000" scaled="1"/>
            <a:tileRect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Shape">
            <a:extLst>
              <a:ext uri="{FF2B5EF4-FFF2-40B4-BE49-F238E27FC236}">
                <a16:creationId xmlns:a16="http://schemas.microsoft.com/office/drawing/2014/main" id="{F04214CB-F5F0-4941-941B-917121189E9F}"/>
              </a:ext>
            </a:extLst>
          </p:cNvPr>
          <p:cNvSpPr/>
          <p:nvPr/>
        </p:nvSpPr>
        <p:spPr>
          <a:xfrm>
            <a:off x="5541697" y="1750669"/>
            <a:ext cx="132840" cy="213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4" h="20415" extrusionOk="0">
                <a:moveTo>
                  <a:pt x="20117" y="12"/>
                </a:moveTo>
                <a:cubicBezTo>
                  <a:pt x="19960" y="27"/>
                  <a:pt x="19805" y="55"/>
                  <a:pt x="19657" y="86"/>
                </a:cubicBezTo>
                <a:cubicBezTo>
                  <a:pt x="18805" y="268"/>
                  <a:pt x="18018" y="546"/>
                  <a:pt x="17326" y="893"/>
                </a:cubicBezTo>
                <a:cubicBezTo>
                  <a:pt x="13356" y="2882"/>
                  <a:pt x="9616" y="5034"/>
                  <a:pt x="6140" y="7326"/>
                </a:cubicBezTo>
                <a:cubicBezTo>
                  <a:pt x="4512" y="8399"/>
                  <a:pt x="2942" y="9503"/>
                  <a:pt x="1433" y="10636"/>
                </a:cubicBezTo>
                <a:cubicBezTo>
                  <a:pt x="790" y="11119"/>
                  <a:pt x="-155" y="11512"/>
                  <a:pt x="22" y="12164"/>
                </a:cubicBezTo>
                <a:cubicBezTo>
                  <a:pt x="196" y="12808"/>
                  <a:pt x="1398" y="13352"/>
                  <a:pt x="2184" y="13736"/>
                </a:cubicBezTo>
                <a:cubicBezTo>
                  <a:pt x="4914" y="15069"/>
                  <a:pt x="7495" y="16508"/>
                  <a:pt x="9907" y="18041"/>
                </a:cubicBezTo>
                <a:cubicBezTo>
                  <a:pt x="10780" y="18596"/>
                  <a:pt x="14080" y="21593"/>
                  <a:pt x="15165" y="19906"/>
                </a:cubicBezTo>
                <a:cubicBezTo>
                  <a:pt x="19050" y="13865"/>
                  <a:pt x="20550" y="7586"/>
                  <a:pt x="21388" y="1174"/>
                </a:cubicBezTo>
                <a:cubicBezTo>
                  <a:pt x="21445" y="741"/>
                  <a:pt x="21381" y="189"/>
                  <a:pt x="20696" y="36"/>
                </a:cubicBezTo>
                <a:cubicBezTo>
                  <a:pt x="20511" y="-5"/>
                  <a:pt x="20313" y="-7"/>
                  <a:pt x="20117" y="12"/>
                </a:cubicBezTo>
                <a:close/>
              </a:path>
            </a:pathLst>
          </a:custGeom>
          <a:gradFill flip="none" rotWithShape="1">
            <a:gsLst>
              <a:gs pos="0">
                <a:srgbClr val="00DDAF"/>
              </a:gs>
              <a:gs pos="100000">
                <a:srgbClr val="71F688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0" name="Shape">
            <a:extLst>
              <a:ext uri="{FF2B5EF4-FFF2-40B4-BE49-F238E27FC236}">
                <a16:creationId xmlns:a16="http://schemas.microsoft.com/office/drawing/2014/main" id="{F6D64FA7-5D57-41E6-8DE6-4592BB0A0833}"/>
              </a:ext>
            </a:extLst>
          </p:cNvPr>
          <p:cNvSpPr/>
          <p:nvPr/>
        </p:nvSpPr>
        <p:spPr>
          <a:xfrm>
            <a:off x="4877776" y="1971976"/>
            <a:ext cx="550200" cy="183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5" h="20663" extrusionOk="0">
                <a:moveTo>
                  <a:pt x="17633" y="8307"/>
                </a:moveTo>
                <a:cubicBezTo>
                  <a:pt x="16502" y="6237"/>
                  <a:pt x="15312" y="4533"/>
                  <a:pt x="14077" y="3222"/>
                </a:cubicBezTo>
                <a:cubicBezTo>
                  <a:pt x="12373" y="1410"/>
                  <a:pt x="10581" y="333"/>
                  <a:pt x="8727" y="65"/>
                </a:cubicBezTo>
                <a:cubicBezTo>
                  <a:pt x="5674" y="-370"/>
                  <a:pt x="2781" y="1377"/>
                  <a:pt x="171" y="4619"/>
                </a:cubicBezTo>
                <a:cubicBezTo>
                  <a:pt x="-25" y="4862"/>
                  <a:pt x="-61" y="5620"/>
                  <a:pt x="108" y="5998"/>
                </a:cubicBezTo>
                <a:lnTo>
                  <a:pt x="111" y="6006"/>
                </a:lnTo>
                <a:cubicBezTo>
                  <a:pt x="3299" y="13114"/>
                  <a:pt x="7692" y="18228"/>
                  <a:pt x="12539" y="20057"/>
                </a:cubicBezTo>
                <a:cubicBezTo>
                  <a:pt x="15734" y="21230"/>
                  <a:pt x="18738" y="20725"/>
                  <a:pt x="21321" y="18323"/>
                </a:cubicBezTo>
                <a:cubicBezTo>
                  <a:pt x="21322" y="18322"/>
                  <a:pt x="21323" y="18321"/>
                  <a:pt x="21324" y="18320"/>
                </a:cubicBezTo>
                <a:cubicBezTo>
                  <a:pt x="21487" y="18175"/>
                  <a:pt x="21539" y="17578"/>
                  <a:pt x="21421" y="17226"/>
                </a:cubicBezTo>
                <a:cubicBezTo>
                  <a:pt x="21183" y="16521"/>
                  <a:pt x="20941" y="15834"/>
                  <a:pt x="20694" y="15167"/>
                </a:cubicBezTo>
                <a:cubicBezTo>
                  <a:pt x="19733" y="12572"/>
                  <a:pt x="18709" y="10275"/>
                  <a:pt x="17633" y="8307"/>
                </a:cubicBezTo>
                <a:close/>
              </a:path>
            </a:pathLst>
          </a:custGeom>
          <a:gradFill flip="none" rotWithShape="1">
            <a:gsLst>
              <a:gs pos="0">
                <a:srgbClr val="00DDAF"/>
              </a:gs>
              <a:gs pos="100000">
                <a:srgbClr val="71F688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1" name="Shape">
            <a:extLst>
              <a:ext uri="{FF2B5EF4-FFF2-40B4-BE49-F238E27FC236}">
                <a16:creationId xmlns:a16="http://schemas.microsoft.com/office/drawing/2014/main" id="{5E53DD72-F4F7-4B2C-BA8F-D54FEF33BAEA}"/>
              </a:ext>
            </a:extLst>
          </p:cNvPr>
          <p:cNvSpPr/>
          <p:nvPr/>
        </p:nvSpPr>
        <p:spPr>
          <a:xfrm>
            <a:off x="4794789" y="1805993"/>
            <a:ext cx="791357" cy="2772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61" h="21354" extrusionOk="0">
                <a:moveTo>
                  <a:pt x="18512" y="10244"/>
                </a:moveTo>
                <a:cubicBezTo>
                  <a:pt x="18094" y="9274"/>
                  <a:pt x="17666" y="8369"/>
                  <a:pt x="17228" y="7533"/>
                </a:cubicBezTo>
                <a:cubicBezTo>
                  <a:pt x="17063" y="7215"/>
                  <a:pt x="16895" y="6908"/>
                  <a:pt x="16727" y="6610"/>
                </a:cubicBezTo>
                <a:cubicBezTo>
                  <a:pt x="16523" y="6250"/>
                  <a:pt x="16316" y="5902"/>
                  <a:pt x="16109" y="5571"/>
                </a:cubicBezTo>
                <a:cubicBezTo>
                  <a:pt x="13837" y="1950"/>
                  <a:pt x="11352" y="76"/>
                  <a:pt x="8733" y="2"/>
                </a:cubicBezTo>
                <a:cubicBezTo>
                  <a:pt x="7011" y="-47"/>
                  <a:pt x="5294" y="732"/>
                  <a:pt x="3641" y="2107"/>
                </a:cubicBezTo>
                <a:cubicBezTo>
                  <a:pt x="2823" y="2788"/>
                  <a:pt x="2022" y="3621"/>
                  <a:pt x="1235" y="4562"/>
                </a:cubicBezTo>
                <a:cubicBezTo>
                  <a:pt x="812" y="5069"/>
                  <a:pt x="-285" y="5971"/>
                  <a:pt x="69" y="7892"/>
                </a:cubicBezTo>
                <a:cubicBezTo>
                  <a:pt x="275" y="9009"/>
                  <a:pt x="524" y="10058"/>
                  <a:pt x="811" y="11014"/>
                </a:cubicBezTo>
                <a:cubicBezTo>
                  <a:pt x="855" y="11162"/>
                  <a:pt x="903" y="11313"/>
                  <a:pt x="966" y="11383"/>
                </a:cubicBezTo>
                <a:cubicBezTo>
                  <a:pt x="1260" y="11706"/>
                  <a:pt x="2022" y="10173"/>
                  <a:pt x="2297" y="9832"/>
                </a:cubicBezTo>
                <a:cubicBezTo>
                  <a:pt x="2794" y="9217"/>
                  <a:pt x="3301" y="8664"/>
                  <a:pt x="3818" y="8206"/>
                </a:cubicBezTo>
                <a:cubicBezTo>
                  <a:pt x="5399" y="6805"/>
                  <a:pt x="7055" y="6130"/>
                  <a:pt x="8708" y="6268"/>
                </a:cubicBezTo>
                <a:cubicBezTo>
                  <a:pt x="10603" y="6432"/>
                  <a:pt x="12417" y="7660"/>
                  <a:pt x="14109" y="9890"/>
                </a:cubicBezTo>
                <a:cubicBezTo>
                  <a:pt x="14944" y="10989"/>
                  <a:pt x="15750" y="12335"/>
                  <a:pt x="16519" y="13910"/>
                </a:cubicBezTo>
                <a:cubicBezTo>
                  <a:pt x="17246" y="15400"/>
                  <a:pt x="17941" y="17096"/>
                  <a:pt x="18598" y="18984"/>
                </a:cubicBezTo>
                <a:cubicBezTo>
                  <a:pt x="18800" y="19560"/>
                  <a:pt x="18997" y="20156"/>
                  <a:pt x="19191" y="20769"/>
                </a:cubicBezTo>
                <a:cubicBezTo>
                  <a:pt x="19410" y="21460"/>
                  <a:pt x="19776" y="21553"/>
                  <a:pt x="20030" y="20972"/>
                </a:cubicBezTo>
                <a:cubicBezTo>
                  <a:pt x="20392" y="20145"/>
                  <a:pt x="21315" y="18827"/>
                  <a:pt x="20994" y="17145"/>
                </a:cubicBezTo>
                <a:cubicBezTo>
                  <a:pt x="20779" y="16013"/>
                  <a:pt x="20298" y="14954"/>
                  <a:pt x="19981" y="14051"/>
                </a:cubicBezTo>
                <a:cubicBezTo>
                  <a:pt x="19513" y="12718"/>
                  <a:pt x="19025" y="11432"/>
                  <a:pt x="18512" y="10244"/>
                </a:cubicBezTo>
                <a:close/>
              </a:path>
            </a:pathLst>
          </a:custGeom>
          <a:solidFill>
            <a:srgbClr val="DBDBDB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2" name="Shape">
            <a:extLst>
              <a:ext uri="{FF2B5EF4-FFF2-40B4-BE49-F238E27FC236}">
                <a16:creationId xmlns:a16="http://schemas.microsoft.com/office/drawing/2014/main" id="{7AB6C6D6-F5D0-44A4-9077-7AFBA3221F8A}"/>
              </a:ext>
            </a:extLst>
          </p:cNvPr>
          <p:cNvSpPr/>
          <p:nvPr/>
        </p:nvSpPr>
        <p:spPr>
          <a:xfrm>
            <a:off x="5375717" y="1529362"/>
            <a:ext cx="275529" cy="277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60" h="20959" extrusionOk="0">
                <a:moveTo>
                  <a:pt x="13502" y="3097"/>
                </a:moveTo>
                <a:cubicBezTo>
                  <a:pt x="8306" y="7005"/>
                  <a:pt x="3668" y="11737"/>
                  <a:pt x="110" y="17247"/>
                </a:cubicBezTo>
                <a:cubicBezTo>
                  <a:pt x="-513" y="18212"/>
                  <a:pt x="1682" y="19238"/>
                  <a:pt x="2254" y="19531"/>
                </a:cubicBezTo>
                <a:cubicBezTo>
                  <a:pt x="3134" y="19983"/>
                  <a:pt x="3987" y="20522"/>
                  <a:pt x="4943" y="20800"/>
                </a:cubicBezTo>
                <a:cubicBezTo>
                  <a:pt x="5328" y="20911"/>
                  <a:pt x="5883" y="21055"/>
                  <a:pt x="6271" y="20870"/>
                </a:cubicBezTo>
                <a:cubicBezTo>
                  <a:pt x="6921" y="20560"/>
                  <a:pt x="7234" y="19657"/>
                  <a:pt x="7585" y="19080"/>
                </a:cubicBezTo>
                <a:cubicBezTo>
                  <a:pt x="9170" y="16471"/>
                  <a:pt x="11197" y="14181"/>
                  <a:pt x="13475" y="12166"/>
                </a:cubicBezTo>
                <a:cubicBezTo>
                  <a:pt x="14635" y="11141"/>
                  <a:pt x="15855" y="10186"/>
                  <a:pt x="17117" y="9291"/>
                </a:cubicBezTo>
                <a:cubicBezTo>
                  <a:pt x="18074" y="8612"/>
                  <a:pt x="19040" y="8017"/>
                  <a:pt x="20063" y="7445"/>
                </a:cubicBezTo>
                <a:cubicBezTo>
                  <a:pt x="20270" y="7330"/>
                  <a:pt x="20484" y="7200"/>
                  <a:pt x="20593" y="6988"/>
                </a:cubicBezTo>
                <a:cubicBezTo>
                  <a:pt x="21087" y="6029"/>
                  <a:pt x="18704" y="-545"/>
                  <a:pt x="17715" y="37"/>
                </a:cubicBezTo>
                <a:cubicBezTo>
                  <a:pt x="16237" y="910"/>
                  <a:pt x="14874" y="2065"/>
                  <a:pt x="13502" y="3097"/>
                </a:cubicBezTo>
                <a:close/>
              </a:path>
            </a:pathLst>
          </a:custGeom>
          <a:solidFill>
            <a:srgbClr val="DBDBDB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3" name="Shape">
            <a:extLst>
              <a:ext uri="{FF2B5EF4-FFF2-40B4-BE49-F238E27FC236}">
                <a16:creationId xmlns:a16="http://schemas.microsoft.com/office/drawing/2014/main" id="{329BE87B-ABB4-4B0B-98B5-6F0116EEDC39}"/>
              </a:ext>
            </a:extLst>
          </p:cNvPr>
          <p:cNvSpPr/>
          <p:nvPr/>
        </p:nvSpPr>
        <p:spPr>
          <a:xfrm>
            <a:off x="4739463" y="1252729"/>
            <a:ext cx="810930" cy="5349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5" h="20890" extrusionOk="0">
                <a:moveTo>
                  <a:pt x="7293" y="12597"/>
                </a:moveTo>
                <a:cubicBezTo>
                  <a:pt x="7267" y="12601"/>
                  <a:pt x="7248" y="12559"/>
                  <a:pt x="7261" y="12525"/>
                </a:cubicBezTo>
                <a:cubicBezTo>
                  <a:pt x="7488" y="11932"/>
                  <a:pt x="7789" y="11355"/>
                  <a:pt x="8138" y="10763"/>
                </a:cubicBezTo>
                <a:cubicBezTo>
                  <a:pt x="8159" y="10727"/>
                  <a:pt x="8125" y="10676"/>
                  <a:pt x="8101" y="10710"/>
                </a:cubicBezTo>
                <a:cubicBezTo>
                  <a:pt x="7747" y="11206"/>
                  <a:pt x="7410" y="11747"/>
                  <a:pt x="7081" y="12333"/>
                </a:cubicBezTo>
                <a:cubicBezTo>
                  <a:pt x="7062" y="12367"/>
                  <a:pt x="7023" y="12348"/>
                  <a:pt x="7023" y="12304"/>
                </a:cubicBezTo>
                <a:cubicBezTo>
                  <a:pt x="7022" y="10503"/>
                  <a:pt x="8285" y="9727"/>
                  <a:pt x="9301" y="8253"/>
                </a:cubicBezTo>
                <a:cubicBezTo>
                  <a:pt x="9320" y="8226"/>
                  <a:pt x="9353" y="8243"/>
                  <a:pt x="9356" y="8282"/>
                </a:cubicBezTo>
                <a:cubicBezTo>
                  <a:pt x="9604" y="11244"/>
                  <a:pt x="8961" y="12358"/>
                  <a:pt x="7293" y="12597"/>
                </a:cubicBezTo>
                <a:close/>
                <a:moveTo>
                  <a:pt x="6592" y="13637"/>
                </a:moveTo>
                <a:cubicBezTo>
                  <a:pt x="6582" y="13675"/>
                  <a:pt x="6547" y="13683"/>
                  <a:pt x="6528" y="13652"/>
                </a:cubicBezTo>
                <a:cubicBezTo>
                  <a:pt x="5911" y="12579"/>
                  <a:pt x="5454" y="11638"/>
                  <a:pt x="5150" y="10655"/>
                </a:cubicBezTo>
                <a:cubicBezTo>
                  <a:pt x="5131" y="10593"/>
                  <a:pt x="5068" y="10628"/>
                  <a:pt x="5082" y="10693"/>
                </a:cubicBezTo>
                <a:cubicBezTo>
                  <a:pt x="5272" y="11590"/>
                  <a:pt x="5615" y="12499"/>
                  <a:pt x="6113" y="13601"/>
                </a:cubicBezTo>
                <a:cubicBezTo>
                  <a:pt x="6134" y="13647"/>
                  <a:pt x="6100" y="13704"/>
                  <a:pt x="6067" y="13680"/>
                </a:cubicBezTo>
                <a:cubicBezTo>
                  <a:pt x="3678" y="11953"/>
                  <a:pt x="3668" y="10614"/>
                  <a:pt x="4266" y="7770"/>
                </a:cubicBezTo>
                <a:cubicBezTo>
                  <a:pt x="4296" y="7628"/>
                  <a:pt x="4394" y="7544"/>
                  <a:pt x="4492" y="7571"/>
                </a:cubicBezTo>
                <a:cubicBezTo>
                  <a:pt x="6265" y="8063"/>
                  <a:pt x="7256" y="11063"/>
                  <a:pt x="6592" y="13637"/>
                </a:cubicBezTo>
                <a:close/>
                <a:moveTo>
                  <a:pt x="5391" y="14124"/>
                </a:moveTo>
                <a:cubicBezTo>
                  <a:pt x="4788" y="14935"/>
                  <a:pt x="3439" y="14749"/>
                  <a:pt x="2682" y="14135"/>
                </a:cubicBezTo>
                <a:cubicBezTo>
                  <a:pt x="2641" y="14102"/>
                  <a:pt x="2646" y="14013"/>
                  <a:pt x="2690" y="13989"/>
                </a:cubicBezTo>
                <a:cubicBezTo>
                  <a:pt x="3823" y="13369"/>
                  <a:pt x="4321" y="12633"/>
                  <a:pt x="5216" y="13544"/>
                </a:cubicBezTo>
                <a:cubicBezTo>
                  <a:pt x="5263" y="13592"/>
                  <a:pt x="5235" y="13700"/>
                  <a:pt x="5178" y="13688"/>
                </a:cubicBezTo>
                <a:cubicBezTo>
                  <a:pt x="4694" y="13589"/>
                  <a:pt x="4261" y="13641"/>
                  <a:pt x="3812" y="13800"/>
                </a:cubicBezTo>
                <a:cubicBezTo>
                  <a:pt x="4365" y="13686"/>
                  <a:pt x="4854" y="13711"/>
                  <a:pt x="5375" y="13987"/>
                </a:cubicBezTo>
                <a:cubicBezTo>
                  <a:pt x="5414" y="14008"/>
                  <a:pt x="5422" y="14083"/>
                  <a:pt x="5391" y="14124"/>
                </a:cubicBezTo>
                <a:close/>
                <a:moveTo>
                  <a:pt x="21164" y="5354"/>
                </a:moveTo>
                <a:cubicBezTo>
                  <a:pt x="18904" y="1297"/>
                  <a:pt x="15699" y="-554"/>
                  <a:pt x="12162" y="145"/>
                </a:cubicBezTo>
                <a:cubicBezTo>
                  <a:pt x="10163" y="540"/>
                  <a:pt x="8222" y="1662"/>
                  <a:pt x="6518" y="3240"/>
                </a:cubicBezTo>
                <a:cubicBezTo>
                  <a:pt x="4835" y="4800"/>
                  <a:pt x="3348" y="6845"/>
                  <a:pt x="2205" y="9251"/>
                </a:cubicBezTo>
                <a:cubicBezTo>
                  <a:pt x="1115" y="11547"/>
                  <a:pt x="338" y="14194"/>
                  <a:pt x="83" y="16984"/>
                </a:cubicBezTo>
                <a:cubicBezTo>
                  <a:pt x="11" y="17767"/>
                  <a:pt x="-5" y="18549"/>
                  <a:pt x="2" y="19338"/>
                </a:cubicBezTo>
                <a:cubicBezTo>
                  <a:pt x="5" y="19710"/>
                  <a:pt x="-7" y="20156"/>
                  <a:pt x="108" y="20499"/>
                </a:cubicBezTo>
                <a:cubicBezTo>
                  <a:pt x="292" y="21046"/>
                  <a:pt x="754" y="20909"/>
                  <a:pt x="1071" y="20746"/>
                </a:cubicBezTo>
                <a:cubicBezTo>
                  <a:pt x="1646" y="20450"/>
                  <a:pt x="2180" y="19992"/>
                  <a:pt x="2750" y="19668"/>
                </a:cubicBezTo>
                <a:cubicBezTo>
                  <a:pt x="3332" y="19337"/>
                  <a:pt x="3924" y="19044"/>
                  <a:pt x="4524" y="18790"/>
                </a:cubicBezTo>
                <a:cubicBezTo>
                  <a:pt x="5737" y="18278"/>
                  <a:pt x="6982" y="17931"/>
                  <a:pt x="8238" y="17768"/>
                </a:cubicBezTo>
                <a:cubicBezTo>
                  <a:pt x="8711" y="17707"/>
                  <a:pt x="9186" y="17671"/>
                  <a:pt x="9661" y="17663"/>
                </a:cubicBezTo>
                <a:cubicBezTo>
                  <a:pt x="9758" y="17661"/>
                  <a:pt x="9854" y="17661"/>
                  <a:pt x="9950" y="17662"/>
                </a:cubicBezTo>
                <a:cubicBezTo>
                  <a:pt x="10034" y="17661"/>
                  <a:pt x="10118" y="17664"/>
                  <a:pt x="10202" y="17666"/>
                </a:cubicBezTo>
                <a:cubicBezTo>
                  <a:pt x="10264" y="17667"/>
                  <a:pt x="10325" y="17670"/>
                  <a:pt x="10387" y="17673"/>
                </a:cubicBezTo>
                <a:cubicBezTo>
                  <a:pt x="10422" y="17674"/>
                  <a:pt x="10457" y="17675"/>
                  <a:pt x="10493" y="17677"/>
                </a:cubicBezTo>
                <a:cubicBezTo>
                  <a:pt x="10753" y="17691"/>
                  <a:pt x="11013" y="17713"/>
                  <a:pt x="11273" y="17744"/>
                </a:cubicBezTo>
                <a:cubicBezTo>
                  <a:pt x="11328" y="17750"/>
                  <a:pt x="11385" y="17757"/>
                  <a:pt x="11441" y="17765"/>
                </a:cubicBezTo>
                <a:cubicBezTo>
                  <a:pt x="11499" y="17771"/>
                  <a:pt x="11558" y="17780"/>
                  <a:pt x="11617" y="17789"/>
                </a:cubicBezTo>
                <a:cubicBezTo>
                  <a:pt x="11663" y="17796"/>
                  <a:pt x="11709" y="17802"/>
                  <a:pt x="11756" y="17810"/>
                </a:cubicBezTo>
                <a:cubicBezTo>
                  <a:pt x="11831" y="17821"/>
                  <a:pt x="11905" y="17834"/>
                  <a:pt x="11979" y="17848"/>
                </a:cubicBezTo>
                <a:cubicBezTo>
                  <a:pt x="12054" y="17861"/>
                  <a:pt x="12128" y="17875"/>
                  <a:pt x="12203" y="17890"/>
                </a:cubicBezTo>
                <a:cubicBezTo>
                  <a:pt x="12224" y="17894"/>
                  <a:pt x="12245" y="17897"/>
                  <a:pt x="12266" y="17903"/>
                </a:cubicBezTo>
                <a:cubicBezTo>
                  <a:pt x="12348" y="17919"/>
                  <a:pt x="12428" y="17936"/>
                  <a:pt x="12509" y="17954"/>
                </a:cubicBezTo>
                <a:lnTo>
                  <a:pt x="12523" y="17957"/>
                </a:lnTo>
                <a:cubicBezTo>
                  <a:pt x="12923" y="18046"/>
                  <a:pt x="13183" y="17356"/>
                  <a:pt x="12922" y="16900"/>
                </a:cubicBezTo>
                <a:cubicBezTo>
                  <a:pt x="12380" y="15956"/>
                  <a:pt x="11902" y="14942"/>
                  <a:pt x="11212" y="14291"/>
                </a:cubicBezTo>
                <a:cubicBezTo>
                  <a:pt x="9738" y="12906"/>
                  <a:pt x="7679" y="13585"/>
                  <a:pt x="6108" y="14940"/>
                </a:cubicBezTo>
                <a:cubicBezTo>
                  <a:pt x="7336" y="13264"/>
                  <a:pt x="9006" y="11804"/>
                  <a:pt x="10626" y="12253"/>
                </a:cubicBezTo>
                <a:cubicBezTo>
                  <a:pt x="11711" y="12555"/>
                  <a:pt x="12594" y="13696"/>
                  <a:pt x="13683" y="14123"/>
                </a:cubicBezTo>
                <a:cubicBezTo>
                  <a:pt x="14439" y="14418"/>
                  <a:pt x="15268" y="14336"/>
                  <a:pt x="15975" y="13864"/>
                </a:cubicBezTo>
                <a:cubicBezTo>
                  <a:pt x="16413" y="13570"/>
                  <a:pt x="16793" y="13140"/>
                  <a:pt x="17151" y="12658"/>
                </a:cubicBezTo>
                <a:cubicBezTo>
                  <a:pt x="17776" y="11680"/>
                  <a:pt x="18441" y="10753"/>
                  <a:pt x="19139" y="9880"/>
                </a:cubicBezTo>
                <a:cubicBezTo>
                  <a:pt x="19144" y="9875"/>
                  <a:pt x="19149" y="9869"/>
                  <a:pt x="19154" y="9862"/>
                </a:cubicBezTo>
                <a:cubicBezTo>
                  <a:pt x="19670" y="9217"/>
                  <a:pt x="20205" y="8604"/>
                  <a:pt x="20758" y="8021"/>
                </a:cubicBezTo>
                <a:cubicBezTo>
                  <a:pt x="20810" y="7965"/>
                  <a:pt x="20864" y="7910"/>
                  <a:pt x="20916" y="7856"/>
                </a:cubicBezTo>
                <a:lnTo>
                  <a:pt x="20926" y="7846"/>
                </a:lnTo>
                <a:cubicBezTo>
                  <a:pt x="21479" y="7274"/>
                  <a:pt x="21593" y="6124"/>
                  <a:pt x="21164" y="5354"/>
                </a:cubicBezTo>
                <a:close/>
              </a:path>
            </a:pathLst>
          </a:custGeom>
          <a:gradFill flip="none" rotWithShape="1">
            <a:gsLst>
              <a:gs pos="0">
                <a:srgbClr val="00DDAF"/>
              </a:gs>
              <a:gs pos="100000">
                <a:srgbClr val="71F688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5" name="+123 456 789">
            <a:extLst>
              <a:ext uri="{FF2B5EF4-FFF2-40B4-BE49-F238E27FC236}">
                <a16:creationId xmlns:a16="http://schemas.microsoft.com/office/drawing/2014/main" id="{D7150194-854B-4A1D-9185-B9A9A70C2AC2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66" name="www.yourwebsite.com">
            <a:extLst>
              <a:ext uri="{FF2B5EF4-FFF2-40B4-BE49-F238E27FC236}">
                <a16:creationId xmlns:a16="http://schemas.microsoft.com/office/drawing/2014/main" id="{2ADE33DE-3D62-45FB-A34B-F9DD189AFC7A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67" name="CONTACT US">
            <a:extLst>
              <a:ext uri="{FF2B5EF4-FFF2-40B4-BE49-F238E27FC236}">
                <a16:creationId xmlns:a16="http://schemas.microsoft.com/office/drawing/2014/main" id="{25AD61F4-D8EC-426F-9AB9-14D4ACD45CC7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1425798420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2234621-8A72-7948-9379-1427C9A40EB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1F3EF32-F4AC-422C-A6E5-BE2C3D044165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solidFill>
            <a:srgbClr val="000000"/>
          </a:soli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BBB1DE8-0BFE-49E4-8E84-2283CB0796A5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216536A-6508-4695-83AA-A8B3F6886639}"/>
              </a:ext>
            </a:extLst>
          </p:cNvPr>
          <p:cNvSpPr txBox="1"/>
          <p:nvPr/>
        </p:nvSpPr>
        <p:spPr>
          <a:xfrm>
            <a:off x="8325739" y="2925019"/>
            <a:ext cx="1550104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www.yourwebsite.com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318E6CC-30C3-4D7F-9A8D-FD80F4498773}"/>
              </a:ext>
            </a:extLst>
          </p:cNvPr>
          <p:cNvSpPr/>
          <p:nvPr/>
        </p:nvSpPr>
        <p:spPr>
          <a:xfrm>
            <a:off x="6817740" y="2929127"/>
            <a:ext cx="1490853" cy="295782"/>
          </a:xfrm>
          <a:custGeom>
            <a:avLst/>
            <a:gdLst>
              <a:gd name="connsiteX0" fmla="*/ 1342899 w 1490853"/>
              <a:gd name="connsiteY0" fmla="*/ 295783 h 295782"/>
              <a:gd name="connsiteX1" fmla="*/ 147828 w 1490853"/>
              <a:gd name="connsiteY1" fmla="*/ 295783 h 295782"/>
              <a:gd name="connsiteX2" fmla="*/ 0 w 1490853"/>
              <a:gd name="connsiteY2" fmla="*/ 147955 h 295782"/>
              <a:gd name="connsiteX3" fmla="*/ 0 w 1490853"/>
              <a:gd name="connsiteY3" fmla="*/ 147828 h 295782"/>
              <a:gd name="connsiteX4" fmla="*/ 1 w 1490853"/>
              <a:gd name="connsiteY4" fmla="*/ 147828 h 295782"/>
              <a:gd name="connsiteX5" fmla="*/ 147829 w 1490853"/>
              <a:gd name="connsiteY5" fmla="*/ 0 h 295782"/>
              <a:gd name="connsiteX6" fmla="*/ 1342899 w 1490853"/>
              <a:gd name="connsiteY6" fmla="*/ 0 h 295782"/>
              <a:gd name="connsiteX7" fmla="*/ 1490854 w 1490853"/>
              <a:gd name="connsiteY7" fmla="*/ 147701 h 295782"/>
              <a:gd name="connsiteX8" fmla="*/ 1490854 w 1490853"/>
              <a:gd name="connsiteY8" fmla="*/ 147828 h 295782"/>
              <a:gd name="connsiteX9" fmla="*/ 1490853 w 1490853"/>
              <a:gd name="connsiteY9" fmla="*/ 147828 h 295782"/>
              <a:gd name="connsiteX10" fmla="*/ 1343152 w 1490853"/>
              <a:gd name="connsiteY10" fmla="*/ 295783 h 295782"/>
              <a:gd name="connsiteX11" fmla="*/ 1342898 w 1490853"/>
              <a:gd name="connsiteY11" fmla="*/ 295783 h 29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0853" h="295782">
                <a:moveTo>
                  <a:pt x="1342899" y="295783"/>
                </a:moveTo>
                <a:lnTo>
                  <a:pt x="147828" y="295783"/>
                </a:lnTo>
                <a:cubicBezTo>
                  <a:pt x="66185" y="295783"/>
                  <a:pt x="0" y="229598"/>
                  <a:pt x="0" y="147955"/>
                </a:cubicBezTo>
                <a:cubicBezTo>
                  <a:pt x="0" y="147913"/>
                  <a:pt x="0" y="147870"/>
                  <a:pt x="0" y="147828"/>
                </a:cubicBezTo>
                <a:lnTo>
                  <a:pt x="1" y="147828"/>
                </a:lnTo>
                <a:cubicBezTo>
                  <a:pt x="1" y="66185"/>
                  <a:pt x="66186" y="0"/>
                  <a:pt x="147829" y="0"/>
                </a:cubicBezTo>
                <a:lnTo>
                  <a:pt x="1342899" y="0"/>
                </a:lnTo>
                <a:cubicBezTo>
                  <a:pt x="1424542" y="-70"/>
                  <a:pt x="1490783" y="66058"/>
                  <a:pt x="1490854" y="147701"/>
                </a:cubicBezTo>
                <a:cubicBezTo>
                  <a:pt x="1490854" y="147743"/>
                  <a:pt x="1490854" y="147786"/>
                  <a:pt x="1490854" y="147828"/>
                </a:cubicBezTo>
                <a:lnTo>
                  <a:pt x="1490853" y="147828"/>
                </a:lnTo>
                <a:cubicBezTo>
                  <a:pt x="1490924" y="229471"/>
                  <a:pt x="1424795" y="295713"/>
                  <a:pt x="1343152" y="295783"/>
                </a:cubicBezTo>
                <a:cubicBezTo>
                  <a:pt x="1343068" y="295783"/>
                  <a:pt x="1342982" y="295783"/>
                  <a:pt x="1342898" y="295783"/>
                </a:cubicBez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341DFD1-4519-48C1-A76D-775E3C61E59D}"/>
              </a:ext>
            </a:extLst>
          </p:cNvPr>
          <p:cNvSpPr txBox="1"/>
          <p:nvPr/>
        </p:nvSpPr>
        <p:spPr>
          <a:xfrm>
            <a:off x="6900926" y="2918647"/>
            <a:ext cx="1043555" cy="3026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LEAN MORE</a:t>
            </a: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81F22620-EED6-4F6D-93CB-44C623776F3F}"/>
              </a:ext>
            </a:extLst>
          </p:cNvPr>
          <p:cNvSpPr/>
          <p:nvPr/>
        </p:nvSpPr>
        <p:spPr>
          <a:xfrm>
            <a:off x="7999983" y="3044444"/>
            <a:ext cx="183769" cy="65913"/>
          </a:xfrm>
          <a:custGeom>
            <a:avLst/>
            <a:gdLst>
              <a:gd name="connsiteX0" fmla="*/ 183769 w 183769"/>
              <a:gd name="connsiteY0" fmla="*/ 32893 h 65913"/>
              <a:gd name="connsiteX1" fmla="*/ 126619 w 183769"/>
              <a:gd name="connsiteY1" fmla="*/ 0 h 65913"/>
              <a:gd name="connsiteX2" fmla="*/ 126619 w 183769"/>
              <a:gd name="connsiteY2" fmla="*/ 20955 h 65913"/>
              <a:gd name="connsiteX3" fmla="*/ 121793 w 183769"/>
              <a:gd name="connsiteY3" fmla="*/ 20955 h 65913"/>
              <a:gd name="connsiteX4" fmla="*/ 0 w 183769"/>
              <a:gd name="connsiteY4" fmla="*/ 20955 h 65913"/>
              <a:gd name="connsiteX5" fmla="*/ 0 w 183769"/>
              <a:gd name="connsiteY5" fmla="*/ 44831 h 65913"/>
              <a:gd name="connsiteX6" fmla="*/ 121793 w 183769"/>
              <a:gd name="connsiteY6" fmla="*/ 44831 h 65913"/>
              <a:gd name="connsiteX7" fmla="*/ 126619 w 183769"/>
              <a:gd name="connsiteY7" fmla="*/ 44831 h 65913"/>
              <a:gd name="connsiteX8" fmla="*/ 126619 w 183769"/>
              <a:gd name="connsiteY8" fmla="*/ 65913 h 65913"/>
              <a:gd name="connsiteX9" fmla="*/ 183769 w 183769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769" h="65913">
                <a:moveTo>
                  <a:pt x="183769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769" y="32893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5F07CA4-3C88-4312-B41B-864CFE146A49}"/>
              </a:ext>
            </a:extLst>
          </p:cNvPr>
          <p:cNvSpPr txBox="1"/>
          <p:nvPr/>
        </p:nvSpPr>
        <p:spPr>
          <a:xfrm>
            <a:off x="4583047" y="2141946"/>
            <a:ext cx="124790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spc="-16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BRAN NAME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CF8D78-09C4-4A1D-8A9A-8B4DD8D22E44}"/>
              </a:ext>
            </a:extLst>
          </p:cNvPr>
          <p:cNvSpPr txBox="1"/>
          <p:nvPr/>
        </p:nvSpPr>
        <p:spPr>
          <a:xfrm>
            <a:off x="4828146" y="2411094"/>
            <a:ext cx="757708" cy="2103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spc="303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FASHION</a:t>
            </a: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16C6266E-4CB6-4776-A4C5-45FA08BD043B}"/>
              </a:ext>
            </a:extLst>
          </p:cNvPr>
          <p:cNvSpPr/>
          <p:nvPr/>
        </p:nvSpPr>
        <p:spPr>
          <a:xfrm>
            <a:off x="5207000" y="2396235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FF5B676A-3990-4EF7-A256-BF35AB28D735}"/>
              </a:ext>
            </a:extLst>
          </p:cNvPr>
          <p:cNvSpPr/>
          <p:nvPr/>
        </p:nvSpPr>
        <p:spPr>
          <a:xfrm>
            <a:off x="5207000" y="2395854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050AE03F-D181-4D54-ACF8-3172BD694E1A}"/>
              </a:ext>
            </a:extLst>
          </p:cNvPr>
          <p:cNvSpPr/>
          <p:nvPr/>
        </p:nvSpPr>
        <p:spPr>
          <a:xfrm>
            <a:off x="5207000" y="2395982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  <a:gd name="connsiteX3" fmla="*/ 0 w 12700"/>
              <a:gd name="connsiteY3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0BF2C7BF-055A-4595-9815-D91EBF242E27}"/>
              </a:ext>
            </a:extLst>
          </p:cNvPr>
          <p:cNvSpPr/>
          <p:nvPr/>
        </p:nvSpPr>
        <p:spPr>
          <a:xfrm>
            <a:off x="5207000" y="2395982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3036D9FA-8F17-4DAF-8E81-3C4252A88A2C}"/>
              </a:ext>
            </a:extLst>
          </p:cNvPr>
          <p:cNvSpPr/>
          <p:nvPr/>
        </p:nvSpPr>
        <p:spPr>
          <a:xfrm>
            <a:off x="5207000" y="2395220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EC0E6A10-2425-4F7A-B249-3BD0698CFE2D}"/>
              </a:ext>
            </a:extLst>
          </p:cNvPr>
          <p:cNvSpPr/>
          <p:nvPr/>
        </p:nvSpPr>
        <p:spPr>
          <a:xfrm>
            <a:off x="5207000" y="2395982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BECB1ECB-804D-46E4-B855-6685E442164B}"/>
              </a:ext>
            </a:extLst>
          </p:cNvPr>
          <p:cNvSpPr/>
          <p:nvPr/>
        </p:nvSpPr>
        <p:spPr>
          <a:xfrm>
            <a:off x="5207000" y="2395982"/>
            <a:ext cx="127" cy="12700"/>
          </a:xfrm>
          <a:custGeom>
            <a:avLst/>
            <a:gdLst>
              <a:gd name="connsiteX0" fmla="*/ 0 w 127"/>
              <a:gd name="connsiteY0" fmla="*/ 0 h 12700"/>
              <a:gd name="connsiteX1" fmla="*/ 127 w 127"/>
              <a:gd name="connsiteY1" fmla="*/ 0 h 12700"/>
              <a:gd name="connsiteX2" fmla="*/ 0 w 127"/>
              <a:gd name="connsiteY2" fmla="*/ 0 h 12700"/>
              <a:gd name="connsiteX3" fmla="*/ 0 w 127"/>
              <a:gd name="connsiteY3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" h="12700">
                <a:moveTo>
                  <a:pt x="0" y="0"/>
                </a:moveTo>
                <a:lnTo>
                  <a:pt x="127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59B5F582-A687-482C-9421-CD29718F8AEA}"/>
              </a:ext>
            </a:extLst>
          </p:cNvPr>
          <p:cNvSpPr/>
          <p:nvPr/>
        </p:nvSpPr>
        <p:spPr>
          <a:xfrm>
            <a:off x="5207000" y="2396235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C7204817-4BF9-4688-83CE-28F72F2F36C7}"/>
              </a:ext>
            </a:extLst>
          </p:cNvPr>
          <p:cNvSpPr/>
          <p:nvPr/>
        </p:nvSpPr>
        <p:spPr>
          <a:xfrm>
            <a:off x="5207000" y="2395727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F13967ED-6FE6-430A-B4D4-FABA72E07907}"/>
              </a:ext>
            </a:extLst>
          </p:cNvPr>
          <p:cNvSpPr/>
          <p:nvPr/>
        </p:nvSpPr>
        <p:spPr>
          <a:xfrm>
            <a:off x="5207000" y="2396108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805E5634-4399-4C14-94D4-9CB35A252D3A}"/>
              </a:ext>
            </a:extLst>
          </p:cNvPr>
          <p:cNvSpPr/>
          <p:nvPr/>
        </p:nvSpPr>
        <p:spPr>
          <a:xfrm>
            <a:off x="5207000" y="2395727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93501777-7D87-400D-B215-4220F0FF6928}"/>
              </a:ext>
            </a:extLst>
          </p:cNvPr>
          <p:cNvSpPr/>
          <p:nvPr/>
        </p:nvSpPr>
        <p:spPr>
          <a:xfrm>
            <a:off x="5207000" y="2395982"/>
            <a:ext cx="127" cy="12700"/>
          </a:xfrm>
          <a:custGeom>
            <a:avLst/>
            <a:gdLst>
              <a:gd name="connsiteX0" fmla="*/ 0 w 127"/>
              <a:gd name="connsiteY0" fmla="*/ 0 h 12700"/>
              <a:gd name="connsiteX1" fmla="*/ 0 w 127"/>
              <a:gd name="connsiteY1" fmla="*/ 0 h 12700"/>
              <a:gd name="connsiteX2" fmla="*/ 0 w 127"/>
              <a:gd name="connsiteY2" fmla="*/ 0 h 12700"/>
              <a:gd name="connsiteX3" fmla="*/ 127 w 127"/>
              <a:gd name="connsiteY3" fmla="*/ 0 h 12700"/>
              <a:gd name="connsiteX4" fmla="*/ 0 w 127"/>
              <a:gd name="connsiteY4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127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4A4BC1E4-9B41-45AC-A065-C33C334AB382}"/>
              </a:ext>
            </a:extLst>
          </p:cNvPr>
          <p:cNvSpPr/>
          <p:nvPr/>
        </p:nvSpPr>
        <p:spPr>
          <a:xfrm>
            <a:off x="5207000" y="2394330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DF9379CE-FCA4-4192-8005-0844AEE9538F}"/>
              </a:ext>
            </a:extLst>
          </p:cNvPr>
          <p:cNvSpPr/>
          <p:nvPr/>
        </p:nvSpPr>
        <p:spPr>
          <a:xfrm>
            <a:off x="5207000" y="2395473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  <a:gd name="connsiteX3" fmla="*/ 0 w 12700"/>
              <a:gd name="connsiteY3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7B454056-41D2-49E7-A0EB-903C8810590D}"/>
              </a:ext>
            </a:extLst>
          </p:cNvPr>
          <p:cNvSpPr/>
          <p:nvPr/>
        </p:nvSpPr>
        <p:spPr>
          <a:xfrm>
            <a:off x="0" y="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/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6E8A7611-03F0-4A1C-82F0-943066425ED0}"/>
              </a:ext>
            </a:extLst>
          </p:cNvPr>
          <p:cNvSpPr/>
          <p:nvPr/>
        </p:nvSpPr>
        <p:spPr>
          <a:xfrm>
            <a:off x="5204333" y="2377567"/>
            <a:ext cx="5460" cy="16255"/>
          </a:xfrm>
          <a:custGeom>
            <a:avLst/>
            <a:gdLst>
              <a:gd name="connsiteX0" fmla="*/ 0 w 5460"/>
              <a:gd name="connsiteY0" fmla="*/ 10033 h 16255"/>
              <a:gd name="connsiteX1" fmla="*/ 1270 w 5460"/>
              <a:gd name="connsiteY1" fmla="*/ 14732 h 16255"/>
              <a:gd name="connsiteX2" fmla="*/ 1270 w 5460"/>
              <a:gd name="connsiteY2" fmla="*/ 16256 h 16255"/>
              <a:gd name="connsiteX3" fmla="*/ 1270 w 5460"/>
              <a:gd name="connsiteY3" fmla="*/ 16256 h 16255"/>
              <a:gd name="connsiteX4" fmla="*/ 5461 w 5460"/>
              <a:gd name="connsiteY4" fmla="*/ 0 h 16255"/>
              <a:gd name="connsiteX5" fmla="*/ 762 w 5460"/>
              <a:gd name="connsiteY5" fmla="*/ 7239 h 1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60" h="16255">
                <a:moveTo>
                  <a:pt x="0" y="10033"/>
                </a:moveTo>
                <a:lnTo>
                  <a:pt x="1270" y="14732"/>
                </a:lnTo>
                <a:cubicBezTo>
                  <a:pt x="1399" y="15232"/>
                  <a:pt x="1399" y="15756"/>
                  <a:pt x="1270" y="16256"/>
                </a:cubicBezTo>
                <a:lnTo>
                  <a:pt x="1270" y="16256"/>
                </a:lnTo>
                <a:lnTo>
                  <a:pt x="5461" y="0"/>
                </a:lnTo>
                <a:lnTo>
                  <a:pt x="762" y="7239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0B1DDCBB-F52B-4ED2-A1D6-1470D0FAFC6E}"/>
              </a:ext>
            </a:extLst>
          </p:cNvPr>
          <p:cNvSpPr/>
          <p:nvPr/>
        </p:nvSpPr>
        <p:spPr>
          <a:xfrm>
            <a:off x="5206110" y="2395727"/>
            <a:ext cx="889" cy="12700"/>
          </a:xfrm>
          <a:custGeom>
            <a:avLst/>
            <a:gdLst>
              <a:gd name="connsiteX0" fmla="*/ 889 w 889"/>
              <a:gd name="connsiteY0" fmla="*/ 0 h 12700"/>
              <a:gd name="connsiteX1" fmla="*/ 889 w 889"/>
              <a:gd name="connsiteY1" fmla="*/ 0 h 12700"/>
              <a:gd name="connsiteX2" fmla="*/ 889 w 889"/>
              <a:gd name="connsiteY2" fmla="*/ 0 h 12700"/>
              <a:gd name="connsiteX3" fmla="*/ 0 w 889"/>
              <a:gd name="connsiteY3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" h="12700">
                <a:moveTo>
                  <a:pt x="889" y="0"/>
                </a:moveTo>
                <a:lnTo>
                  <a:pt x="889" y="0"/>
                </a:lnTo>
                <a:lnTo>
                  <a:pt x="88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20F9DF9F-02A3-417D-B5B6-06AE392B1EAA}"/>
              </a:ext>
            </a:extLst>
          </p:cNvPr>
          <p:cNvSpPr/>
          <p:nvPr/>
        </p:nvSpPr>
        <p:spPr>
          <a:xfrm>
            <a:off x="5206491" y="2385186"/>
            <a:ext cx="1142" cy="2920"/>
          </a:xfrm>
          <a:custGeom>
            <a:avLst/>
            <a:gdLst>
              <a:gd name="connsiteX0" fmla="*/ 381 w 1142"/>
              <a:gd name="connsiteY0" fmla="*/ 2921 h 2920"/>
              <a:gd name="connsiteX1" fmla="*/ 1143 w 1142"/>
              <a:gd name="connsiteY1" fmla="*/ 0 h 2920"/>
              <a:gd name="connsiteX2" fmla="*/ 0 w 1142"/>
              <a:gd name="connsiteY2" fmla="*/ 1651 h 2920"/>
              <a:gd name="connsiteX3" fmla="*/ 381 w 1142"/>
              <a:gd name="connsiteY3" fmla="*/ 2921 h 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2" h="2920">
                <a:moveTo>
                  <a:pt x="381" y="2921"/>
                </a:moveTo>
                <a:lnTo>
                  <a:pt x="1143" y="0"/>
                </a:lnTo>
                <a:lnTo>
                  <a:pt x="0" y="1651"/>
                </a:lnTo>
                <a:lnTo>
                  <a:pt x="381" y="2921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8A6A30D8-9D73-4DD1-B27A-B9264D57CC47}"/>
              </a:ext>
            </a:extLst>
          </p:cNvPr>
          <p:cNvSpPr/>
          <p:nvPr/>
        </p:nvSpPr>
        <p:spPr>
          <a:xfrm>
            <a:off x="5207000" y="2396235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30A4DD35-7BB8-48D2-90C6-A703228388F6}"/>
              </a:ext>
            </a:extLst>
          </p:cNvPr>
          <p:cNvSpPr/>
          <p:nvPr/>
        </p:nvSpPr>
        <p:spPr>
          <a:xfrm>
            <a:off x="5207000" y="2395854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  <a:gd name="connsiteX3" fmla="*/ 0 w 12700"/>
              <a:gd name="connsiteY3" fmla="*/ 0 h 12700"/>
              <a:gd name="connsiteX4" fmla="*/ 0 w 12700"/>
              <a:gd name="connsiteY4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76CA41FE-B164-401F-BEC7-B91EF1B0209C}"/>
              </a:ext>
            </a:extLst>
          </p:cNvPr>
          <p:cNvSpPr/>
          <p:nvPr/>
        </p:nvSpPr>
        <p:spPr>
          <a:xfrm>
            <a:off x="5207000" y="2394076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  <a:gd name="connsiteX3" fmla="*/ 0 w 12700"/>
              <a:gd name="connsiteY3" fmla="*/ 0 h 12700"/>
              <a:gd name="connsiteX4" fmla="*/ 0 w 12700"/>
              <a:gd name="connsiteY4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C3D4B2FD-BF3F-4F24-92F7-9D0501067E7C}"/>
              </a:ext>
            </a:extLst>
          </p:cNvPr>
          <p:cNvSpPr/>
          <p:nvPr/>
        </p:nvSpPr>
        <p:spPr>
          <a:xfrm>
            <a:off x="5207000" y="2395982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3BA4F626-A337-448B-A83F-75E554B58344}"/>
              </a:ext>
            </a:extLst>
          </p:cNvPr>
          <p:cNvSpPr/>
          <p:nvPr/>
        </p:nvSpPr>
        <p:spPr>
          <a:xfrm>
            <a:off x="5206934" y="2394457"/>
            <a:ext cx="65" cy="762"/>
          </a:xfrm>
          <a:custGeom>
            <a:avLst/>
            <a:gdLst>
              <a:gd name="connsiteX0" fmla="*/ 65 w 65"/>
              <a:gd name="connsiteY0" fmla="*/ 635 h 762"/>
              <a:gd name="connsiteX1" fmla="*/ 65 w 65"/>
              <a:gd name="connsiteY1" fmla="*/ 0 h 762"/>
              <a:gd name="connsiteX2" fmla="*/ 65 w 65"/>
              <a:gd name="connsiteY2" fmla="*/ 762 h 762"/>
              <a:gd name="connsiteX3" fmla="*/ 65 w 65"/>
              <a:gd name="connsiteY3" fmla="*/ 762 h 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" h="762">
                <a:moveTo>
                  <a:pt x="65" y="635"/>
                </a:moveTo>
                <a:cubicBezTo>
                  <a:pt x="65" y="635"/>
                  <a:pt x="65" y="635"/>
                  <a:pt x="65" y="0"/>
                </a:cubicBezTo>
                <a:cubicBezTo>
                  <a:pt x="-22" y="246"/>
                  <a:pt x="-22" y="515"/>
                  <a:pt x="65" y="762"/>
                </a:cubicBezTo>
                <a:cubicBezTo>
                  <a:pt x="65" y="762"/>
                  <a:pt x="65" y="762"/>
                  <a:pt x="65" y="762"/>
                </a:cubicBez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D19373D9-BBA1-45A9-85DB-C58138C72F81}"/>
              </a:ext>
            </a:extLst>
          </p:cNvPr>
          <p:cNvSpPr/>
          <p:nvPr/>
        </p:nvSpPr>
        <p:spPr>
          <a:xfrm>
            <a:off x="5207000" y="2396108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  <a:gd name="connsiteX3" fmla="*/ 0 w 12700"/>
              <a:gd name="connsiteY3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032CD599-9B50-4BC3-B5DE-B5DC7C8D13DC}"/>
              </a:ext>
            </a:extLst>
          </p:cNvPr>
          <p:cNvSpPr/>
          <p:nvPr/>
        </p:nvSpPr>
        <p:spPr>
          <a:xfrm>
            <a:off x="5204714" y="2377313"/>
            <a:ext cx="4698" cy="16763"/>
          </a:xfrm>
          <a:custGeom>
            <a:avLst/>
            <a:gdLst>
              <a:gd name="connsiteX0" fmla="*/ 0 w 4698"/>
              <a:gd name="connsiteY0" fmla="*/ 0 h 16763"/>
              <a:gd name="connsiteX1" fmla="*/ 4699 w 4698"/>
              <a:gd name="connsiteY1" fmla="*/ 16764 h 16763"/>
              <a:gd name="connsiteX2" fmla="*/ 4699 w 4698"/>
              <a:gd name="connsiteY2" fmla="*/ 16764 h 16763"/>
              <a:gd name="connsiteX3" fmla="*/ 0 w 4698"/>
              <a:gd name="connsiteY3" fmla="*/ 0 h 16763"/>
              <a:gd name="connsiteX4" fmla="*/ 0 w 4698"/>
              <a:gd name="connsiteY4" fmla="*/ 0 h 1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8" h="16763">
                <a:moveTo>
                  <a:pt x="0" y="0"/>
                </a:moveTo>
                <a:lnTo>
                  <a:pt x="4699" y="16764"/>
                </a:lnTo>
                <a:lnTo>
                  <a:pt x="4699" y="1676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0AE083C2-B81E-4866-A369-48269181F06B}"/>
              </a:ext>
            </a:extLst>
          </p:cNvPr>
          <p:cNvSpPr/>
          <p:nvPr/>
        </p:nvSpPr>
        <p:spPr>
          <a:xfrm>
            <a:off x="5207000" y="2394204"/>
            <a:ext cx="12700" cy="888"/>
          </a:xfrm>
          <a:custGeom>
            <a:avLst/>
            <a:gdLst>
              <a:gd name="connsiteX0" fmla="*/ 0 w 12700"/>
              <a:gd name="connsiteY0" fmla="*/ 254 h 888"/>
              <a:gd name="connsiteX1" fmla="*/ 0 w 12700"/>
              <a:gd name="connsiteY1" fmla="*/ 889 h 888"/>
              <a:gd name="connsiteX2" fmla="*/ 0 w 12700"/>
              <a:gd name="connsiteY2" fmla="*/ 0 h 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" h="888">
                <a:moveTo>
                  <a:pt x="0" y="254"/>
                </a:moveTo>
                <a:lnTo>
                  <a:pt x="0" y="88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3675C255-2F4F-44F8-B5B9-95848EB17B86}"/>
              </a:ext>
            </a:extLst>
          </p:cNvPr>
          <p:cNvSpPr/>
          <p:nvPr/>
        </p:nvSpPr>
        <p:spPr>
          <a:xfrm>
            <a:off x="5207000" y="2395982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2FCB7373-BA7F-483F-B6EF-84D48C5B3ACF}"/>
              </a:ext>
            </a:extLst>
          </p:cNvPr>
          <p:cNvSpPr/>
          <p:nvPr/>
        </p:nvSpPr>
        <p:spPr>
          <a:xfrm>
            <a:off x="5207000" y="2396235"/>
            <a:ext cx="127" cy="12700"/>
          </a:xfrm>
          <a:custGeom>
            <a:avLst/>
            <a:gdLst>
              <a:gd name="connsiteX0" fmla="*/ 127 w 127"/>
              <a:gd name="connsiteY0" fmla="*/ 0 h 12700"/>
              <a:gd name="connsiteX1" fmla="*/ 0 w 127"/>
              <a:gd name="connsiteY1" fmla="*/ 0 h 12700"/>
              <a:gd name="connsiteX2" fmla="*/ 0 w 127"/>
              <a:gd name="connsiteY2" fmla="*/ 0 h 12700"/>
              <a:gd name="connsiteX3" fmla="*/ 127 w 127"/>
              <a:gd name="connsiteY3" fmla="*/ 0 h 12700"/>
              <a:gd name="connsiteX4" fmla="*/ 127 w 127"/>
              <a:gd name="connsiteY4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" h="12700">
                <a:moveTo>
                  <a:pt x="127" y="0"/>
                </a:moveTo>
                <a:lnTo>
                  <a:pt x="0" y="0"/>
                </a:lnTo>
                <a:lnTo>
                  <a:pt x="0" y="0"/>
                </a:lnTo>
                <a:lnTo>
                  <a:pt x="127" y="0"/>
                </a:lnTo>
                <a:lnTo>
                  <a:pt x="127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52FB862D-BBDB-424A-8028-6295E787306F}"/>
              </a:ext>
            </a:extLst>
          </p:cNvPr>
          <p:cNvSpPr/>
          <p:nvPr/>
        </p:nvSpPr>
        <p:spPr>
          <a:xfrm>
            <a:off x="5207000" y="2394457"/>
            <a:ext cx="761" cy="1016"/>
          </a:xfrm>
          <a:custGeom>
            <a:avLst/>
            <a:gdLst>
              <a:gd name="connsiteX0" fmla="*/ 0 w 761"/>
              <a:gd name="connsiteY0" fmla="*/ 1016 h 1016"/>
              <a:gd name="connsiteX1" fmla="*/ 0 w 761"/>
              <a:gd name="connsiteY1" fmla="*/ 1016 h 1016"/>
              <a:gd name="connsiteX2" fmla="*/ 762 w 761"/>
              <a:gd name="connsiteY2" fmla="*/ 0 h 1016"/>
              <a:gd name="connsiteX3" fmla="*/ 0 w 761"/>
              <a:gd name="connsiteY3" fmla="*/ 1016 h 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1" h="1016">
                <a:moveTo>
                  <a:pt x="0" y="1016"/>
                </a:moveTo>
                <a:lnTo>
                  <a:pt x="0" y="1016"/>
                </a:lnTo>
                <a:cubicBezTo>
                  <a:pt x="356" y="767"/>
                  <a:pt x="623" y="411"/>
                  <a:pt x="762" y="0"/>
                </a:cubicBezTo>
                <a:cubicBezTo>
                  <a:pt x="565" y="378"/>
                  <a:pt x="307" y="721"/>
                  <a:pt x="0" y="1016"/>
                </a:cubicBez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A1B5B629-D606-489B-B59C-E6D280ABCE6C}"/>
              </a:ext>
            </a:extLst>
          </p:cNvPr>
          <p:cNvSpPr/>
          <p:nvPr/>
        </p:nvSpPr>
        <p:spPr>
          <a:xfrm>
            <a:off x="5207000" y="2394204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99891A2E-B533-43DB-8BA0-723FB5B8EB43}"/>
              </a:ext>
            </a:extLst>
          </p:cNvPr>
          <p:cNvSpPr/>
          <p:nvPr/>
        </p:nvSpPr>
        <p:spPr>
          <a:xfrm>
            <a:off x="5207000" y="2396108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470F7380-5F8E-4C2C-936E-C4F13B4F718D}"/>
              </a:ext>
            </a:extLst>
          </p:cNvPr>
          <p:cNvSpPr/>
          <p:nvPr/>
        </p:nvSpPr>
        <p:spPr>
          <a:xfrm>
            <a:off x="5206238" y="2394839"/>
            <a:ext cx="1651" cy="1142"/>
          </a:xfrm>
          <a:custGeom>
            <a:avLst/>
            <a:gdLst>
              <a:gd name="connsiteX0" fmla="*/ 0 w 1651"/>
              <a:gd name="connsiteY0" fmla="*/ 1143 h 1142"/>
              <a:gd name="connsiteX1" fmla="*/ 0 w 1651"/>
              <a:gd name="connsiteY1" fmla="*/ 1143 h 1142"/>
              <a:gd name="connsiteX2" fmla="*/ 889 w 1651"/>
              <a:gd name="connsiteY2" fmla="*/ 1143 h 1142"/>
              <a:gd name="connsiteX3" fmla="*/ 1651 w 1651"/>
              <a:gd name="connsiteY3" fmla="*/ 0 h 1142"/>
              <a:gd name="connsiteX4" fmla="*/ 1651 w 1651"/>
              <a:gd name="connsiteY4" fmla="*/ 0 h 1142"/>
              <a:gd name="connsiteX5" fmla="*/ 0 w 1651"/>
              <a:gd name="connsiteY5" fmla="*/ 1143 h 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1" h="1142">
                <a:moveTo>
                  <a:pt x="0" y="1143"/>
                </a:moveTo>
                <a:lnTo>
                  <a:pt x="0" y="1143"/>
                </a:lnTo>
                <a:lnTo>
                  <a:pt x="889" y="1143"/>
                </a:lnTo>
                <a:cubicBezTo>
                  <a:pt x="889" y="1143"/>
                  <a:pt x="1524" y="508"/>
                  <a:pt x="1651" y="0"/>
                </a:cubicBezTo>
                <a:lnTo>
                  <a:pt x="1651" y="0"/>
                </a:lnTo>
                <a:cubicBezTo>
                  <a:pt x="1270" y="582"/>
                  <a:pt x="678" y="992"/>
                  <a:pt x="0" y="1143"/>
                </a:cubicBez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9A7C8FE0-2DB6-4A63-9DAD-6391D6F9673A}"/>
              </a:ext>
            </a:extLst>
          </p:cNvPr>
          <p:cNvSpPr/>
          <p:nvPr/>
        </p:nvSpPr>
        <p:spPr>
          <a:xfrm>
            <a:off x="5207000" y="2396235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F4E2B417-8ED3-477B-BDFE-942E7B55092E}"/>
              </a:ext>
            </a:extLst>
          </p:cNvPr>
          <p:cNvSpPr/>
          <p:nvPr/>
        </p:nvSpPr>
        <p:spPr>
          <a:xfrm>
            <a:off x="5207000" y="2395473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45C5F996-6607-45EA-839E-A3709CDE637C}"/>
              </a:ext>
            </a:extLst>
          </p:cNvPr>
          <p:cNvSpPr/>
          <p:nvPr/>
        </p:nvSpPr>
        <p:spPr>
          <a:xfrm>
            <a:off x="5204531" y="2388107"/>
            <a:ext cx="5262" cy="6858"/>
          </a:xfrm>
          <a:custGeom>
            <a:avLst/>
            <a:gdLst>
              <a:gd name="connsiteX0" fmla="*/ 5262 w 5262"/>
              <a:gd name="connsiteY0" fmla="*/ 4699 h 6858"/>
              <a:gd name="connsiteX1" fmla="*/ 3865 w 5262"/>
              <a:gd name="connsiteY1" fmla="*/ 0 h 6858"/>
              <a:gd name="connsiteX2" fmla="*/ 2595 w 5262"/>
              <a:gd name="connsiteY2" fmla="*/ 5461 h 6858"/>
              <a:gd name="connsiteX3" fmla="*/ 1579 w 5262"/>
              <a:gd name="connsiteY3" fmla="*/ 1905 h 6858"/>
              <a:gd name="connsiteX4" fmla="*/ 182 w 5262"/>
              <a:gd name="connsiteY4" fmla="*/ 3937 h 6858"/>
              <a:gd name="connsiteX5" fmla="*/ 182 w 5262"/>
              <a:gd name="connsiteY5" fmla="*/ 5969 h 6858"/>
              <a:gd name="connsiteX6" fmla="*/ 182 w 5262"/>
              <a:gd name="connsiteY6" fmla="*/ 5969 h 6858"/>
              <a:gd name="connsiteX7" fmla="*/ 182 w 5262"/>
              <a:gd name="connsiteY7" fmla="*/ 6858 h 6858"/>
              <a:gd name="connsiteX8" fmla="*/ 182 w 5262"/>
              <a:gd name="connsiteY8" fmla="*/ 6858 h 6858"/>
              <a:gd name="connsiteX9" fmla="*/ 1071 w 5262"/>
              <a:gd name="connsiteY9" fmla="*/ 6858 h 6858"/>
              <a:gd name="connsiteX10" fmla="*/ 2976 w 5262"/>
              <a:gd name="connsiteY10" fmla="*/ 6858 h 6858"/>
              <a:gd name="connsiteX11" fmla="*/ 4627 w 5262"/>
              <a:gd name="connsiteY11" fmla="*/ 5207 h 6858"/>
              <a:gd name="connsiteX12" fmla="*/ 5262 w 5262"/>
              <a:gd name="connsiteY12" fmla="*/ 4699 h 6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62" h="6858">
                <a:moveTo>
                  <a:pt x="5262" y="4699"/>
                </a:moveTo>
                <a:lnTo>
                  <a:pt x="3865" y="0"/>
                </a:lnTo>
                <a:lnTo>
                  <a:pt x="2595" y="5461"/>
                </a:lnTo>
                <a:lnTo>
                  <a:pt x="1579" y="1905"/>
                </a:lnTo>
                <a:lnTo>
                  <a:pt x="182" y="3937"/>
                </a:lnTo>
                <a:cubicBezTo>
                  <a:pt x="-61" y="4593"/>
                  <a:pt x="-61" y="5314"/>
                  <a:pt x="182" y="5969"/>
                </a:cubicBezTo>
                <a:lnTo>
                  <a:pt x="182" y="5969"/>
                </a:lnTo>
                <a:lnTo>
                  <a:pt x="182" y="6858"/>
                </a:lnTo>
                <a:lnTo>
                  <a:pt x="182" y="6858"/>
                </a:lnTo>
                <a:lnTo>
                  <a:pt x="1071" y="6858"/>
                </a:lnTo>
                <a:lnTo>
                  <a:pt x="2976" y="6858"/>
                </a:lnTo>
                <a:cubicBezTo>
                  <a:pt x="3751" y="6591"/>
                  <a:pt x="4360" y="5982"/>
                  <a:pt x="4627" y="5207"/>
                </a:cubicBezTo>
                <a:cubicBezTo>
                  <a:pt x="4860" y="5066"/>
                  <a:pt x="5073" y="4895"/>
                  <a:pt x="5262" y="4699"/>
                </a:cubicBez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B2A11A51-9697-46C1-9BDE-49E928A95898}"/>
              </a:ext>
            </a:extLst>
          </p:cNvPr>
          <p:cNvSpPr/>
          <p:nvPr/>
        </p:nvSpPr>
        <p:spPr>
          <a:xfrm>
            <a:off x="5205857" y="2386838"/>
            <a:ext cx="2413" cy="6730"/>
          </a:xfrm>
          <a:custGeom>
            <a:avLst/>
            <a:gdLst>
              <a:gd name="connsiteX0" fmla="*/ 0 w 2413"/>
              <a:gd name="connsiteY0" fmla="*/ 3175 h 6730"/>
              <a:gd name="connsiteX1" fmla="*/ 1016 w 2413"/>
              <a:gd name="connsiteY1" fmla="*/ 6731 h 6730"/>
              <a:gd name="connsiteX2" fmla="*/ 2413 w 2413"/>
              <a:gd name="connsiteY2" fmla="*/ 1270 h 6730"/>
              <a:gd name="connsiteX3" fmla="*/ 2032 w 2413"/>
              <a:gd name="connsiteY3" fmla="*/ 0 h 6730"/>
              <a:gd name="connsiteX4" fmla="*/ 0 w 2413"/>
              <a:gd name="connsiteY4" fmla="*/ 3175 h 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" h="6730">
                <a:moveTo>
                  <a:pt x="0" y="3175"/>
                </a:moveTo>
                <a:lnTo>
                  <a:pt x="1016" y="6731"/>
                </a:lnTo>
                <a:lnTo>
                  <a:pt x="2413" y="1270"/>
                </a:lnTo>
                <a:lnTo>
                  <a:pt x="2032" y="0"/>
                </a:lnTo>
                <a:lnTo>
                  <a:pt x="0" y="3175"/>
                </a:ln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9DC3E372-BDD3-427A-9097-3352B5C19D5D}"/>
              </a:ext>
            </a:extLst>
          </p:cNvPr>
          <p:cNvSpPr/>
          <p:nvPr/>
        </p:nvSpPr>
        <p:spPr>
          <a:xfrm>
            <a:off x="4488815" y="2971010"/>
            <a:ext cx="3194684" cy="991389"/>
          </a:xfrm>
          <a:custGeom>
            <a:avLst/>
            <a:gdLst>
              <a:gd name="connsiteX0" fmla="*/ 892429 w 3194684"/>
              <a:gd name="connsiteY0" fmla="*/ 59210 h 991389"/>
              <a:gd name="connsiteX1" fmla="*/ 2945384 w 3194684"/>
              <a:gd name="connsiteY1" fmla="*/ 812701 h 991389"/>
              <a:gd name="connsiteX2" fmla="*/ 3150489 w 3194684"/>
              <a:gd name="connsiteY2" fmla="*/ 991390 h 991389"/>
              <a:gd name="connsiteX3" fmla="*/ 3194685 w 3194684"/>
              <a:gd name="connsiteY3" fmla="*/ 991390 h 991389"/>
              <a:gd name="connsiteX4" fmla="*/ 2964180 w 3194684"/>
              <a:gd name="connsiteY4" fmla="*/ 793270 h 991389"/>
              <a:gd name="connsiteX5" fmla="*/ 887349 w 3194684"/>
              <a:gd name="connsiteY5" fmla="*/ 32540 h 991389"/>
              <a:gd name="connsiteX6" fmla="*/ 0 w 3194684"/>
              <a:gd name="connsiteY6" fmla="*/ 426240 h 991389"/>
              <a:gd name="connsiteX7" fmla="*/ 17526 w 3194684"/>
              <a:gd name="connsiteY7" fmla="*/ 446814 h 991389"/>
              <a:gd name="connsiteX8" fmla="*/ 892429 w 3194684"/>
              <a:gd name="connsiteY8" fmla="*/ 59210 h 991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94684" h="991389">
                <a:moveTo>
                  <a:pt x="892429" y="59210"/>
                </a:moveTo>
                <a:cubicBezTo>
                  <a:pt x="1778127" y="-104874"/>
                  <a:pt x="2497709" y="378361"/>
                  <a:pt x="2945384" y="812701"/>
                </a:cubicBezTo>
                <a:cubicBezTo>
                  <a:pt x="3010461" y="875939"/>
                  <a:pt x="3078931" y="935590"/>
                  <a:pt x="3150489" y="991390"/>
                </a:cubicBezTo>
                <a:lnTo>
                  <a:pt x="3194685" y="991390"/>
                </a:lnTo>
                <a:cubicBezTo>
                  <a:pt x="3113822" y="930185"/>
                  <a:pt x="3036840" y="864018"/>
                  <a:pt x="2964180" y="793270"/>
                </a:cubicBezTo>
                <a:cubicBezTo>
                  <a:pt x="2144776" y="-1496"/>
                  <a:pt x="1382522" y="-59027"/>
                  <a:pt x="887349" y="32540"/>
                </a:cubicBezTo>
                <a:cubicBezTo>
                  <a:pt x="350774" y="131981"/>
                  <a:pt x="3429" y="423700"/>
                  <a:pt x="0" y="426240"/>
                </a:cubicBezTo>
                <a:lnTo>
                  <a:pt x="17526" y="446814"/>
                </a:lnTo>
                <a:cubicBezTo>
                  <a:pt x="21082" y="444401"/>
                  <a:pt x="362585" y="157254"/>
                  <a:pt x="892429" y="59210"/>
                </a:cubicBezTo>
                <a:close/>
              </a:path>
            </a:pathLst>
          </a:custGeom>
          <a:solidFill>
            <a:srgbClr val="50515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BF59C9EE-543D-4CB4-8F95-2EBB6106A0FC}"/>
              </a:ext>
            </a:extLst>
          </p:cNvPr>
          <p:cNvSpPr/>
          <p:nvPr/>
        </p:nvSpPr>
        <p:spPr>
          <a:xfrm>
            <a:off x="401574" y="3662563"/>
            <a:ext cx="1590293" cy="299836"/>
          </a:xfrm>
          <a:custGeom>
            <a:avLst/>
            <a:gdLst>
              <a:gd name="connsiteX0" fmla="*/ 1590294 w 1590293"/>
              <a:gd name="connsiteY0" fmla="*/ 299836 h 299836"/>
              <a:gd name="connsiteX1" fmla="*/ 1544066 w 1590293"/>
              <a:gd name="connsiteY1" fmla="*/ 265038 h 299836"/>
              <a:gd name="connsiteX2" fmla="*/ 0 w 1590293"/>
              <a:gd name="connsiteY2" fmla="*/ 299836 h 299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90293" h="299836">
                <a:moveTo>
                  <a:pt x="1590294" y="299836"/>
                </a:moveTo>
                <a:cubicBezTo>
                  <a:pt x="1574800" y="288660"/>
                  <a:pt x="1559306" y="276976"/>
                  <a:pt x="1544066" y="265038"/>
                </a:cubicBezTo>
                <a:cubicBezTo>
                  <a:pt x="1056386" y="-114184"/>
                  <a:pt x="439166" y="-72147"/>
                  <a:pt x="0" y="299836"/>
                </a:cubicBez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6E77490C-EDD5-4F9F-8231-79A280E276A1}"/>
              </a:ext>
            </a:extLst>
          </p:cNvPr>
          <p:cNvSpPr/>
          <p:nvPr/>
        </p:nvSpPr>
        <p:spPr>
          <a:xfrm>
            <a:off x="2809620" y="2849369"/>
            <a:ext cx="4667631" cy="1113030"/>
          </a:xfrm>
          <a:custGeom>
            <a:avLst/>
            <a:gdLst>
              <a:gd name="connsiteX0" fmla="*/ 4667631 w 4667631"/>
              <a:gd name="connsiteY0" fmla="*/ 1113030 h 1113030"/>
              <a:gd name="connsiteX1" fmla="*/ 83947 w 4667631"/>
              <a:gd name="connsiteY1" fmla="*/ 1050673 h 1113030"/>
              <a:gd name="connsiteX2" fmla="*/ 0 w 4667631"/>
              <a:gd name="connsiteY2" fmla="*/ 1113030 h 1113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67631" h="1113030">
                <a:moveTo>
                  <a:pt x="4667631" y="1113030"/>
                </a:moveTo>
                <a:cubicBezTo>
                  <a:pt x="4022979" y="307342"/>
                  <a:pt x="2515489" y="-895094"/>
                  <a:pt x="83947" y="1050673"/>
                </a:cubicBezTo>
                <a:cubicBezTo>
                  <a:pt x="55245" y="1073534"/>
                  <a:pt x="27432" y="1094234"/>
                  <a:pt x="0" y="1113030"/>
                </a:cubicBezTo>
                <a:close/>
              </a:path>
            </a:pathLst>
          </a:custGeom>
          <a:solidFill>
            <a:srgbClr val="000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466B2982-9FD1-47B3-BFC2-7CF80F3E41FF}"/>
              </a:ext>
            </a:extLst>
          </p:cNvPr>
          <p:cNvSpPr/>
          <p:nvPr/>
        </p:nvSpPr>
        <p:spPr>
          <a:xfrm>
            <a:off x="1755775" y="3077169"/>
            <a:ext cx="1652778" cy="885230"/>
          </a:xfrm>
          <a:custGeom>
            <a:avLst/>
            <a:gdLst>
              <a:gd name="connsiteX0" fmla="*/ 25908 w 1652778"/>
              <a:gd name="connsiteY0" fmla="*/ 885231 h 885230"/>
              <a:gd name="connsiteX1" fmla="*/ 105029 w 1652778"/>
              <a:gd name="connsiteY1" fmla="*/ 718988 h 885230"/>
              <a:gd name="connsiteX2" fmla="*/ 695452 w 1652778"/>
              <a:gd name="connsiteY2" fmla="*/ 58588 h 885230"/>
              <a:gd name="connsiteX3" fmla="*/ 1090676 w 1652778"/>
              <a:gd name="connsiteY3" fmla="*/ 73447 h 885230"/>
              <a:gd name="connsiteX4" fmla="*/ 1630680 w 1652778"/>
              <a:gd name="connsiteY4" fmla="*/ 866562 h 885230"/>
              <a:gd name="connsiteX5" fmla="*/ 1652778 w 1652778"/>
              <a:gd name="connsiteY5" fmla="*/ 860212 h 885230"/>
              <a:gd name="connsiteX6" fmla="*/ 1517523 w 1652778"/>
              <a:gd name="connsiteY6" fmla="*/ 527599 h 885230"/>
              <a:gd name="connsiteX7" fmla="*/ 1100963 w 1652778"/>
              <a:gd name="connsiteY7" fmla="*/ 53000 h 885230"/>
              <a:gd name="connsiteX8" fmla="*/ 987425 w 1652778"/>
              <a:gd name="connsiteY8" fmla="*/ 11725 h 885230"/>
              <a:gd name="connsiteX9" fmla="*/ 687324 w 1652778"/>
              <a:gd name="connsiteY9" fmla="*/ 37125 h 885230"/>
              <a:gd name="connsiteX10" fmla="*/ 84201 w 1652778"/>
              <a:gd name="connsiteY10" fmla="*/ 709463 h 885230"/>
              <a:gd name="connsiteX11" fmla="*/ 0 w 1652778"/>
              <a:gd name="connsiteY11" fmla="*/ 885103 h 885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52778" h="885230">
                <a:moveTo>
                  <a:pt x="25908" y="885231"/>
                </a:moveTo>
                <a:cubicBezTo>
                  <a:pt x="53213" y="834431"/>
                  <a:pt x="78613" y="777915"/>
                  <a:pt x="105029" y="718988"/>
                </a:cubicBezTo>
                <a:cubicBezTo>
                  <a:pt x="210439" y="484546"/>
                  <a:pt x="341630" y="192700"/>
                  <a:pt x="695452" y="58588"/>
                </a:cubicBezTo>
                <a:cubicBezTo>
                  <a:pt x="833501" y="6137"/>
                  <a:pt x="966470" y="11216"/>
                  <a:pt x="1090676" y="73447"/>
                </a:cubicBezTo>
                <a:cubicBezTo>
                  <a:pt x="1451483" y="254295"/>
                  <a:pt x="1629029" y="860846"/>
                  <a:pt x="1630680" y="866562"/>
                </a:cubicBezTo>
                <a:lnTo>
                  <a:pt x="1652778" y="860212"/>
                </a:lnTo>
                <a:cubicBezTo>
                  <a:pt x="1617252" y="745690"/>
                  <a:pt x="1572002" y="634414"/>
                  <a:pt x="1517523" y="527599"/>
                </a:cubicBezTo>
                <a:cubicBezTo>
                  <a:pt x="1434465" y="364658"/>
                  <a:pt x="1294638" y="150028"/>
                  <a:pt x="1100963" y="53000"/>
                </a:cubicBezTo>
                <a:cubicBezTo>
                  <a:pt x="1064905" y="34747"/>
                  <a:pt x="1026786" y="20890"/>
                  <a:pt x="987425" y="11725"/>
                </a:cubicBezTo>
                <a:cubicBezTo>
                  <a:pt x="887110" y="-10138"/>
                  <a:pt x="782537" y="-1288"/>
                  <a:pt x="687324" y="37125"/>
                </a:cubicBezTo>
                <a:cubicBezTo>
                  <a:pt x="324612" y="174539"/>
                  <a:pt x="191262" y="471084"/>
                  <a:pt x="84201" y="709463"/>
                </a:cubicBezTo>
                <a:cubicBezTo>
                  <a:pt x="55372" y="772963"/>
                  <a:pt x="28575" y="833034"/>
                  <a:pt x="0" y="885103"/>
                </a:cubicBezTo>
                <a:close/>
              </a:path>
            </a:pathLst>
          </a:custGeom>
          <a:solidFill>
            <a:srgbClr val="50515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FBA3B94B-041D-456D-B1CD-3649496F8AE3}"/>
              </a:ext>
            </a:extLst>
          </p:cNvPr>
          <p:cNvSpPr/>
          <p:nvPr/>
        </p:nvSpPr>
        <p:spPr>
          <a:xfrm>
            <a:off x="10212069" y="3837813"/>
            <a:ext cx="201930" cy="124586"/>
          </a:xfrm>
          <a:custGeom>
            <a:avLst/>
            <a:gdLst>
              <a:gd name="connsiteX0" fmla="*/ 201930 w 201930"/>
              <a:gd name="connsiteY0" fmla="*/ 0 h 124586"/>
              <a:gd name="connsiteX1" fmla="*/ 0 w 201930"/>
              <a:gd name="connsiteY1" fmla="*/ 124587 h 124586"/>
              <a:gd name="connsiteX2" fmla="*/ 53467 w 201930"/>
              <a:gd name="connsiteY2" fmla="*/ 124587 h 124586"/>
              <a:gd name="connsiteX3" fmla="*/ 201930 w 201930"/>
              <a:gd name="connsiteY3" fmla="*/ 32258 h 12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930" h="124586">
                <a:moveTo>
                  <a:pt x="201930" y="0"/>
                </a:moveTo>
                <a:cubicBezTo>
                  <a:pt x="139192" y="41275"/>
                  <a:pt x="71755" y="83185"/>
                  <a:pt x="0" y="124587"/>
                </a:cubicBezTo>
                <a:lnTo>
                  <a:pt x="53467" y="124587"/>
                </a:lnTo>
                <a:cubicBezTo>
                  <a:pt x="105411" y="93853"/>
                  <a:pt x="155067" y="62865"/>
                  <a:pt x="201930" y="32258"/>
                </a:cubicBezTo>
                <a:close/>
              </a:path>
            </a:pathLst>
          </a:custGeom>
          <a:solidFill>
            <a:srgbClr val="50515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+123 456 789">
            <a:extLst>
              <a:ext uri="{FF2B5EF4-FFF2-40B4-BE49-F238E27FC236}">
                <a16:creationId xmlns:a16="http://schemas.microsoft.com/office/drawing/2014/main" id="{E47C715B-6875-4D1D-9F3F-A4D2D6425BE5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99" name="www.yourwebsite.com">
            <a:extLst>
              <a:ext uri="{FF2B5EF4-FFF2-40B4-BE49-F238E27FC236}">
                <a16:creationId xmlns:a16="http://schemas.microsoft.com/office/drawing/2014/main" id="{7D708AFD-B503-4E16-BCAF-5328E335988B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100" name="CONTACT US">
            <a:extLst>
              <a:ext uri="{FF2B5EF4-FFF2-40B4-BE49-F238E27FC236}">
                <a16:creationId xmlns:a16="http://schemas.microsoft.com/office/drawing/2014/main" id="{D9B93CD2-0E30-43D1-848D-3331925F9D3F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  <p:grpSp>
        <p:nvGrpSpPr>
          <p:cNvPr id="101" name="Group">
            <a:extLst>
              <a:ext uri="{FF2B5EF4-FFF2-40B4-BE49-F238E27FC236}">
                <a16:creationId xmlns:a16="http://schemas.microsoft.com/office/drawing/2014/main" id="{80BCB34E-E40B-4DD0-9646-7660AE52207A}"/>
              </a:ext>
            </a:extLst>
          </p:cNvPr>
          <p:cNvGrpSpPr/>
          <p:nvPr/>
        </p:nvGrpSpPr>
        <p:grpSpPr>
          <a:xfrm>
            <a:off x="4787622" y="1257483"/>
            <a:ext cx="838757" cy="884463"/>
            <a:chOff x="0" y="0"/>
            <a:chExt cx="5632674" cy="5939613"/>
          </a:xfrm>
        </p:grpSpPr>
        <p:sp>
          <p:nvSpPr>
            <p:cNvPr id="102" name="Shape">
              <a:extLst>
                <a:ext uri="{FF2B5EF4-FFF2-40B4-BE49-F238E27FC236}">
                  <a16:creationId xmlns:a16="http://schemas.microsoft.com/office/drawing/2014/main" id="{8F13B18C-C493-4C37-A2DC-E35E8751E433}"/>
                </a:ext>
              </a:extLst>
            </p:cNvPr>
            <p:cNvSpPr/>
            <p:nvPr/>
          </p:nvSpPr>
          <p:spPr>
            <a:xfrm>
              <a:off x="3022600" y="0"/>
              <a:ext cx="2610075" cy="5939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7" h="21600" extrusionOk="0">
                  <a:moveTo>
                    <a:pt x="3517" y="0"/>
                  </a:moveTo>
                  <a:lnTo>
                    <a:pt x="0" y="3176"/>
                  </a:lnTo>
                  <a:lnTo>
                    <a:pt x="3442" y="17985"/>
                  </a:lnTo>
                  <a:lnTo>
                    <a:pt x="1169" y="21600"/>
                  </a:lnTo>
                  <a:lnTo>
                    <a:pt x="18300" y="17266"/>
                  </a:lnTo>
                  <a:cubicBezTo>
                    <a:pt x="20323" y="16754"/>
                    <a:pt x="21570" y="15807"/>
                    <a:pt x="21573" y="14781"/>
                  </a:cubicBezTo>
                  <a:lnTo>
                    <a:pt x="21597" y="6221"/>
                  </a:lnTo>
                  <a:cubicBezTo>
                    <a:pt x="21600" y="5190"/>
                    <a:pt x="20347" y="4238"/>
                    <a:pt x="18313" y="3726"/>
                  </a:cubicBezTo>
                  <a:cubicBezTo>
                    <a:pt x="18313" y="3726"/>
                    <a:pt x="3517" y="0"/>
                    <a:pt x="351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00"/>
                </a:gs>
                <a:gs pos="100000">
                  <a:srgbClr val="000000"/>
                </a:gs>
              </a:gsLst>
              <a:lin ang="10894941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3" name="Shape">
              <a:extLst>
                <a:ext uri="{FF2B5EF4-FFF2-40B4-BE49-F238E27FC236}">
                  <a16:creationId xmlns:a16="http://schemas.microsoft.com/office/drawing/2014/main" id="{6EC3DC3D-1214-451D-A9CB-16DF7F0B4672}"/>
                </a:ext>
              </a:extLst>
            </p:cNvPr>
            <p:cNvSpPr/>
            <p:nvPr/>
          </p:nvSpPr>
          <p:spPr>
            <a:xfrm>
              <a:off x="0" y="0"/>
              <a:ext cx="2610075" cy="5939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7" h="21600" extrusionOk="0">
                  <a:moveTo>
                    <a:pt x="18080" y="0"/>
                  </a:moveTo>
                  <a:lnTo>
                    <a:pt x="21597" y="3176"/>
                  </a:lnTo>
                  <a:lnTo>
                    <a:pt x="18155" y="17985"/>
                  </a:lnTo>
                  <a:lnTo>
                    <a:pt x="20428" y="21600"/>
                  </a:lnTo>
                  <a:lnTo>
                    <a:pt x="3297" y="17266"/>
                  </a:lnTo>
                  <a:cubicBezTo>
                    <a:pt x="1274" y="16754"/>
                    <a:pt x="27" y="15807"/>
                    <a:pt x="24" y="14781"/>
                  </a:cubicBezTo>
                  <a:lnTo>
                    <a:pt x="0" y="6221"/>
                  </a:lnTo>
                  <a:cubicBezTo>
                    <a:pt x="-3" y="5190"/>
                    <a:pt x="1250" y="4238"/>
                    <a:pt x="3284" y="3726"/>
                  </a:cubicBezTo>
                  <a:cubicBezTo>
                    <a:pt x="3284" y="3726"/>
                    <a:pt x="18080" y="0"/>
                    <a:pt x="1808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0000"/>
                </a:gs>
                <a:gs pos="100000">
                  <a:srgbClr val="000000"/>
                </a:gs>
              </a:gsLst>
              <a:lin ang="10894941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896937870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ED149B1-7AA2-AE49-8BC2-438BF9C25C3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3E76029-53D5-49CC-974E-C3E468B33C90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solidFill>
            <a:srgbClr val="FFA6A6"/>
          </a:soli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CCA46E79-2FE5-486F-A38C-D1458D5B9838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E56512D-5667-4E54-BBA5-2CE807AC94EF}"/>
              </a:ext>
            </a:extLst>
          </p:cNvPr>
          <p:cNvSpPr txBox="1"/>
          <p:nvPr/>
        </p:nvSpPr>
        <p:spPr>
          <a:xfrm>
            <a:off x="2093214" y="2517857"/>
            <a:ext cx="1550104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FFA6A6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www.yourwebsite.com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95A222CA-2C99-43FE-B265-46B8F8D5F0D2}"/>
              </a:ext>
            </a:extLst>
          </p:cNvPr>
          <p:cNvSpPr/>
          <p:nvPr/>
        </p:nvSpPr>
        <p:spPr>
          <a:xfrm>
            <a:off x="577214" y="2525395"/>
            <a:ext cx="1490853" cy="295782"/>
          </a:xfrm>
          <a:custGeom>
            <a:avLst/>
            <a:gdLst>
              <a:gd name="connsiteX0" fmla="*/ 1342898 w 1490853"/>
              <a:gd name="connsiteY0" fmla="*/ 295783 h 295782"/>
              <a:gd name="connsiteX1" fmla="*/ 147828 w 1490853"/>
              <a:gd name="connsiteY1" fmla="*/ 295783 h 295782"/>
              <a:gd name="connsiteX2" fmla="*/ 0 w 1490853"/>
              <a:gd name="connsiteY2" fmla="*/ 147955 h 295782"/>
              <a:gd name="connsiteX3" fmla="*/ 0 w 1490853"/>
              <a:gd name="connsiteY3" fmla="*/ 147828 h 295782"/>
              <a:gd name="connsiteX4" fmla="*/ 0 w 1490853"/>
              <a:gd name="connsiteY4" fmla="*/ 147828 h 295782"/>
              <a:gd name="connsiteX5" fmla="*/ 147828 w 1490853"/>
              <a:gd name="connsiteY5" fmla="*/ 0 h 295782"/>
              <a:gd name="connsiteX6" fmla="*/ 1342898 w 1490853"/>
              <a:gd name="connsiteY6" fmla="*/ 0 h 295782"/>
              <a:gd name="connsiteX7" fmla="*/ 1490853 w 1490853"/>
              <a:gd name="connsiteY7" fmla="*/ 147701 h 295782"/>
              <a:gd name="connsiteX8" fmla="*/ 1490853 w 1490853"/>
              <a:gd name="connsiteY8" fmla="*/ 147828 h 295782"/>
              <a:gd name="connsiteX9" fmla="*/ 1490853 w 1490853"/>
              <a:gd name="connsiteY9" fmla="*/ 147828 h 295782"/>
              <a:gd name="connsiteX10" fmla="*/ 1343152 w 1490853"/>
              <a:gd name="connsiteY10" fmla="*/ 295783 h 295782"/>
              <a:gd name="connsiteX11" fmla="*/ 1342898 w 1490853"/>
              <a:gd name="connsiteY11" fmla="*/ 295783 h 29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0853" h="295782">
                <a:moveTo>
                  <a:pt x="1342898" y="295783"/>
                </a:moveTo>
                <a:lnTo>
                  <a:pt x="147828" y="295783"/>
                </a:lnTo>
                <a:cubicBezTo>
                  <a:pt x="66185" y="295783"/>
                  <a:pt x="0" y="229598"/>
                  <a:pt x="0" y="147955"/>
                </a:cubicBezTo>
                <a:cubicBezTo>
                  <a:pt x="0" y="147913"/>
                  <a:pt x="0" y="147870"/>
                  <a:pt x="0" y="147828"/>
                </a:cubicBezTo>
                <a:lnTo>
                  <a:pt x="0" y="147828"/>
                </a:lnTo>
                <a:cubicBezTo>
                  <a:pt x="0" y="66185"/>
                  <a:pt x="66185" y="0"/>
                  <a:pt x="147828" y="0"/>
                </a:cubicBezTo>
                <a:lnTo>
                  <a:pt x="1342898" y="0"/>
                </a:lnTo>
                <a:cubicBezTo>
                  <a:pt x="1424541" y="-70"/>
                  <a:pt x="1490783" y="66058"/>
                  <a:pt x="1490853" y="147701"/>
                </a:cubicBezTo>
                <a:cubicBezTo>
                  <a:pt x="1490853" y="147743"/>
                  <a:pt x="1490853" y="147786"/>
                  <a:pt x="1490853" y="147828"/>
                </a:cubicBezTo>
                <a:lnTo>
                  <a:pt x="1490853" y="147828"/>
                </a:lnTo>
                <a:cubicBezTo>
                  <a:pt x="1490923" y="229471"/>
                  <a:pt x="1424795" y="295713"/>
                  <a:pt x="1343152" y="295783"/>
                </a:cubicBezTo>
                <a:cubicBezTo>
                  <a:pt x="1343068" y="295783"/>
                  <a:pt x="1342983" y="295783"/>
                  <a:pt x="1342898" y="295783"/>
                </a:cubicBezTo>
                <a:close/>
              </a:path>
            </a:pathLst>
          </a:custGeom>
          <a:solidFill>
            <a:srgbClr val="FFA6A6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B7EA1EA-6065-44A8-A41B-3E00669D676C}"/>
              </a:ext>
            </a:extLst>
          </p:cNvPr>
          <p:cNvSpPr txBox="1"/>
          <p:nvPr/>
        </p:nvSpPr>
        <p:spPr>
          <a:xfrm>
            <a:off x="704850" y="2529986"/>
            <a:ext cx="988347" cy="2845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82" b="0" i="0" u="none" strike="noStrike" cap="none" spc="23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LEAN MORE</a:t>
            </a: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53226DD4-4A90-4FD6-A82F-E2AC24DB5280}"/>
              </a:ext>
            </a:extLst>
          </p:cNvPr>
          <p:cNvSpPr/>
          <p:nvPr/>
        </p:nvSpPr>
        <p:spPr>
          <a:xfrm>
            <a:off x="1731898" y="2640329"/>
            <a:ext cx="183642" cy="65913"/>
          </a:xfrm>
          <a:custGeom>
            <a:avLst/>
            <a:gdLst>
              <a:gd name="connsiteX0" fmla="*/ 183642 w 183642"/>
              <a:gd name="connsiteY0" fmla="*/ 32893 h 65913"/>
              <a:gd name="connsiteX1" fmla="*/ 126619 w 183642"/>
              <a:gd name="connsiteY1" fmla="*/ 0 h 65913"/>
              <a:gd name="connsiteX2" fmla="*/ 126619 w 183642"/>
              <a:gd name="connsiteY2" fmla="*/ 20955 h 65913"/>
              <a:gd name="connsiteX3" fmla="*/ 121793 w 183642"/>
              <a:gd name="connsiteY3" fmla="*/ 20955 h 65913"/>
              <a:gd name="connsiteX4" fmla="*/ 0 w 183642"/>
              <a:gd name="connsiteY4" fmla="*/ 20955 h 65913"/>
              <a:gd name="connsiteX5" fmla="*/ 0 w 183642"/>
              <a:gd name="connsiteY5" fmla="*/ 44831 h 65913"/>
              <a:gd name="connsiteX6" fmla="*/ 121793 w 183642"/>
              <a:gd name="connsiteY6" fmla="*/ 44831 h 65913"/>
              <a:gd name="connsiteX7" fmla="*/ 126619 w 183642"/>
              <a:gd name="connsiteY7" fmla="*/ 44831 h 65913"/>
              <a:gd name="connsiteX8" fmla="*/ 126619 w 183642"/>
              <a:gd name="connsiteY8" fmla="*/ 65913 h 65913"/>
              <a:gd name="connsiteX9" fmla="*/ 183642 w 183642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2" h="65913">
                <a:moveTo>
                  <a:pt x="183642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642" y="32893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D4369A03-52E5-43D5-A24F-E49A90BC2920}"/>
              </a:ext>
            </a:extLst>
          </p:cNvPr>
          <p:cNvSpPr/>
          <p:nvPr/>
        </p:nvSpPr>
        <p:spPr>
          <a:xfrm>
            <a:off x="10212069" y="3837813"/>
            <a:ext cx="201930" cy="124586"/>
          </a:xfrm>
          <a:custGeom>
            <a:avLst/>
            <a:gdLst>
              <a:gd name="connsiteX0" fmla="*/ 201930 w 201930"/>
              <a:gd name="connsiteY0" fmla="*/ 0 h 124586"/>
              <a:gd name="connsiteX1" fmla="*/ 0 w 201930"/>
              <a:gd name="connsiteY1" fmla="*/ 124587 h 124586"/>
              <a:gd name="connsiteX2" fmla="*/ 53467 w 201930"/>
              <a:gd name="connsiteY2" fmla="*/ 124587 h 124586"/>
              <a:gd name="connsiteX3" fmla="*/ 201930 w 201930"/>
              <a:gd name="connsiteY3" fmla="*/ 32258 h 12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930" h="124586">
                <a:moveTo>
                  <a:pt x="201930" y="0"/>
                </a:moveTo>
                <a:cubicBezTo>
                  <a:pt x="139192" y="41275"/>
                  <a:pt x="71755" y="83185"/>
                  <a:pt x="0" y="124587"/>
                </a:cubicBezTo>
                <a:lnTo>
                  <a:pt x="53467" y="124587"/>
                </a:lnTo>
                <a:cubicBezTo>
                  <a:pt x="105411" y="93853"/>
                  <a:pt x="155067" y="62865"/>
                  <a:pt x="201930" y="32258"/>
                </a:cubicBezTo>
                <a:close/>
              </a:path>
            </a:pathLst>
          </a:custGeom>
          <a:solidFill>
            <a:srgbClr val="50515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A8CF216-DD5D-4343-AADD-1B0736080828}"/>
              </a:ext>
            </a:extLst>
          </p:cNvPr>
          <p:cNvSpPr txBox="1"/>
          <p:nvPr/>
        </p:nvSpPr>
        <p:spPr>
          <a:xfrm>
            <a:off x="4516747" y="2146698"/>
            <a:ext cx="1380506" cy="3642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700" b="0" i="0" u="none" strike="noStrike" cap="none" spc="35" normalizeH="0" baseline="0" dirty="0">
                <a:ln>
                  <a:noFill/>
                </a:ln>
                <a:solidFill>
                  <a:srgbClr val="FFA6A6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BRAN NAME</a:t>
            </a: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992F494-CF30-4C52-ADA5-0B13B29C46CF}"/>
              </a:ext>
            </a:extLst>
          </p:cNvPr>
          <p:cNvSpPr/>
          <p:nvPr/>
        </p:nvSpPr>
        <p:spPr>
          <a:xfrm>
            <a:off x="4729463" y="1300946"/>
            <a:ext cx="939578" cy="497162"/>
          </a:xfrm>
          <a:custGeom>
            <a:avLst/>
            <a:gdLst>
              <a:gd name="connsiteX0" fmla="*/ 924068 w 939578"/>
              <a:gd name="connsiteY0" fmla="*/ 153204 h 497162"/>
              <a:gd name="connsiteX1" fmla="*/ 916956 w 939578"/>
              <a:gd name="connsiteY1" fmla="*/ 142409 h 497162"/>
              <a:gd name="connsiteX2" fmla="*/ 893334 w 939578"/>
              <a:gd name="connsiteY2" fmla="*/ 114850 h 497162"/>
              <a:gd name="connsiteX3" fmla="*/ 888508 w 939578"/>
              <a:gd name="connsiteY3" fmla="*/ 109770 h 497162"/>
              <a:gd name="connsiteX4" fmla="*/ 865648 w 939578"/>
              <a:gd name="connsiteY4" fmla="*/ 90339 h 497162"/>
              <a:gd name="connsiteX5" fmla="*/ 806593 w 939578"/>
              <a:gd name="connsiteY5" fmla="*/ 56049 h 497162"/>
              <a:gd name="connsiteX6" fmla="*/ 769763 w 939578"/>
              <a:gd name="connsiteY6" fmla="*/ 40809 h 497162"/>
              <a:gd name="connsiteX7" fmla="*/ 752618 w 939578"/>
              <a:gd name="connsiteY7" fmla="*/ 35856 h 497162"/>
              <a:gd name="connsiteX8" fmla="*/ 732171 w 939578"/>
              <a:gd name="connsiteY8" fmla="*/ 29125 h 497162"/>
              <a:gd name="connsiteX9" fmla="*/ 710073 w 939578"/>
              <a:gd name="connsiteY9" fmla="*/ 23029 h 497162"/>
              <a:gd name="connsiteX10" fmla="*/ 650764 w 939578"/>
              <a:gd name="connsiteY10" fmla="*/ 9313 h 497162"/>
              <a:gd name="connsiteX11" fmla="*/ 604410 w 939578"/>
              <a:gd name="connsiteY11" fmla="*/ 2963 h 497162"/>
              <a:gd name="connsiteX12" fmla="*/ 592979 w 939578"/>
              <a:gd name="connsiteY12" fmla="*/ 2201 h 497162"/>
              <a:gd name="connsiteX13" fmla="*/ 565547 w 939578"/>
              <a:gd name="connsiteY13" fmla="*/ 1058 h 497162"/>
              <a:gd name="connsiteX14" fmla="*/ 537226 w 939578"/>
              <a:gd name="connsiteY14" fmla="*/ 42 h 497162"/>
              <a:gd name="connsiteX15" fmla="*/ 510429 w 939578"/>
              <a:gd name="connsiteY15" fmla="*/ 931 h 497162"/>
              <a:gd name="connsiteX16" fmla="*/ 496713 w 939578"/>
              <a:gd name="connsiteY16" fmla="*/ 2201 h 497162"/>
              <a:gd name="connsiteX17" fmla="*/ 436642 w 939578"/>
              <a:gd name="connsiteY17" fmla="*/ 9821 h 497162"/>
              <a:gd name="connsiteX18" fmla="*/ 409210 w 939578"/>
              <a:gd name="connsiteY18" fmla="*/ 14901 h 497162"/>
              <a:gd name="connsiteX19" fmla="*/ 381905 w 939578"/>
              <a:gd name="connsiteY19" fmla="*/ 21759 h 497162"/>
              <a:gd name="connsiteX20" fmla="*/ 320437 w 939578"/>
              <a:gd name="connsiteY20" fmla="*/ 39412 h 497162"/>
              <a:gd name="connsiteX21" fmla="*/ 306594 w 939578"/>
              <a:gd name="connsiteY21" fmla="*/ 43857 h 497162"/>
              <a:gd name="connsiteX22" fmla="*/ 253508 w 939578"/>
              <a:gd name="connsiteY22" fmla="*/ 64939 h 497162"/>
              <a:gd name="connsiteX23" fmla="*/ 250968 w 939578"/>
              <a:gd name="connsiteY23" fmla="*/ 66082 h 497162"/>
              <a:gd name="connsiteX24" fmla="*/ 229124 w 939578"/>
              <a:gd name="connsiteY24" fmla="*/ 72559 h 497162"/>
              <a:gd name="connsiteX25" fmla="*/ 216424 w 939578"/>
              <a:gd name="connsiteY25" fmla="*/ 76750 h 497162"/>
              <a:gd name="connsiteX26" fmla="*/ 205375 w 939578"/>
              <a:gd name="connsiteY26" fmla="*/ 81068 h 497162"/>
              <a:gd name="connsiteX27" fmla="*/ 200041 w 939578"/>
              <a:gd name="connsiteY27" fmla="*/ 83354 h 497162"/>
              <a:gd name="connsiteX28" fmla="*/ 153432 w 939578"/>
              <a:gd name="connsiteY28" fmla="*/ 104690 h 497162"/>
              <a:gd name="connsiteX29" fmla="*/ 150384 w 939578"/>
              <a:gd name="connsiteY29" fmla="*/ 106087 h 497162"/>
              <a:gd name="connsiteX30" fmla="*/ 131334 w 939578"/>
              <a:gd name="connsiteY30" fmla="*/ 116628 h 497162"/>
              <a:gd name="connsiteX31" fmla="*/ 86630 w 939578"/>
              <a:gd name="connsiteY31" fmla="*/ 146854 h 497162"/>
              <a:gd name="connsiteX32" fmla="*/ 79010 w 939578"/>
              <a:gd name="connsiteY32" fmla="*/ 152823 h 497162"/>
              <a:gd name="connsiteX33" fmla="*/ 72279 w 939578"/>
              <a:gd name="connsiteY33" fmla="*/ 158665 h 497162"/>
              <a:gd name="connsiteX34" fmla="*/ 39132 w 939578"/>
              <a:gd name="connsiteY34" fmla="*/ 192447 h 497162"/>
              <a:gd name="connsiteX35" fmla="*/ 33925 w 939578"/>
              <a:gd name="connsiteY35" fmla="*/ 198924 h 497162"/>
              <a:gd name="connsiteX36" fmla="*/ 12843 w 939578"/>
              <a:gd name="connsiteY36" fmla="*/ 233976 h 497162"/>
              <a:gd name="connsiteX37" fmla="*/ 7128 w 939578"/>
              <a:gd name="connsiteY37" fmla="*/ 246676 h 497162"/>
              <a:gd name="connsiteX38" fmla="*/ 6366 w 939578"/>
              <a:gd name="connsiteY38" fmla="*/ 249724 h 497162"/>
              <a:gd name="connsiteX39" fmla="*/ 143 w 939578"/>
              <a:gd name="connsiteY39" fmla="*/ 281728 h 497162"/>
              <a:gd name="connsiteX40" fmla="*/ 143 w 939578"/>
              <a:gd name="connsiteY40" fmla="*/ 288459 h 497162"/>
              <a:gd name="connsiteX41" fmla="*/ 143 w 939578"/>
              <a:gd name="connsiteY41" fmla="*/ 295063 h 497162"/>
              <a:gd name="connsiteX42" fmla="*/ 143 w 939578"/>
              <a:gd name="connsiteY42" fmla="*/ 298111 h 497162"/>
              <a:gd name="connsiteX43" fmla="*/ 8144 w 939578"/>
              <a:gd name="connsiteY43" fmla="*/ 328337 h 497162"/>
              <a:gd name="connsiteX44" fmla="*/ 13605 w 939578"/>
              <a:gd name="connsiteY44" fmla="*/ 340402 h 497162"/>
              <a:gd name="connsiteX45" fmla="*/ 15510 w 939578"/>
              <a:gd name="connsiteY45" fmla="*/ 344085 h 497162"/>
              <a:gd name="connsiteX46" fmla="*/ 22622 w 939578"/>
              <a:gd name="connsiteY46" fmla="*/ 354880 h 497162"/>
              <a:gd name="connsiteX47" fmla="*/ 46244 w 939578"/>
              <a:gd name="connsiteY47" fmla="*/ 382312 h 497162"/>
              <a:gd name="connsiteX48" fmla="*/ 51070 w 939578"/>
              <a:gd name="connsiteY48" fmla="*/ 387519 h 497162"/>
              <a:gd name="connsiteX49" fmla="*/ 73930 w 939578"/>
              <a:gd name="connsiteY49" fmla="*/ 406823 h 497162"/>
              <a:gd name="connsiteX50" fmla="*/ 132858 w 939578"/>
              <a:gd name="connsiteY50" fmla="*/ 441240 h 497162"/>
              <a:gd name="connsiteX51" fmla="*/ 169816 w 939578"/>
              <a:gd name="connsiteY51" fmla="*/ 456480 h 497162"/>
              <a:gd name="connsiteX52" fmla="*/ 186960 w 939578"/>
              <a:gd name="connsiteY52" fmla="*/ 461306 h 497162"/>
              <a:gd name="connsiteX53" fmla="*/ 207407 w 939578"/>
              <a:gd name="connsiteY53" fmla="*/ 468164 h 497162"/>
              <a:gd name="connsiteX54" fmla="*/ 229505 w 939578"/>
              <a:gd name="connsiteY54" fmla="*/ 474133 h 497162"/>
              <a:gd name="connsiteX55" fmla="*/ 288814 w 939578"/>
              <a:gd name="connsiteY55" fmla="*/ 487849 h 497162"/>
              <a:gd name="connsiteX56" fmla="*/ 335169 w 939578"/>
              <a:gd name="connsiteY56" fmla="*/ 494199 h 497162"/>
              <a:gd name="connsiteX57" fmla="*/ 346599 w 939578"/>
              <a:gd name="connsiteY57" fmla="*/ 495088 h 497162"/>
              <a:gd name="connsiteX58" fmla="*/ 374031 w 939578"/>
              <a:gd name="connsiteY58" fmla="*/ 496104 h 497162"/>
              <a:gd name="connsiteX59" fmla="*/ 402225 w 939578"/>
              <a:gd name="connsiteY59" fmla="*/ 497120 h 497162"/>
              <a:gd name="connsiteX60" fmla="*/ 429149 w 939578"/>
              <a:gd name="connsiteY60" fmla="*/ 496358 h 497162"/>
              <a:gd name="connsiteX61" fmla="*/ 442865 w 939578"/>
              <a:gd name="connsiteY61" fmla="*/ 495088 h 497162"/>
              <a:gd name="connsiteX62" fmla="*/ 502936 w 939578"/>
              <a:gd name="connsiteY62" fmla="*/ 487468 h 497162"/>
              <a:gd name="connsiteX63" fmla="*/ 530241 w 939578"/>
              <a:gd name="connsiteY63" fmla="*/ 482388 h 497162"/>
              <a:gd name="connsiteX64" fmla="*/ 557673 w 939578"/>
              <a:gd name="connsiteY64" fmla="*/ 475530 h 497162"/>
              <a:gd name="connsiteX65" fmla="*/ 619141 w 939578"/>
              <a:gd name="connsiteY65" fmla="*/ 457877 h 497162"/>
              <a:gd name="connsiteX66" fmla="*/ 632984 w 939578"/>
              <a:gd name="connsiteY66" fmla="*/ 453305 h 497162"/>
              <a:gd name="connsiteX67" fmla="*/ 686070 w 939578"/>
              <a:gd name="connsiteY67" fmla="*/ 432223 h 497162"/>
              <a:gd name="connsiteX68" fmla="*/ 688610 w 939578"/>
              <a:gd name="connsiteY68" fmla="*/ 431080 h 497162"/>
              <a:gd name="connsiteX69" fmla="*/ 710454 w 939578"/>
              <a:gd name="connsiteY69" fmla="*/ 424603 h 497162"/>
              <a:gd name="connsiteX70" fmla="*/ 723154 w 939578"/>
              <a:gd name="connsiteY70" fmla="*/ 420539 h 497162"/>
              <a:gd name="connsiteX71" fmla="*/ 734203 w 939578"/>
              <a:gd name="connsiteY71" fmla="*/ 416094 h 497162"/>
              <a:gd name="connsiteX72" fmla="*/ 739537 w 939578"/>
              <a:gd name="connsiteY72" fmla="*/ 413808 h 497162"/>
              <a:gd name="connsiteX73" fmla="*/ 786146 w 939578"/>
              <a:gd name="connsiteY73" fmla="*/ 392472 h 497162"/>
              <a:gd name="connsiteX74" fmla="*/ 789194 w 939578"/>
              <a:gd name="connsiteY74" fmla="*/ 391075 h 497162"/>
              <a:gd name="connsiteX75" fmla="*/ 808244 w 939578"/>
              <a:gd name="connsiteY75" fmla="*/ 380661 h 497162"/>
              <a:gd name="connsiteX76" fmla="*/ 852948 w 939578"/>
              <a:gd name="connsiteY76" fmla="*/ 350435 h 497162"/>
              <a:gd name="connsiteX77" fmla="*/ 860568 w 939578"/>
              <a:gd name="connsiteY77" fmla="*/ 344466 h 497162"/>
              <a:gd name="connsiteX78" fmla="*/ 867299 w 939578"/>
              <a:gd name="connsiteY78" fmla="*/ 338497 h 497162"/>
              <a:gd name="connsiteX79" fmla="*/ 900446 w 939578"/>
              <a:gd name="connsiteY79" fmla="*/ 304842 h 497162"/>
              <a:gd name="connsiteX80" fmla="*/ 905653 w 939578"/>
              <a:gd name="connsiteY80" fmla="*/ 298365 h 497162"/>
              <a:gd name="connsiteX81" fmla="*/ 926608 w 939578"/>
              <a:gd name="connsiteY81" fmla="*/ 263186 h 497162"/>
              <a:gd name="connsiteX82" fmla="*/ 932450 w 939578"/>
              <a:gd name="connsiteY82" fmla="*/ 250486 h 497162"/>
              <a:gd name="connsiteX83" fmla="*/ 933212 w 939578"/>
              <a:gd name="connsiteY83" fmla="*/ 247438 h 497162"/>
              <a:gd name="connsiteX84" fmla="*/ 939435 w 939578"/>
              <a:gd name="connsiteY84" fmla="*/ 215307 h 497162"/>
              <a:gd name="connsiteX85" fmla="*/ 939435 w 939578"/>
              <a:gd name="connsiteY85" fmla="*/ 208703 h 497162"/>
              <a:gd name="connsiteX86" fmla="*/ 939435 w 939578"/>
              <a:gd name="connsiteY86" fmla="*/ 202099 h 497162"/>
              <a:gd name="connsiteX87" fmla="*/ 939435 w 939578"/>
              <a:gd name="connsiteY87" fmla="*/ 199051 h 497162"/>
              <a:gd name="connsiteX88" fmla="*/ 931434 w 939578"/>
              <a:gd name="connsiteY88" fmla="*/ 168698 h 497162"/>
              <a:gd name="connsiteX89" fmla="*/ 925973 w 939578"/>
              <a:gd name="connsiteY89" fmla="*/ 155998 h 497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939578" h="497162">
                <a:moveTo>
                  <a:pt x="924068" y="153204"/>
                </a:moveTo>
                <a:cubicBezTo>
                  <a:pt x="922056" y="149381"/>
                  <a:pt x="919674" y="145766"/>
                  <a:pt x="916956" y="142409"/>
                </a:cubicBezTo>
                <a:cubicBezTo>
                  <a:pt x="909717" y="133011"/>
                  <a:pt x="901335" y="123994"/>
                  <a:pt x="893334" y="114850"/>
                </a:cubicBezTo>
                <a:cubicBezTo>
                  <a:pt x="891810" y="113072"/>
                  <a:pt x="890159" y="111421"/>
                  <a:pt x="888508" y="109770"/>
                </a:cubicBezTo>
                <a:cubicBezTo>
                  <a:pt x="881380" y="102735"/>
                  <a:pt x="873739" y="96241"/>
                  <a:pt x="865648" y="90339"/>
                </a:cubicBezTo>
                <a:cubicBezTo>
                  <a:pt x="846849" y="77447"/>
                  <a:pt x="827108" y="65985"/>
                  <a:pt x="806593" y="56049"/>
                </a:cubicBezTo>
                <a:cubicBezTo>
                  <a:pt x="794766" y="49945"/>
                  <a:pt x="782446" y="44847"/>
                  <a:pt x="769763" y="40809"/>
                </a:cubicBezTo>
                <a:cubicBezTo>
                  <a:pt x="764175" y="39031"/>
                  <a:pt x="758460" y="37380"/>
                  <a:pt x="752618" y="35856"/>
                </a:cubicBezTo>
                <a:cubicBezTo>
                  <a:pt x="745887" y="33443"/>
                  <a:pt x="739156" y="31157"/>
                  <a:pt x="732171" y="29125"/>
                </a:cubicBezTo>
                <a:cubicBezTo>
                  <a:pt x="725186" y="27093"/>
                  <a:pt x="717566" y="24934"/>
                  <a:pt x="710073" y="23029"/>
                </a:cubicBezTo>
                <a:cubicBezTo>
                  <a:pt x="690642" y="18330"/>
                  <a:pt x="671084" y="13250"/>
                  <a:pt x="650764" y="9313"/>
                </a:cubicBezTo>
                <a:cubicBezTo>
                  <a:pt x="635438" y="6364"/>
                  <a:pt x="619964" y="4244"/>
                  <a:pt x="604410" y="2963"/>
                </a:cubicBezTo>
                <a:cubicBezTo>
                  <a:pt x="600599" y="2963"/>
                  <a:pt x="596789" y="2709"/>
                  <a:pt x="592979" y="2201"/>
                </a:cubicBezTo>
                <a:cubicBezTo>
                  <a:pt x="583835" y="2201"/>
                  <a:pt x="574564" y="1439"/>
                  <a:pt x="565547" y="1058"/>
                </a:cubicBezTo>
                <a:cubicBezTo>
                  <a:pt x="556530" y="677"/>
                  <a:pt x="546751" y="169"/>
                  <a:pt x="537226" y="42"/>
                </a:cubicBezTo>
                <a:cubicBezTo>
                  <a:pt x="527701" y="-85"/>
                  <a:pt x="519573" y="42"/>
                  <a:pt x="510429" y="931"/>
                </a:cubicBezTo>
                <a:cubicBezTo>
                  <a:pt x="505857" y="931"/>
                  <a:pt x="501285" y="1693"/>
                  <a:pt x="496713" y="2201"/>
                </a:cubicBezTo>
                <a:cubicBezTo>
                  <a:pt x="476774" y="4360"/>
                  <a:pt x="456708" y="6773"/>
                  <a:pt x="436642" y="9821"/>
                </a:cubicBezTo>
                <a:cubicBezTo>
                  <a:pt x="427498" y="11091"/>
                  <a:pt x="418354" y="12869"/>
                  <a:pt x="409210" y="14901"/>
                </a:cubicBezTo>
                <a:cubicBezTo>
                  <a:pt x="400066" y="16933"/>
                  <a:pt x="390922" y="19219"/>
                  <a:pt x="381905" y="21759"/>
                </a:cubicBezTo>
                <a:cubicBezTo>
                  <a:pt x="361331" y="27474"/>
                  <a:pt x="340757" y="33062"/>
                  <a:pt x="320437" y="39412"/>
                </a:cubicBezTo>
                <a:lnTo>
                  <a:pt x="306594" y="43857"/>
                </a:lnTo>
                <a:cubicBezTo>
                  <a:pt x="288433" y="50080"/>
                  <a:pt x="270653" y="56557"/>
                  <a:pt x="253508" y="64939"/>
                </a:cubicBezTo>
                <a:lnTo>
                  <a:pt x="250968" y="66082"/>
                </a:lnTo>
                <a:lnTo>
                  <a:pt x="229124" y="72559"/>
                </a:lnTo>
                <a:cubicBezTo>
                  <a:pt x="225060" y="73829"/>
                  <a:pt x="220827" y="75226"/>
                  <a:pt x="216424" y="76750"/>
                </a:cubicBezTo>
                <a:cubicBezTo>
                  <a:pt x="212741" y="78020"/>
                  <a:pt x="208931" y="79544"/>
                  <a:pt x="205375" y="81068"/>
                </a:cubicBezTo>
                <a:lnTo>
                  <a:pt x="200041" y="83354"/>
                </a:lnTo>
                <a:cubicBezTo>
                  <a:pt x="184547" y="90339"/>
                  <a:pt x="168672" y="97578"/>
                  <a:pt x="153432" y="104690"/>
                </a:cubicBezTo>
                <a:lnTo>
                  <a:pt x="150384" y="106087"/>
                </a:lnTo>
                <a:cubicBezTo>
                  <a:pt x="143817" y="109192"/>
                  <a:pt x="137454" y="112713"/>
                  <a:pt x="131334" y="116628"/>
                </a:cubicBezTo>
                <a:cubicBezTo>
                  <a:pt x="115840" y="126280"/>
                  <a:pt x="100981" y="136440"/>
                  <a:pt x="86630" y="146854"/>
                </a:cubicBezTo>
                <a:cubicBezTo>
                  <a:pt x="83963" y="148759"/>
                  <a:pt x="81423" y="150791"/>
                  <a:pt x="79010" y="152823"/>
                </a:cubicBezTo>
                <a:cubicBezTo>
                  <a:pt x="76597" y="154855"/>
                  <a:pt x="74438" y="156760"/>
                  <a:pt x="72279" y="158665"/>
                </a:cubicBezTo>
                <a:cubicBezTo>
                  <a:pt x="60849" y="169841"/>
                  <a:pt x="49165" y="181017"/>
                  <a:pt x="39132" y="192447"/>
                </a:cubicBezTo>
                <a:cubicBezTo>
                  <a:pt x="37290" y="194517"/>
                  <a:pt x="35552" y="196679"/>
                  <a:pt x="33925" y="198924"/>
                </a:cubicBezTo>
                <a:cubicBezTo>
                  <a:pt x="25670" y="210354"/>
                  <a:pt x="19066" y="223308"/>
                  <a:pt x="12843" y="233976"/>
                </a:cubicBezTo>
                <a:cubicBezTo>
                  <a:pt x="10454" y="237974"/>
                  <a:pt x="8537" y="242236"/>
                  <a:pt x="7128" y="246676"/>
                </a:cubicBezTo>
                <a:cubicBezTo>
                  <a:pt x="6815" y="247676"/>
                  <a:pt x="6560" y="248694"/>
                  <a:pt x="6366" y="249724"/>
                </a:cubicBezTo>
                <a:cubicBezTo>
                  <a:pt x="3953" y="260392"/>
                  <a:pt x="1794" y="271187"/>
                  <a:pt x="143" y="281728"/>
                </a:cubicBezTo>
                <a:cubicBezTo>
                  <a:pt x="-46" y="283967"/>
                  <a:pt x="-46" y="286219"/>
                  <a:pt x="143" y="288459"/>
                </a:cubicBezTo>
                <a:cubicBezTo>
                  <a:pt x="-48" y="290656"/>
                  <a:pt x="-48" y="292866"/>
                  <a:pt x="143" y="295063"/>
                </a:cubicBezTo>
                <a:cubicBezTo>
                  <a:pt x="82" y="296078"/>
                  <a:pt x="82" y="297096"/>
                  <a:pt x="143" y="298111"/>
                </a:cubicBezTo>
                <a:cubicBezTo>
                  <a:pt x="2429" y="308271"/>
                  <a:pt x="5096" y="318431"/>
                  <a:pt x="8144" y="328337"/>
                </a:cubicBezTo>
                <a:cubicBezTo>
                  <a:pt x="9411" y="332587"/>
                  <a:pt x="11248" y="336645"/>
                  <a:pt x="13605" y="340402"/>
                </a:cubicBezTo>
                <a:cubicBezTo>
                  <a:pt x="14240" y="341672"/>
                  <a:pt x="14748" y="342815"/>
                  <a:pt x="15510" y="344085"/>
                </a:cubicBezTo>
                <a:cubicBezTo>
                  <a:pt x="17536" y="347899"/>
                  <a:pt x="19918" y="351513"/>
                  <a:pt x="22622" y="354880"/>
                </a:cubicBezTo>
                <a:cubicBezTo>
                  <a:pt x="29861" y="364278"/>
                  <a:pt x="38243" y="373295"/>
                  <a:pt x="46244" y="382312"/>
                </a:cubicBezTo>
                <a:cubicBezTo>
                  <a:pt x="47768" y="384090"/>
                  <a:pt x="49419" y="385741"/>
                  <a:pt x="51070" y="387519"/>
                </a:cubicBezTo>
                <a:cubicBezTo>
                  <a:pt x="58201" y="394511"/>
                  <a:pt x="65842" y="400964"/>
                  <a:pt x="73930" y="406823"/>
                </a:cubicBezTo>
                <a:cubicBezTo>
                  <a:pt x="92729" y="419682"/>
                  <a:pt x="112422" y="431184"/>
                  <a:pt x="132858" y="441240"/>
                </a:cubicBezTo>
                <a:cubicBezTo>
                  <a:pt x="144740" y="447321"/>
                  <a:pt x="157101" y="452418"/>
                  <a:pt x="169816" y="456480"/>
                </a:cubicBezTo>
                <a:cubicBezTo>
                  <a:pt x="175403" y="458258"/>
                  <a:pt x="181118" y="459909"/>
                  <a:pt x="186960" y="461306"/>
                </a:cubicBezTo>
                <a:cubicBezTo>
                  <a:pt x="192802" y="462703"/>
                  <a:pt x="200422" y="466005"/>
                  <a:pt x="207407" y="468164"/>
                </a:cubicBezTo>
                <a:cubicBezTo>
                  <a:pt x="214392" y="470323"/>
                  <a:pt x="222012" y="472355"/>
                  <a:pt x="229505" y="474133"/>
                </a:cubicBezTo>
                <a:cubicBezTo>
                  <a:pt x="248936" y="478959"/>
                  <a:pt x="268494" y="483912"/>
                  <a:pt x="288814" y="487849"/>
                </a:cubicBezTo>
                <a:cubicBezTo>
                  <a:pt x="304131" y="490859"/>
                  <a:pt x="319608" y="492980"/>
                  <a:pt x="335169" y="494199"/>
                </a:cubicBezTo>
                <a:lnTo>
                  <a:pt x="346599" y="495088"/>
                </a:lnTo>
                <a:cubicBezTo>
                  <a:pt x="355616" y="495088"/>
                  <a:pt x="364887" y="495850"/>
                  <a:pt x="374031" y="496104"/>
                </a:cubicBezTo>
                <a:cubicBezTo>
                  <a:pt x="383175" y="496358"/>
                  <a:pt x="392827" y="496993"/>
                  <a:pt x="402225" y="497120"/>
                </a:cubicBezTo>
                <a:cubicBezTo>
                  <a:pt x="411623" y="497247"/>
                  <a:pt x="420005" y="497120"/>
                  <a:pt x="429149" y="496358"/>
                </a:cubicBezTo>
                <a:lnTo>
                  <a:pt x="442865" y="495088"/>
                </a:lnTo>
                <a:cubicBezTo>
                  <a:pt x="462804" y="492802"/>
                  <a:pt x="482870" y="490389"/>
                  <a:pt x="502936" y="487468"/>
                </a:cubicBezTo>
                <a:cubicBezTo>
                  <a:pt x="511953" y="486071"/>
                  <a:pt x="521224" y="484420"/>
                  <a:pt x="530241" y="482388"/>
                </a:cubicBezTo>
                <a:cubicBezTo>
                  <a:pt x="539258" y="480356"/>
                  <a:pt x="548656" y="478070"/>
                  <a:pt x="557673" y="475530"/>
                </a:cubicBezTo>
                <a:cubicBezTo>
                  <a:pt x="578120" y="469688"/>
                  <a:pt x="598821" y="464100"/>
                  <a:pt x="619141" y="457877"/>
                </a:cubicBezTo>
                <a:lnTo>
                  <a:pt x="632984" y="453305"/>
                </a:lnTo>
                <a:cubicBezTo>
                  <a:pt x="651145" y="447082"/>
                  <a:pt x="668798" y="439970"/>
                  <a:pt x="686070" y="432223"/>
                </a:cubicBezTo>
                <a:lnTo>
                  <a:pt x="688610" y="431080"/>
                </a:lnTo>
                <a:cubicBezTo>
                  <a:pt x="695849" y="429048"/>
                  <a:pt x="703215" y="426889"/>
                  <a:pt x="710454" y="424603"/>
                </a:cubicBezTo>
                <a:lnTo>
                  <a:pt x="723154" y="420539"/>
                </a:lnTo>
                <a:cubicBezTo>
                  <a:pt x="726837" y="419142"/>
                  <a:pt x="730520" y="417745"/>
                  <a:pt x="734203" y="416094"/>
                </a:cubicBezTo>
                <a:lnTo>
                  <a:pt x="739537" y="413808"/>
                </a:lnTo>
                <a:cubicBezTo>
                  <a:pt x="755031" y="406950"/>
                  <a:pt x="770906" y="399584"/>
                  <a:pt x="786146" y="392472"/>
                </a:cubicBezTo>
                <a:lnTo>
                  <a:pt x="789194" y="391075"/>
                </a:lnTo>
                <a:cubicBezTo>
                  <a:pt x="795720" y="387935"/>
                  <a:pt x="802078" y="384459"/>
                  <a:pt x="808244" y="380661"/>
                </a:cubicBezTo>
                <a:cubicBezTo>
                  <a:pt x="823611" y="370882"/>
                  <a:pt x="838597" y="360722"/>
                  <a:pt x="852948" y="350435"/>
                </a:cubicBezTo>
                <a:cubicBezTo>
                  <a:pt x="855615" y="348403"/>
                  <a:pt x="858155" y="346498"/>
                  <a:pt x="860568" y="344466"/>
                </a:cubicBezTo>
                <a:cubicBezTo>
                  <a:pt x="862981" y="342434"/>
                  <a:pt x="865140" y="340529"/>
                  <a:pt x="867299" y="338497"/>
                </a:cubicBezTo>
                <a:cubicBezTo>
                  <a:pt x="878602" y="327448"/>
                  <a:pt x="890413" y="316272"/>
                  <a:pt x="900446" y="304842"/>
                </a:cubicBezTo>
                <a:cubicBezTo>
                  <a:pt x="902351" y="302683"/>
                  <a:pt x="904002" y="300524"/>
                  <a:pt x="905653" y="298365"/>
                </a:cubicBezTo>
                <a:cubicBezTo>
                  <a:pt x="913264" y="287022"/>
                  <a:pt x="920259" y="275279"/>
                  <a:pt x="926608" y="263186"/>
                </a:cubicBezTo>
                <a:cubicBezTo>
                  <a:pt x="929070" y="259209"/>
                  <a:pt x="931032" y="254943"/>
                  <a:pt x="932450" y="250486"/>
                </a:cubicBezTo>
                <a:lnTo>
                  <a:pt x="933212" y="247438"/>
                </a:lnTo>
                <a:cubicBezTo>
                  <a:pt x="935625" y="236770"/>
                  <a:pt x="937784" y="225975"/>
                  <a:pt x="939435" y="215307"/>
                </a:cubicBezTo>
                <a:cubicBezTo>
                  <a:pt x="939561" y="213107"/>
                  <a:pt x="939561" y="210902"/>
                  <a:pt x="939435" y="208703"/>
                </a:cubicBezTo>
                <a:cubicBezTo>
                  <a:pt x="939626" y="206506"/>
                  <a:pt x="939626" y="204296"/>
                  <a:pt x="939435" y="202099"/>
                </a:cubicBezTo>
                <a:cubicBezTo>
                  <a:pt x="939496" y="201084"/>
                  <a:pt x="939496" y="200066"/>
                  <a:pt x="939435" y="199051"/>
                </a:cubicBezTo>
                <a:cubicBezTo>
                  <a:pt x="937149" y="188891"/>
                  <a:pt x="934482" y="178731"/>
                  <a:pt x="931434" y="168698"/>
                </a:cubicBezTo>
                <a:cubicBezTo>
                  <a:pt x="930163" y="164249"/>
                  <a:pt x="928328" y="159981"/>
                  <a:pt x="925973" y="155998"/>
                </a:cubicBezTo>
                <a:close/>
              </a:path>
            </a:pathLst>
          </a:custGeom>
          <a:solidFill>
            <a:srgbClr val="E8AC8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B456A277-533A-4AE7-A7B9-B71C17BBEE44}"/>
              </a:ext>
            </a:extLst>
          </p:cNvPr>
          <p:cNvSpPr/>
          <p:nvPr/>
        </p:nvSpPr>
        <p:spPr>
          <a:xfrm>
            <a:off x="5072810" y="1549112"/>
            <a:ext cx="646704" cy="621444"/>
          </a:xfrm>
          <a:custGeom>
            <a:avLst/>
            <a:gdLst>
              <a:gd name="connsiteX0" fmla="*/ 235789 w 646704"/>
              <a:gd name="connsiteY0" fmla="*/ 621444 h 621444"/>
              <a:gd name="connsiteX1" fmla="*/ 252172 w 646704"/>
              <a:gd name="connsiteY1" fmla="*/ 620682 h 621444"/>
              <a:gd name="connsiteX2" fmla="*/ 296368 w 646704"/>
              <a:gd name="connsiteY2" fmla="*/ 615221 h 621444"/>
              <a:gd name="connsiteX3" fmla="*/ 304877 w 646704"/>
              <a:gd name="connsiteY3" fmla="*/ 613951 h 621444"/>
              <a:gd name="connsiteX4" fmla="*/ 338786 w 646704"/>
              <a:gd name="connsiteY4" fmla="*/ 606331 h 621444"/>
              <a:gd name="connsiteX5" fmla="*/ 407240 w 646704"/>
              <a:gd name="connsiteY5" fmla="*/ 580931 h 621444"/>
              <a:gd name="connsiteX6" fmla="*/ 442292 w 646704"/>
              <a:gd name="connsiteY6" fmla="*/ 563278 h 621444"/>
              <a:gd name="connsiteX7" fmla="*/ 456134 w 646704"/>
              <a:gd name="connsiteY7" fmla="*/ 554388 h 621444"/>
              <a:gd name="connsiteX8" fmla="*/ 473533 w 646704"/>
              <a:gd name="connsiteY8" fmla="*/ 543974 h 621444"/>
              <a:gd name="connsiteX9" fmla="*/ 490805 w 646704"/>
              <a:gd name="connsiteY9" fmla="*/ 532417 h 621444"/>
              <a:gd name="connsiteX10" fmla="*/ 534239 w 646704"/>
              <a:gd name="connsiteY10" fmla="*/ 500540 h 621444"/>
              <a:gd name="connsiteX11" fmla="*/ 562814 w 646704"/>
              <a:gd name="connsiteY11" fmla="*/ 474251 h 621444"/>
              <a:gd name="connsiteX12" fmla="*/ 568910 w 646704"/>
              <a:gd name="connsiteY12" fmla="*/ 467393 h 621444"/>
              <a:gd name="connsiteX13" fmla="*/ 582626 w 646704"/>
              <a:gd name="connsiteY13" fmla="*/ 450883 h 621444"/>
              <a:gd name="connsiteX14" fmla="*/ 596469 w 646704"/>
              <a:gd name="connsiteY14" fmla="*/ 433992 h 621444"/>
              <a:gd name="connsiteX15" fmla="*/ 607518 w 646704"/>
              <a:gd name="connsiteY15" fmla="*/ 417228 h 621444"/>
              <a:gd name="connsiteX16" fmla="*/ 612217 w 646704"/>
              <a:gd name="connsiteY16" fmla="*/ 408338 h 621444"/>
              <a:gd name="connsiteX17" fmla="*/ 629870 w 646704"/>
              <a:gd name="connsiteY17" fmla="*/ 368968 h 621444"/>
              <a:gd name="connsiteX18" fmla="*/ 635966 w 646704"/>
              <a:gd name="connsiteY18" fmla="*/ 350426 h 621444"/>
              <a:gd name="connsiteX19" fmla="*/ 639776 w 646704"/>
              <a:gd name="connsiteY19" fmla="*/ 331376 h 621444"/>
              <a:gd name="connsiteX20" fmla="*/ 645872 w 646704"/>
              <a:gd name="connsiteY20" fmla="*/ 287688 h 621444"/>
              <a:gd name="connsiteX21" fmla="*/ 646507 w 646704"/>
              <a:gd name="connsiteY21" fmla="*/ 277782 h 621444"/>
              <a:gd name="connsiteX22" fmla="*/ 644729 w 646704"/>
              <a:gd name="connsiteY22" fmla="*/ 238285 h 621444"/>
              <a:gd name="connsiteX23" fmla="*/ 644729 w 646704"/>
              <a:gd name="connsiteY23" fmla="*/ 236253 h 621444"/>
              <a:gd name="connsiteX24" fmla="*/ 646507 w 646704"/>
              <a:gd name="connsiteY24" fmla="*/ 220759 h 621444"/>
              <a:gd name="connsiteX25" fmla="*/ 646507 w 646704"/>
              <a:gd name="connsiteY25" fmla="*/ 211869 h 621444"/>
              <a:gd name="connsiteX26" fmla="*/ 646507 w 646704"/>
              <a:gd name="connsiteY26" fmla="*/ 203614 h 621444"/>
              <a:gd name="connsiteX27" fmla="*/ 646507 w 646704"/>
              <a:gd name="connsiteY27" fmla="*/ 199550 h 621444"/>
              <a:gd name="connsiteX28" fmla="*/ 641427 w 646704"/>
              <a:gd name="connsiteY28" fmla="*/ 163863 h 621444"/>
              <a:gd name="connsiteX29" fmla="*/ 641427 w 646704"/>
              <a:gd name="connsiteY29" fmla="*/ 161577 h 621444"/>
              <a:gd name="connsiteX30" fmla="*/ 637109 w 646704"/>
              <a:gd name="connsiteY30" fmla="*/ 146464 h 621444"/>
              <a:gd name="connsiteX31" fmla="*/ 620345 w 646704"/>
              <a:gd name="connsiteY31" fmla="*/ 108364 h 621444"/>
              <a:gd name="connsiteX32" fmla="*/ 616535 w 646704"/>
              <a:gd name="connsiteY32" fmla="*/ 101633 h 621444"/>
              <a:gd name="connsiteX33" fmla="*/ 612217 w 646704"/>
              <a:gd name="connsiteY33" fmla="*/ 95664 h 621444"/>
              <a:gd name="connsiteX34" fmla="*/ 585928 w 646704"/>
              <a:gd name="connsiteY34" fmla="*/ 64041 h 621444"/>
              <a:gd name="connsiteX35" fmla="*/ 580340 w 646704"/>
              <a:gd name="connsiteY35" fmla="*/ 58834 h 621444"/>
              <a:gd name="connsiteX36" fmla="*/ 546939 w 646704"/>
              <a:gd name="connsiteY36" fmla="*/ 34323 h 621444"/>
              <a:gd name="connsiteX37" fmla="*/ 533350 w 646704"/>
              <a:gd name="connsiteY37" fmla="*/ 26322 h 621444"/>
              <a:gd name="connsiteX38" fmla="*/ 529921 w 646704"/>
              <a:gd name="connsiteY38" fmla="*/ 24798 h 621444"/>
              <a:gd name="connsiteX39" fmla="*/ 493599 w 646704"/>
              <a:gd name="connsiteY39" fmla="*/ 10447 h 621444"/>
              <a:gd name="connsiteX40" fmla="*/ 485725 w 646704"/>
              <a:gd name="connsiteY40" fmla="*/ 7907 h 621444"/>
              <a:gd name="connsiteX41" fmla="*/ 477343 w 646704"/>
              <a:gd name="connsiteY41" fmla="*/ 6002 h 621444"/>
              <a:gd name="connsiteX42" fmla="*/ 473406 w 646704"/>
              <a:gd name="connsiteY42" fmla="*/ 5367 h 621444"/>
              <a:gd name="connsiteX43" fmla="*/ 432766 w 646704"/>
              <a:gd name="connsiteY43" fmla="*/ 287 h 621444"/>
              <a:gd name="connsiteX44" fmla="*/ 415621 w 646704"/>
              <a:gd name="connsiteY44" fmla="*/ 287 h 621444"/>
              <a:gd name="connsiteX45" fmla="*/ 410287 w 646704"/>
              <a:gd name="connsiteY45" fmla="*/ 287 h 621444"/>
              <a:gd name="connsiteX46" fmla="*/ 394031 w 646704"/>
              <a:gd name="connsiteY46" fmla="*/ 1049 h 621444"/>
              <a:gd name="connsiteX47" fmla="*/ 349708 w 646704"/>
              <a:gd name="connsiteY47" fmla="*/ 6510 h 621444"/>
              <a:gd name="connsiteX48" fmla="*/ 341326 w 646704"/>
              <a:gd name="connsiteY48" fmla="*/ 7780 h 621444"/>
              <a:gd name="connsiteX49" fmla="*/ 307417 w 646704"/>
              <a:gd name="connsiteY49" fmla="*/ 15400 h 621444"/>
              <a:gd name="connsiteX50" fmla="*/ 238964 w 646704"/>
              <a:gd name="connsiteY50" fmla="*/ 40800 h 621444"/>
              <a:gd name="connsiteX51" fmla="*/ 203785 w 646704"/>
              <a:gd name="connsiteY51" fmla="*/ 58453 h 621444"/>
              <a:gd name="connsiteX52" fmla="*/ 190069 w 646704"/>
              <a:gd name="connsiteY52" fmla="*/ 67343 h 621444"/>
              <a:gd name="connsiteX53" fmla="*/ 172670 w 646704"/>
              <a:gd name="connsiteY53" fmla="*/ 77757 h 621444"/>
              <a:gd name="connsiteX54" fmla="*/ 155398 w 646704"/>
              <a:gd name="connsiteY54" fmla="*/ 89314 h 621444"/>
              <a:gd name="connsiteX55" fmla="*/ 111964 w 646704"/>
              <a:gd name="connsiteY55" fmla="*/ 121191 h 621444"/>
              <a:gd name="connsiteX56" fmla="*/ 83262 w 646704"/>
              <a:gd name="connsiteY56" fmla="*/ 147480 h 621444"/>
              <a:gd name="connsiteX57" fmla="*/ 77166 w 646704"/>
              <a:gd name="connsiteY57" fmla="*/ 154338 h 621444"/>
              <a:gd name="connsiteX58" fmla="*/ 63577 w 646704"/>
              <a:gd name="connsiteY58" fmla="*/ 170848 h 621444"/>
              <a:gd name="connsiteX59" fmla="*/ 49607 w 646704"/>
              <a:gd name="connsiteY59" fmla="*/ 187739 h 621444"/>
              <a:gd name="connsiteX60" fmla="*/ 38558 w 646704"/>
              <a:gd name="connsiteY60" fmla="*/ 204503 h 621444"/>
              <a:gd name="connsiteX61" fmla="*/ 33986 w 646704"/>
              <a:gd name="connsiteY61" fmla="*/ 213393 h 621444"/>
              <a:gd name="connsiteX62" fmla="*/ 16333 w 646704"/>
              <a:gd name="connsiteY62" fmla="*/ 252763 h 621444"/>
              <a:gd name="connsiteX63" fmla="*/ 10237 w 646704"/>
              <a:gd name="connsiteY63" fmla="*/ 271305 h 621444"/>
              <a:gd name="connsiteX64" fmla="*/ 6300 w 646704"/>
              <a:gd name="connsiteY64" fmla="*/ 290355 h 621444"/>
              <a:gd name="connsiteX65" fmla="*/ 204 w 646704"/>
              <a:gd name="connsiteY65" fmla="*/ 334043 h 621444"/>
              <a:gd name="connsiteX66" fmla="*/ 204 w 646704"/>
              <a:gd name="connsiteY66" fmla="*/ 343949 h 621444"/>
              <a:gd name="connsiteX67" fmla="*/ 2109 w 646704"/>
              <a:gd name="connsiteY67" fmla="*/ 383446 h 621444"/>
              <a:gd name="connsiteX68" fmla="*/ 2109 w 646704"/>
              <a:gd name="connsiteY68" fmla="*/ 385478 h 621444"/>
              <a:gd name="connsiteX69" fmla="*/ 204 w 646704"/>
              <a:gd name="connsiteY69" fmla="*/ 400972 h 621444"/>
              <a:gd name="connsiteX70" fmla="*/ 204 w 646704"/>
              <a:gd name="connsiteY70" fmla="*/ 409862 h 621444"/>
              <a:gd name="connsiteX71" fmla="*/ 204 w 646704"/>
              <a:gd name="connsiteY71" fmla="*/ 418117 h 621444"/>
              <a:gd name="connsiteX72" fmla="*/ 204 w 646704"/>
              <a:gd name="connsiteY72" fmla="*/ 422181 h 621444"/>
              <a:gd name="connsiteX73" fmla="*/ 5411 w 646704"/>
              <a:gd name="connsiteY73" fmla="*/ 457868 h 621444"/>
              <a:gd name="connsiteX74" fmla="*/ 5411 w 646704"/>
              <a:gd name="connsiteY74" fmla="*/ 460154 h 621444"/>
              <a:gd name="connsiteX75" fmla="*/ 9602 w 646704"/>
              <a:gd name="connsiteY75" fmla="*/ 475267 h 621444"/>
              <a:gd name="connsiteX76" fmla="*/ 26493 w 646704"/>
              <a:gd name="connsiteY76" fmla="*/ 512732 h 621444"/>
              <a:gd name="connsiteX77" fmla="*/ 30303 w 646704"/>
              <a:gd name="connsiteY77" fmla="*/ 519463 h 621444"/>
              <a:gd name="connsiteX78" fmla="*/ 34621 w 646704"/>
              <a:gd name="connsiteY78" fmla="*/ 525432 h 621444"/>
              <a:gd name="connsiteX79" fmla="*/ 60783 w 646704"/>
              <a:gd name="connsiteY79" fmla="*/ 556928 h 621444"/>
              <a:gd name="connsiteX80" fmla="*/ 66371 w 646704"/>
              <a:gd name="connsiteY80" fmla="*/ 562262 h 621444"/>
              <a:gd name="connsiteX81" fmla="*/ 99772 w 646704"/>
              <a:gd name="connsiteY81" fmla="*/ 586773 h 621444"/>
              <a:gd name="connsiteX82" fmla="*/ 113488 w 646704"/>
              <a:gd name="connsiteY82" fmla="*/ 594774 h 621444"/>
              <a:gd name="connsiteX83" fmla="*/ 116790 w 646704"/>
              <a:gd name="connsiteY83" fmla="*/ 596298 h 621444"/>
              <a:gd name="connsiteX84" fmla="*/ 153239 w 646704"/>
              <a:gd name="connsiteY84" fmla="*/ 610649 h 621444"/>
              <a:gd name="connsiteX85" fmla="*/ 161113 w 646704"/>
              <a:gd name="connsiteY85" fmla="*/ 613189 h 621444"/>
              <a:gd name="connsiteX86" fmla="*/ 169368 w 646704"/>
              <a:gd name="connsiteY86" fmla="*/ 615094 h 621444"/>
              <a:gd name="connsiteX87" fmla="*/ 173305 w 646704"/>
              <a:gd name="connsiteY87" fmla="*/ 615729 h 621444"/>
              <a:gd name="connsiteX88" fmla="*/ 213945 w 646704"/>
              <a:gd name="connsiteY88" fmla="*/ 620809 h 621444"/>
              <a:gd name="connsiteX89" fmla="*/ 231090 w 646704"/>
              <a:gd name="connsiteY89" fmla="*/ 620809 h 62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646704" h="621444">
                <a:moveTo>
                  <a:pt x="235789" y="621444"/>
                </a:moveTo>
                <a:cubicBezTo>
                  <a:pt x="241292" y="621444"/>
                  <a:pt x="246754" y="621190"/>
                  <a:pt x="252172" y="620682"/>
                </a:cubicBezTo>
                <a:cubicBezTo>
                  <a:pt x="266904" y="619285"/>
                  <a:pt x="281636" y="617126"/>
                  <a:pt x="296368" y="615221"/>
                </a:cubicBezTo>
                <a:lnTo>
                  <a:pt x="304877" y="613951"/>
                </a:lnTo>
                <a:cubicBezTo>
                  <a:pt x="316301" y="611984"/>
                  <a:pt x="327619" y="609441"/>
                  <a:pt x="338786" y="606331"/>
                </a:cubicBezTo>
                <a:cubicBezTo>
                  <a:pt x="362069" y="599175"/>
                  <a:pt x="384924" y="590694"/>
                  <a:pt x="407240" y="580931"/>
                </a:cubicBezTo>
                <a:cubicBezTo>
                  <a:pt x="419341" y="575916"/>
                  <a:pt x="431057" y="570015"/>
                  <a:pt x="442292" y="563278"/>
                </a:cubicBezTo>
                <a:cubicBezTo>
                  <a:pt x="446990" y="560484"/>
                  <a:pt x="451562" y="557436"/>
                  <a:pt x="456134" y="554388"/>
                </a:cubicBezTo>
                <a:cubicBezTo>
                  <a:pt x="460706" y="551340"/>
                  <a:pt x="467818" y="547657"/>
                  <a:pt x="473533" y="543974"/>
                </a:cubicBezTo>
                <a:cubicBezTo>
                  <a:pt x="479248" y="540291"/>
                  <a:pt x="485217" y="536481"/>
                  <a:pt x="490805" y="532417"/>
                </a:cubicBezTo>
                <a:cubicBezTo>
                  <a:pt x="505410" y="522130"/>
                  <a:pt x="520269" y="511716"/>
                  <a:pt x="534239" y="500540"/>
                </a:cubicBezTo>
                <a:cubicBezTo>
                  <a:pt x="544360" y="492448"/>
                  <a:pt x="553908" y="483664"/>
                  <a:pt x="562814" y="474251"/>
                </a:cubicBezTo>
                <a:lnTo>
                  <a:pt x="568910" y="467393"/>
                </a:lnTo>
                <a:cubicBezTo>
                  <a:pt x="573609" y="462059"/>
                  <a:pt x="578054" y="456471"/>
                  <a:pt x="582626" y="450883"/>
                </a:cubicBezTo>
                <a:cubicBezTo>
                  <a:pt x="587198" y="445295"/>
                  <a:pt x="592024" y="439707"/>
                  <a:pt x="596469" y="433992"/>
                </a:cubicBezTo>
                <a:cubicBezTo>
                  <a:pt x="600473" y="428622"/>
                  <a:pt x="604162" y="423025"/>
                  <a:pt x="607518" y="417228"/>
                </a:cubicBezTo>
                <a:cubicBezTo>
                  <a:pt x="609169" y="414307"/>
                  <a:pt x="610693" y="411259"/>
                  <a:pt x="612217" y="408338"/>
                </a:cubicBezTo>
                <a:cubicBezTo>
                  <a:pt x="618313" y="395638"/>
                  <a:pt x="624917" y="382938"/>
                  <a:pt x="629870" y="368968"/>
                </a:cubicBezTo>
                <a:cubicBezTo>
                  <a:pt x="632263" y="362912"/>
                  <a:pt x="634299" y="356721"/>
                  <a:pt x="635966" y="350426"/>
                </a:cubicBezTo>
                <a:cubicBezTo>
                  <a:pt x="637601" y="344154"/>
                  <a:pt x="638873" y="337794"/>
                  <a:pt x="639776" y="331376"/>
                </a:cubicBezTo>
                <a:cubicBezTo>
                  <a:pt x="641935" y="316771"/>
                  <a:pt x="644475" y="302293"/>
                  <a:pt x="645872" y="287688"/>
                </a:cubicBezTo>
                <a:cubicBezTo>
                  <a:pt x="645872" y="284386"/>
                  <a:pt x="645872" y="281084"/>
                  <a:pt x="646507" y="277782"/>
                </a:cubicBezTo>
                <a:cubicBezTo>
                  <a:pt x="647056" y="264590"/>
                  <a:pt x="646461" y="251375"/>
                  <a:pt x="644729" y="238285"/>
                </a:cubicBezTo>
                <a:lnTo>
                  <a:pt x="644729" y="236253"/>
                </a:lnTo>
                <a:cubicBezTo>
                  <a:pt x="645364" y="231046"/>
                  <a:pt x="645999" y="225966"/>
                  <a:pt x="646507" y="220759"/>
                </a:cubicBezTo>
                <a:cubicBezTo>
                  <a:pt x="646697" y="217799"/>
                  <a:pt x="646697" y="214829"/>
                  <a:pt x="646507" y="211869"/>
                </a:cubicBezTo>
                <a:cubicBezTo>
                  <a:pt x="646507" y="209075"/>
                  <a:pt x="646507" y="206408"/>
                  <a:pt x="646507" y="203614"/>
                </a:cubicBezTo>
                <a:cubicBezTo>
                  <a:pt x="646507" y="200820"/>
                  <a:pt x="646507" y="200947"/>
                  <a:pt x="646507" y="199550"/>
                </a:cubicBezTo>
                <a:cubicBezTo>
                  <a:pt x="644983" y="187739"/>
                  <a:pt x="643205" y="175674"/>
                  <a:pt x="641427" y="163863"/>
                </a:cubicBezTo>
                <a:lnTo>
                  <a:pt x="641427" y="161577"/>
                </a:lnTo>
                <a:cubicBezTo>
                  <a:pt x="640538" y="156398"/>
                  <a:pt x="639090" y="151331"/>
                  <a:pt x="637109" y="146464"/>
                </a:cubicBezTo>
                <a:cubicBezTo>
                  <a:pt x="632156" y="133764"/>
                  <a:pt x="626441" y="121064"/>
                  <a:pt x="620345" y="108364"/>
                </a:cubicBezTo>
                <a:cubicBezTo>
                  <a:pt x="619199" y="106052"/>
                  <a:pt x="617927" y="103805"/>
                  <a:pt x="616535" y="101633"/>
                </a:cubicBezTo>
                <a:cubicBezTo>
                  <a:pt x="615138" y="99601"/>
                  <a:pt x="613741" y="97569"/>
                  <a:pt x="612217" y="95664"/>
                </a:cubicBezTo>
                <a:cubicBezTo>
                  <a:pt x="603708" y="84996"/>
                  <a:pt x="595453" y="74074"/>
                  <a:pt x="585928" y="64041"/>
                </a:cubicBezTo>
                <a:cubicBezTo>
                  <a:pt x="584157" y="62209"/>
                  <a:pt x="582292" y="60471"/>
                  <a:pt x="580340" y="58834"/>
                </a:cubicBezTo>
                <a:cubicBezTo>
                  <a:pt x="570053" y="49944"/>
                  <a:pt x="557226" y="41562"/>
                  <a:pt x="546939" y="34323"/>
                </a:cubicBezTo>
                <a:cubicBezTo>
                  <a:pt x="542668" y="31240"/>
                  <a:pt x="538118" y="28561"/>
                  <a:pt x="533350" y="26322"/>
                </a:cubicBezTo>
                <a:lnTo>
                  <a:pt x="529921" y="24798"/>
                </a:lnTo>
                <a:cubicBezTo>
                  <a:pt x="517983" y="19845"/>
                  <a:pt x="505791" y="15019"/>
                  <a:pt x="493599" y="10447"/>
                </a:cubicBezTo>
                <a:lnTo>
                  <a:pt x="485725" y="7907"/>
                </a:lnTo>
                <a:cubicBezTo>
                  <a:pt x="482931" y="7145"/>
                  <a:pt x="480137" y="6510"/>
                  <a:pt x="477343" y="6002"/>
                </a:cubicBezTo>
                <a:lnTo>
                  <a:pt x="473406" y="5367"/>
                </a:lnTo>
                <a:cubicBezTo>
                  <a:pt x="459944" y="3462"/>
                  <a:pt x="446355" y="1811"/>
                  <a:pt x="432766" y="287"/>
                </a:cubicBezTo>
                <a:cubicBezTo>
                  <a:pt x="427058" y="-96"/>
                  <a:pt x="421330" y="-96"/>
                  <a:pt x="415621" y="287"/>
                </a:cubicBezTo>
                <a:lnTo>
                  <a:pt x="410287" y="287"/>
                </a:lnTo>
                <a:cubicBezTo>
                  <a:pt x="404826" y="287"/>
                  <a:pt x="399365" y="287"/>
                  <a:pt x="394031" y="1049"/>
                </a:cubicBezTo>
                <a:cubicBezTo>
                  <a:pt x="379172" y="2446"/>
                  <a:pt x="364440" y="4605"/>
                  <a:pt x="349708" y="6510"/>
                </a:cubicBezTo>
                <a:lnTo>
                  <a:pt x="341326" y="7780"/>
                </a:lnTo>
                <a:cubicBezTo>
                  <a:pt x="329902" y="9747"/>
                  <a:pt x="318584" y="12290"/>
                  <a:pt x="307417" y="15400"/>
                </a:cubicBezTo>
                <a:cubicBezTo>
                  <a:pt x="284120" y="22515"/>
                  <a:pt x="261263" y="30997"/>
                  <a:pt x="238964" y="40800"/>
                </a:cubicBezTo>
                <a:cubicBezTo>
                  <a:pt x="226797" y="45762"/>
                  <a:pt x="215035" y="51664"/>
                  <a:pt x="203785" y="58453"/>
                </a:cubicBezTo>
                <a:cubicBezTo>
                  <a:pt x="199086" y="61247"/>
                  <a:pt x="194514" y="64295"/>
                  <a:pt x="190069" y="67343"/>
                </a:cubicBezTo>
                <a:cubicBezTo>
                  <a:pt x="185624" y="70391"/>
                  <a:pt x="178385" y="74074"/>
                  <a:pt x="172670" y="77757"/>
                </a:cubicBezTo>
                <a:cubicBezTo>
                  <a:pt x="166955" y="81440"/>
                  <a:pt x="160986" y="85250"/>
                  <a:pt x="155398" y="89314"/>
                </a:cubicBezTo>
                <a:cubicBezTo>
                  <a:pt x="140793" y="99601"/>
                  <a:pt x="125807" y="110015"/>
                  <a:pt x="111964" y="121191"/>
                </a:cubicBezTo>
                <a:cubicBezTo>
                  <a:pt x="101802" y="129282"/>
                  <a:pt x="92212" y="138066"/>
                  <a:pt x="83262" y="147480"/>
                </a:cubicBezTo>
                <a:lnTo>
                  <a:pt x="77166" y="154338"/>
                </a:lnTo>
                <a:cubicBezTo>
                  <a:pt x="72467" y="159672"/>
                  <a:pt x="68022" y="165260"/>
                  <a:pt x="63577" y="170848"/>
                </a:cubicBezTo>
                <a:cubicBezTo>
                  <a:pt x="59132" y="176436"/>
                  <a:pt x="54052" y="182024"/>
                  <a:pt x="49607" y="187739"/>
                </a:cubicBezTo>
                <a:cubicBezTo>
                  <a:pt x="45575" y="193089"/>
                  <a:pt x="41884" y="198688"/>
                  <a:pt x="38558" y="204503"/>
                </a:cubicBezTo>
                <a:cubicBezTo>
                  <a:pt x="36907" y="207424"/>
                  <a:pt x="35383" y="210472"/>
                  <a:pt x="33986" y="213393"/>
                </a:cubicBezTo>
                <a:cubicBezTo>
                  <a:pt x="27763" y="226093"/>
                  <a:pt x="21286" y="239428"/>
                  <a:pt x="16333" y="252763"/>
                </a:cubicBezTo>
                <a:cubicBezTo>
                  <a:pt x="13940" y="258819"/>
                  <a:pt x="11905" y="265011"/>
                  <a:pt x="10237" y="271305"/>
                </a:cubicBezTo>
                <a:cubicBezTo>
                  <a:pt x="8586" y="277655"/>
                  <a:pt x="7316" y="284005"/>
                  <a:pt x="6300" y="290355"/>
                </a:cubicBezTo>
                <a:cubicBezTo>
                  <a:pt x="4141" y="304833"/>
                  <a:pt x="1601" y="319438"/>
                  <a:pt x="204" y="334043"/>
                </a:cubicBezTo>
                <a:cubicBezTo>
                  <a:pt x="204" y="337345"/>
                  <a:pt x="204" y="340647"/>
                  <a:pt x="204" y="343949"/>
                </a:cubicBezTo>
                <a:cubicBezTo>
                  <a:pt x="-370" y="357145"/>
                  <a:pt x="267" y="370366"/>
                  <a:pt x="2109" y="383446"/>
                </a:cubicBezTo>
                <a:lnTo>
                  <a:pt x="2109" y="385478"/>
                </a:lnTo>
                <a:cubicBezTo>
                  <a:pt x="1347" y="390685"/>
                  <a:pt x="712" y="395765"/>
                  <a:pt x="204" y="400972"/>
                </a:cubicBezTo>
                <a:cubicBezTo>
                  <a:pt x="204" y="403893"/>
                  <a:pt x="204" y="406941"/>
                  <a:pt x="204" y="409862"/>
                </a:cubicBezTo>
                <a:cubicBezTo>
                  <a:pt x="204" y="412783"/>
                  <a:pt x="204" y="415323"/>
                  <a:pt x="204" y="418117"/>
                </a:cubicBezTo>
                <a:lnTo>
                  <a:pt x="204" y="422181"/>
                </a:lnTo>
                <a:cubicBezTo>
                  <a:pt x="1728" y="433992"/>
                  <a:pt x="3506" y="446057"/>
                  <a:pt x="5411" y="457868"/>
                </a:cubicBezTo>
                <a:lnTo>
                  <a:pt x="5411" y="460154"/>
                </a:lnTo>
                <a:cubicBezTo>
                  <a:pt x="6317" y="465315"/>
                  <a:pt x="7720" y="470377"/>
                  <a:pt x="9602" y="475267"/>
                </a:cubicBezTo>
                <a:cubicBezTo>
                  <a:pt x="14555" y="487967"/>
                  <a:pt x="20270" y="500667"/>
                  <a:pt x="26493" y="512732"/>
                </a:cubicBezTo>
                <a:cubicBezTo>
                  <a:pt x="27639" y="515044"/>
                  <a:pt x="28911" y="517291"/>
                  <a:pt x="30303" y="519463"/>
                </a:cubicBezTo>
                <a:cubicBezTo>
                  <a:pt x="31585" y="521562"/>
                  <a:pt x="33028" y="523558"/>
                  <a:pt x="34621" y="525432"/>
                </a:cubicBezTo>
                <a:cubicBezTo>
                  <a:pt x="43003" y="536100"/>
                  <a:pt x="51385" y="547022"/>
                  <a:pt x="60783" y="556928"/>
                </a:cubicBezTo>
                <a:cubicBezTo>
                  <a:pt x="62551" y="558803"/>
                  <a:pt x="64416" y="560583"/>
                  <a:pt x="66371" y="562262"/>
                </a:cubicBezTo>
                <a:cubicBezTo>
                  <a:pt x="76658" y="571152"/>
                  <a:pt x="89485" y="579534"/>
                  <a:pt x="99772" y="586773"/>
                </a:cubicBezTo>
                <a:cubicBezTo>
                  <a:pt x="104105" y="589830"/>
                  <a:pt x="108694" y="592507"/>
                  <a:pt x="113488" y="594774"/>
                </a:cubicBezTo>
                <a:lnTo>
                  <a:pt x="116790" y="596298"/>
                </a:lnTo>
                <a:cubicBezTo>
                  <a:pt x="128855" y="601251"/>
                  <a:pt x="141047" y="606077"/>
                  <a:pt x="153239" y="610649"/>
                </a:cubicBezTo>
                <a:lnTo>
                  <a:pt x="161113" y="613189"/>
                </a:lnTo>
                <a:cubicBezTo>
                  <a:pt x="163780" y="613951"/>
                  <a:pt x="166574" y="614459"/>
                  <a:pt x="169368" y="615094"/>
                </a:cubicBezTo>
                <a:lnTo>
                  <a:pt x="173305" y="615729"/>
                </a:lnTo>
                <a:cubicBezTo>
                  <a:pt x="186767" y="617634"/>
                  <a:pt x="200356" y="619285"/>
                  <a:pt x="213945" y="620809"/>
                </a:cubicBezTo>
                <a:cubicBezTo>
                  <a:pt x="219654" y="621189"/>
                  <a:pt x="225382" y="621189"/>
                  <a:pt x="231090" y="620809"/>
                </a:cubicBezTo>
                <a:close/>
              </a:path>
            </a:pathLst>
          </a:custGeom>
          <a:solidFill>
            <a:srgbClr val="FFC57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FBE471F0-1755-4797-A07B-FEC3B3B60016}"/>
              </a:ext>
            </a:extLst>
          </p:cNvPr>
          <p:cNvSpPr/>
          <p:nvPr/>
        </p:nvSpPr>
        <p:spPr>
          <a:xfrm>
            <a:off x="4694036" y="1548478"/>
            <a:ext cx="753003" cy="553531"/>
          </a:xfrm>
          <a:custGeom>
            <a:avLst/>
            <a:gdLst>
              <a:gd name="connsiteX0" fmla="*/ 732800 w 753003"/>
              <a:gd name="connsiteY0" fmla="*/ 422181 h 553531"/>
              <a:gd name="connsiteX1" fmla="*/ 738007 w 753003"/>
              <a:gd name="connsiteY1" fmla="*/ 409481 h 553531"/>
              <a:gd name="connsiteX2" fmla="*/ 748040 w 753003"/>
              <a:gd name="connsiteY2" fmla="*/ 374937 h 553531"/>
              <a:gd name="connsiteX3" fmla="*/ 749691 w 753003"/>
              <a:gd name="connsiteY3" fmla="*/ 368333 h 553531"/>
              <a:gd name="connsiteX4" fmla="*/ 752993 w 753003"/>
              <a:gd name="connsiteY4" fmla="*/ 341028 h 553531"/>
              <a:gd name="connsiteX5" fmla="*/ 747786 w 753003"/>
              <a:gd name="connsiteY5" fmla="*/ 283370 h 553531"/>
              <a:gd name="connsiteX6" fmla="*/ 739150 w 753003"/>
              <a:gd name="connsiteY6" fmla="*/ 252509 h 553531"/>
              <a:gd name="connsiteX7" fmla="*/ 733181 w 753003"/>
              <a:gd name="connsiteY7" fmla="*/ 239809 h 553531"/>
              <a:gd name="connsiteX8" fmla="*/ 726831 w 753003"/>
              <a:gd name="connsiteY8" fmla="*/ 224061 h 553531"/>
              <a:gd name="connsiteX9" fmla="*/ 718957 w 753003"/>
              <a:gd name="connsiteY9" fmla="*/ 208186 h 553531"/>
              <a:gd name="connsiteX10" fmla="*/ 695462 w 753003"/>
              <a:gd name="connsiteY10" fmla="*/ 167419 h 553531"/>
              <a:gd name="connsiteX11" fmla="*/ 673364 w 753003"/>
              <a:gd name="connsiteY11" fmla="*/ 139225 h 553531"/>
              <a:gd name="connsiteX12" fmla="*/ 667141 w 753003"/>
              <a:gd name="connsiteY12" fmla="*/ 132875 h 553531"/>
              <a:gd name="connsiteX13" fmla="*/ 651774 w 753003"/>
              <a:gd name="connsiteY13" fmla="*/ 118397 h 553531"/>
              <a:gd name="connsiteX14" fmla="*/ 635645 w 753003"/>
              <a:gd name="connsiteY14" fmla="*/ 103665 h 553531"/>
              <a:gd name="connsiteX15" fmla="*/ 618881 w 753003"/>
              <a:gd name="connsiteY15" fmla="*/ 90965 h 553531"/>
              <a:gd name="connsiteX16" fmla="*/ 609610 w 753003"/>
              <a:gd name="connsiteY16" fmla="*/ 85250 h 553531"/>
              <a:gd name="connsiteX17" fmla="*/ 566938 w 753003"/>
              <a:gd name="connsiteY17" fmla="*/ 61882 h 553531"/>
              <a:gd name="connsiteX18" fmla="*/ 546110 w 753003"/>
              <a:gd name="connsiteY18" fmla="*/ 52484 h 553531"/>
              <a:gd name="connsiteX19" fmla="*/ 523631 w 753003"/>
              <a:gd name="connsiteY19" fmla="*/ 44737 h 553531"/>
              <a:gd name="connsiteX20" fmla="*/ 471307 w 753003"/>
              <a:gd name="connsiteY20" fmla="*/ 28862 h 553531"/>
              <a:gd name="connsiteX21" fmla="*/ 458607 w 753003"/>
              <a:gd name="connsiteY21" fmla="*/ 25814 h 553531"/>
              <a:gd name="connsiteX22" fmla="*/ 407807 w 753003"/>
              <a:gd name="connsiteY22" fmla="*/ 16924 h 553531"/>
              <a:gd name="connsiteX23" fmla="*/ 405267 w 753003"/>
              <a:gd name="connsiteY23" fmla="*/ 16924 h 553531"/>
              <a:gd name="connsiteX24" fmla="*/ 386471 w 753003"/>
              <a:gd name="connsiteY24" fmla="*/ 11463 h 553531"/>
              <a:gd name="connsiteX25" fmla="*/ 375549 w 753003"/>
              <a:gd name="connsiteY25" fmla="*/ 8923 h 553531"/>
              <a:gd name="connsiteX26" fmla="*/ 365135 w 753003"/>
              <a:gd name="connsiteY26" fmla="*/ 7018 h 553531"/>
              <a:gd name="connsiteX27" fmla="*/ 359928 w 753003"/>
              <a:gd name="connsiteY27" fmla="*/ 6256 h 553531"/>
              <a:gd name="connsiteX28" fmla="*/ 313192 w 753003"/>
              <a:gd name="connsiteY28" fmla="*/ 795 h 553531"/>
              <a:gd name="connsiteX29" fmla="*/ 310144 w 753003"/>
              <a:gd name="connsiteY29" fmla="*/ 795 h 553531"/>
              <a:gd name="connsiteX30" fmla="*/ 289697 w 753003"/>
              <a:gd name="connsiteY30" fmla="*/ 33 h 553531"/>
              <a:gd name="connsiteX31" fmla="*/ 236230 w 753003"/>
              <a:gd name="connsiteY31" fmla="*/ 2954 h 553531"/>
              <a:gd name="connsiteX32" fmla="*/ 226451 w 753003"/>
              <a:gd name="connsiteY32" fmla="*/ 4097 h 553531"/>
              <a:gd name="connsiteX33" fmla="*/ 217307 w 753003"/>
              <a:gd name="connsiteY33" fmla="*/ 5748 h 553531"/>
              <a:gd name="connsiteX34" fmla="*/ 167777 w 753003"/>
              <a:gd name="connsiteY34" fmla="*/ 17178 h 553531"/>
              <a:gd name="connsiteX35" fmla="*/ 159014 w 753003"/>
              <a:gd name="connsiteY35" fmla="*/ 19972 h 553531"/>
              <a:gd name="connsiteX36" fmla="*/ 115580 w 753003"/>
              <a:gd name="connsiteY36" fmla="*/ 38641 h 553531"/>
              <a:gd name="connsiteX37" fmla="*/ 100467 w 753003"/>
              <a:gd name="connsiteY37" fmla="*/ 46769 h 553531"/>
              <a:gd name="connsiteX38" fmla="*/ 97292 w 753003"/>
              <a:gd name="connsiteY38" fmla="*/ 48928 h 553531"/>
              <a:gd name="connsiteX39" fmla="*/ 65415 w 753003"/>
              <a:gd name="connsiteY39" fmla="*/ 72423 h 553531"/>
              <a:gd name="connsiteX40" fmla="*/ 59319 w 753003"/>
              <a:gd name="connsiteY40" fmla="*/ 77757 h 553531"/>
              <a:gd name="connsiteX41" fmla="*/ 53731 w 753003"/>
              <a:gd name="connsiteY41" fmla="*/ 83472 h 553531"/>
              <a:gd name="connsiteX42" fmla="*/ 51445 w 753003"/>
              <a:gd name="connsiteY42" fmla="*/ 86266 h 553531"/>
              <a:gd name="connsiteX43" fmla="*/ 29601 w 753003"/>
              <a:gd name="connsiteY43" fmla="*/ 115222 h 553531"/>
              <a:gd name="connsiteX44" fmla="*/ 22362 w 753003"/>
              <a:gd name="connsiteY44" fmla="*/ 127922 h 553531"/>
              <a:gd name="connsiteX45" fmla="*/ 20203 w 753003"/>
              <a:gd name="connsiteY45" fmla="*/ 131859 h 553531"/>
              <a:gd name="connsiteX46" fmla="*/ 14996 w 753003"/>
              <a:gd name="connsiteY46" fmla="*/ 144559 h 553531"/>
              <a:gd name="connsiteX47" fmla="*/ 4963 w 753003"/>
              <a:gd name="connsiteY47" fmla="*/ 179103 h 553531"/>
              <a:gd name="connsiteX48" fmla="*/ 3312 w 753003"/>
              <a:gd name="connsiteY48" fmla="*/ 185707 h 553531"/>
              <a:gd name="connsiteX49" fmla="*/ 10 w 753003"/>
              <a:gd name="connsiteY49" fmla="*/ 213139 h 553531"/>
              <a:gd name="connsiteX50" fmla="*/ 5217 w 753003"/>
              <a:gd name="connsiteY50" fmla="*/ 270670 h 553531"/>
              <a:gd name="connsiteX51" fmla="*/ 13853 w 753003"/>
              <a:gd name="connsiteY51" fmla="*/ 301531 h 553531"/>
              <a:gd name="connsiteX52" fmla="*/ 19822 w 753003"/>
              <a:gd name="connsiteY52" fmla="*/ 314231 h 553531"/>
              <a:gd name="connsiteX53" fmla="*/ 26172 w 753003"/>
              <a:gd name="connsiteY53" fmla="*/ 329979 h 553531"/>
              <a:gd name="connsiteX54" fmla="*/ 34046 w 753003"/>
              <a:gd name="connsiteY54" fmla="*/ 345854 h 553531"/>
              <a:gd name="connsiteX55" fmla="*/ 57541 w 753003"/>
              <a:gd name="connsiteY55" fmla="*/ 386621 h 553531"/>
              <a:gd name="connsiteX56" fmla="*/ 79639 w 753003"/>
              <a:gd name="connsiteY56" fmla="*/ 414815 h 553531"/>
              <a:gd name="connsiteX57" fmla="*/ 85862 w 753003"/>
              <a:gd name="connsiteY57" fmla="*/ 421165 h 553531"/>
              <a:gd name="connsiteX58" fmla="*/ 101356 w 753003"/>
              <a:gd name="connsiteY58" fmla="*/ 435643 h 553531"/>
              <a:gd name="connsiteX59" fmla="*/ 117358 w 753003"/>
              <a:gd name="connsiteY59" fmla="*/ 450502 h 553531"/>
              <a:gd name="connsiteX60" fmla="*/ 134122 w 753003"/>
              <a:gd name="connsiteY60" fmla="*/ 463202 h 553531"/>
              <a:gd name="connsiteX61" fmla="*/ 143520 w 753003"/>
              <a:gd name="connsiteY61" fmla="*/ 468917 h 553531"/>
              <a:gd name="connsiteX62" fmla="*/ 186065 w 753003"/>
              <a:gd name="connsiteY62" fmla="*/ 492285 h 553531"/>
              <a:gd name="connsiteX63" fmla="*/ 206893 w 753003"/>
              <a:gd name="connsiteY63" fmla="*/ 501683 h 553531"/>
              <a:gd name="connsiteX64" fmla="*/ 229372 w 753003"/>
              <a:gd name="connsiteY64" fmla="*/ 509557 h 553531"/>
              <a:gd name="connsiteX65" fmla="*/ 281696 w 753003"/>
              <a:gd name="connsiteY65" fmla="*/ 525305 h 553531"/>
              <a:gd name="connsiteX66" fmla="*/ 294396 w 753003"/>
              <a:gd name="connsiteY66" fmla="*/ 528353 h 553531"/>
              <a:gd name="connsiteX67" fmla="*/ 345196 w 753003"/>
              <a:gd name="connsiteY67" fmla="*/ 537243 h 553531"/>
              <a:gd name="connsiteX68" fmla="*/ 347736 w 753003"/>
              <a:gd name="connsiteY68" fmla="*/ 537243 h 553531"/>
              <a:gd name="connsiteX69" fmla="*/ 366532 w 753003"/>
              <a:gd name="connsiteY69" fmla="*/ 542704 h 553531"/>
              <a:gd name="connsiteX70" fmla="*/ 377454 w 753003"/>
              <a:gd name="connsiteY70" fmla="*/ 545371 h 553531"/>
              <a:gd name="connsiteX71" fmla="*/ 387868 w 753003"/>
              <a:gd name="connsiteY71" fmla="*/ 547276 h 553531"/>
              <a:gd name="connsiteX72" fmla="*/ 393075 w 753003"/>
              <a:gd name="connsiteY72" fmla="*/ 547276 h 553531"/>
              <a:gd name="connsiteX73" fmla="*/ 439811 w 753003"/>
              <a:gd name="connsiteY73" fmla="*/ 552737 h 553531"/>
              <a:gd name="connsiteX74" fmla="*/ 442859 w 753003"/>
              <a:gd name="connsiteY74" fmla="*/ 552737 h 553531"/>
              <a:gd name="connsiteX75" fmla="*/ 463433 w 753003"/>
              <a:gd name="connsiteY75" fmla="*/ 553499 h 553531"/>
              <a:gd name="connsiteX76" fmla="*/ 516773 w 753003"/>
              <a:gd name="connsiteY76" fmla="*/ 550578 h 553531"/>
              <a:gd name="connsiteX77" fmla="*/ 526552 w 753003"/>
              <a:gd name="connsiteY77" fmla="*/ 549435 h 553531"/>
              <a:gd name="connsiteX78" fmla="*/ 535823 w 753003"/>
              <a:gd name="connsiteY78" fmla="*/ 547784 h 553531"/>
              <a:gd name="connsiteX79" fmla="*/ 585226 w 753003"/>
              <a:gd name="connsiteY79" fmla="*/ 536354 h 553531"/>
              <a:gd name="connsiteX80" fmla="*/ 593989 w 753003"/>
              <a:gd name="connsiteY80" fmla="*/ 533560 h 553531"/>
              <a:gd name="connsiteX81" fmla="*/ 637423 w 753003"/>
              <a:gd name="connsiteY81" fmla="*/ 514891 h 553531"/>
              <a:gd name="connsiteX82" fmla="*/ 652536 w 753003"/>
              <a:gd name="connsiteY82" fmla="*/ 506763 h 553531"/>
              <a:gd name="connsiteX83" fmla="*/ 655711 w 753003"/>
              <a:gd name="connsiteY83" fmla="*/ 504604 h 553531"/>
              <a:gd name="connsiteX84" fmla="*/ 687588 w 753003"/>
              <a:gd name="connsiteY84" fmla="*/ 481109 h 553531"/>
              <a:gd name="connsiteX85" fmla="*/ 693811 w 753003"/>
              <a:gd name="connsiteY85" fmla="*/ 475902 h 553531"/>
              <a:gd name="connsiteX86" fmla="*/ 699272 w 753003"/>
              <a:gd name="connsiteY86" fmla="*/ 470059 h 553531"/>
              <a:gd name="connsiteX87" fmla="*/ 701558 w 753003"/>
              <a:gd name="connsiteY87" fmla="*/ 467392 h 553531"/>
              <a:gd name="connsiteX88" fmla="*/ 723529 w 753003"/>
              <a:gd name="connsiteY88" fmla="*/ 438310 h 553531"/>
              <a:gd name="connsiteX89" fmla="*/ 730768 w 753003"/>
              <a:gd name="connsiteY89" fmla="*/ 425610 h 553531"/>
              <a:gd name="connsiteX90" fmla="*/ 732800 w 753003"/>
              <a:gd name="connsiteY90" fmla="*/ 422181 h 553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753003" h="553531">
                <a:moveTo>
                  <a:pt x="732800" y="422181"/>
                </a:moveTo>
                <a:cubicBezTo>
                  <a:pt x="734893" y="418103"/>
                  <a:pt x="736635" y="413854"/>
                  <a:pt x="738007" y="409481"/>
                </a:cubicBezTo>
                <a:cubicBezTo>
                  <a:pt x="741944" y="398051"/>
                  <a:pt x="744865" y="386494"/>
                  <a:pt x="748040" y="374937"/>
                </a:cubicBezTo>
                <a:cubicBezTo>
                  <a:pt x="748675" y="372778"/>
                  <a:pt x="749183" y="370619"/>
                  <a:pt x="749691" y="368333"/>
                </a:cubicBezTo>
                <a:cubicBezTo>
                  <a:pt x="751549" y="359339"/>
                  <a:pt x="752654" y="350205"/>
                  <a:pt x="752993" y="341028"/>
                </a:cubicBezTo>
                <a:cubicBezTo>
                  <a:pt x="753157" y="321684"/>
                  <a:pt x="751413" y="302371"/>
                  <a:pt x="747786" y="283370"/>
                </a:cubicBezTo>
                <a:cubicBezTo>
                  <a:pt x="746188" y="272766"/>
                  <a:pt x="743288" y="262401"/>
                  <a:pt x="739150" y="252509"/>
                </a:cubicBezTo>
                <a:cubicBezTo>
                  <a:pt x="737372" y="248318"/>
                  <a:pt x="735340" y="244000"/>
                  <a:pt x="733181" y="239809"/>
                </a:cubicBezTo>
                <a:cubicBezTo>
                  <a:pt x="731022" y="235618"/>
                  <a:pt x="729244" y="229268"/>
                  <a:pt x="726831" y="224061"/>
                </a:cubicBezTo>
                <a:cubicBezTo>
                  <a:pt x="724418" y="218854"/>
                  <a:pt x="721878" y="213393"/>
                  <a:pt x="718957" y="208186"/>
                </a:cubicBezTo>
                <a:cubicBezTo>
                  <a:pt x="711464" y="194597"/>
                  <a:pt x="704225" y="180754"/>
                  <a:pt x="695462" y="167419"/>
                </a:cubicBezTo>
                <a:cubicBezTo>
                  <a:pt x="688933" y="157393"/>
                  <a:pt x="681539" y="147959"/>
                  <a:pt x="673364" y="139225"/>
                </a:cubicBezTo>
                <a:lnTo>
                  <a:pt x="667141" y="132875"/>
                </a:lnTo>
                <a:cubicBezTo>
                  <a:pt x="662188" y="128049"/>
                  <a:pt x="656854" y="123223"/>
                  <a:pt x="651774" y="118397"/>
                </a:cubicBezTo>
                <a:cubicBezTo>
                  <a:pt x="646694" y="113571"/>
                  <a:pt x="641233" y="108491"/>
                  <a:pt x="635645" y="103665"/>
                </a:cubicBezTo>
                <a:cubicBezTo>
                  <a:pt x="630340" y="99070"/>
                  <a:pt x="624740" y="94828"/>
                  <a:pt x="618881" y="90965"/>
                </a:cubicBezTo>
                <a:lnTo>
                  <a:pt x="609610" y="85250"/>
                </a:lnTo>
                <a:cubicBezTo>
                  <a:pt x="595640" y="77249"/>
                  <a:pt x="581543" y="69375"/>
                  <a:pt x="566938" y="61882"/>
                </a:cubicBezTo>
                <a:cubicBezTo>
                  <a:pt x="560207" y="58453"/>
                  <a:pt x="553349" y="55405"/>
                  <a:pt x="546110" y="52484"/>
                </a:cubicBezTo>
                <a:cubicBezTo>
                  <a:pt x="538871" y="49563"/>
                  <a:pt x="531251" y="47023"/>
                  <a:pt x="523631" y="44737"/>
                </a:cubicBezTo>
                <a:cubicBezTo>
                  <a:pt x="506232" y="39276"/>
                  <a:pt x="489087" y="33688"/>
                  <a:pt x="471307" y="28862"/>
                </a:cubicBezTo>
                <a:lnTo>
                  <a:pt x="458607" y="25814"/>
                </a:lnTo>
                <a:cubicBezTo>
                  <a:pt x="441839" y="21970"/>
                  <a:pt x="424883" y="19003"/>
                  <a:pt x="407807" y="16924"/>
                </a:cubicBezTo>
                <a:lnTo>
                  <a:pt x="405267" y="16924"/>
                </a:lnTo>
                <a:lnTo>
                  <a:pt x="386471" y="11463"/>
                </a:lnTo>
                <a:lnTo>
                  <a:pt x="375549" y="8923"/>
                </a:lnTo>
                <a:cubicBezTo>
                  <a:pt x="372120" y="8161"/>
                  <a:pt x="368691" y="7526"/>
                  <a:pt x="365135" y="7018"/>
                </a:cubicBezTo>
                <a:lnTo>
                  <a:pt x="359928" y="6256"/>
                </a:lnTo>
                <a:lnTo>
                  <a:pt x="313192" y="795"/>
                </a:lnTo>
                <a:lnTo>
                  <a:pt x="310144" y="795"/>
                </a:lnTo>
                <a:cubicBezTo>
                  <a:pt x="303348" y="158"/>
                  <a:pt x="296522" y="-97"/>
                  <a:pt x="289697" y="33"/>
                </a:cubicBezTo>
                <a:cubicBezTo>
                  <a:pt x="271790" y="33"/>
                  <a:pt x="254010" y="1557"/>
                  <a:pt x="236230" y="2954"/>
                </a:cubicBezTo>
                <a:cubicBezTo>
                  <a:pt x="232928" y="2954"/>
                  <a:pt x="229753" y="2954"/>
                  <a:pt x="226451" y="4097"/>
                </a:cubicBezTo>
                <a:lnTo>
                  <a:pt x="217307" y="5748"/>
                </a:lnTo>
                <a:cubicBezTo>
                  <a:pt x="200670" y="9304"/>
                  <a:pt x="183779" y="12733"/>
                  <a:pt x="167777" y="17178"/>
                </a:cubicBezTo>
                <a:lnTo>
                  <a:pt x="159014" y="19972"/>
                </a:lnTo>
                <a:cubicBezTo>
                  <a:pt x="144028" y="25433"/>
                  <a:pt x="128661" y="32672"/>
                  <a:pt x="115580" y="38641"/>
                </a:cubicBezTo>
                <a:cubicBezTo>
                  <a:pt x="110344" y="40964"/>
                  <a:pt x="105292" y="43681"/>
                  <a:pt x="100467" y="46769"/>
                </a:cubicBezTo>
                <a:lnTo>
                  <a:pt x="97292" y="48928"/>
                </a:lnTo>
                <a:cubicBezTo>
                  <a:pt x="86497" y="56675"/>
                  <a:pt x="75702" y="64549"/>
                  <a:pt x="65415" y="72423"/>
                </a:cubicBezTo>
                <a:cubicBezTo>
                  <a:pt x="63256" y="74201"/>
                  <a:pt x="61224" y="75852"/>
                  <a:pt x="59319" y="77757"/>
                </a:cubicBezTo>
                <a:cubicBezTo>
                  <a:pt x="57299" y="79501"/>
                  <a:pt x="55429" y="81413"/>
                  <a:pt x="53731" y="83472"/>
                </a:cubicBezTo>
                <a:lnTo>
                  <a:pt x="51445" y="86266"/>
                </a:lnTo>
                <a:cubicBezTo>
                  <a:pt x="43825" y="95791"/>
                  <a:pt x="36586" y="105570"/>
                  <a:pt x="29601" y="115222"/>
                </a:cubicBezTo>
                <a:cubicBezTo>
                  <a:pt x="26736" y="119181"/>
                  <a:pt x="24309" y="123439"/>
                  <a:pt x="22362" y="127922"/>
                </a:cubicBezTo>
                <a:lnTo>
                  <a:pt x="20203" y="131859"/>
                </a:lnTo>
                <a:cubicBezTo>
                  <a:pt x="18110" y="135936"/>
                  <a:pt x="16369" y="140185"/>
                  <a:pt x="14996" y="144559"/>
                </a:cubicBezTo>
                <a:cubicBezTo>
                  <a:pt x="11059" y="155989"/>
                  <a:pt x="8138" y="167546"/>
                  <a:pt x="4963" y="179103"/>
                </a:cubicBezTo>
                <a:cubicBezTo>
                  <a:pt x="4328" y="181262"/>
                  <a:pt x="3820" y="183548"/>
                  <a:pt x="3312" y="185707"/>
                </a:cubicBezTo>
                <a:cubicBezTo>
                  <a:pt x="1462" y="194745"/>
                  <a:pt x="357" y="203920"/>
                  <a:pt x="10" y="213139"/>
                </a:cubicBezTo>
                <a:cubicBezTo>
                  <a:pt x="-148" y="232440"/>
                  <a:pt x="1596" y="251710"/>
                  <a:pt x="5217" y="270670"/>
                </a:cubicBezTo>
                <a:cubicBezTo>
                  <a:pt x="6798" y="281276"/>
                  <a:pt x="9699" y="291644"/>
                  <a:pt x="13853" y="301531"/>
                </a:cubicBezTo>
                <a:cubicBezTo>
                  <a:pt x="15631" y="305849"/>
                  <a:pt x="17663" y="310040"/>
                  <a:pt x="19822" y="314231"/>
                </a:cubicBezTo>
                <a:cubicBezTo>
                  <a:pt x="21981" y="318422"/>
                  <a:pt x="23886" y="324772"/>
                  <a:pt x="26172" y="329979"/>
                </a:cubicBezTo>
                <a:cubicBezTo>
                  <a:pt x="28458" y="335186"/>
                  <a:pt x="31125" y="340647"/>
                  <a:pt x="34046" y="345854"/>
                </a:cubicBezTo>
                <a:cubicBezTo>
                  <a:pt x="41539" y="359443"/>
                  <a:pt x="48778" y="373286"/>
                  <a:pt x="57541" y="386621"/>
                </a:cubicBezTo>
                <a:cubicBezTo>
                  <a:pt x="64111" y="396616"/>
                  <a:pt x="71502" y="406047"/>
                  <a:pt x="79639" y="414815"/>
                </a:cubicBezTo>
                <a:cubicBezTo>
                  <a:pt x="81671" y="416974"/>
                  <a:pt x="83703" y="419133"/>
                  <a:pt x="85862" y="421165"/>
                </a:cubicBezTo>
                <a:cubicBezTo>
                  <a:pt x="90815" y="426118"/>
                  <a:pt x="96149" y="430817"/>
                  <a:pt x="101356" y="435643"/>
                </a:cubicBezTo>
                <a:cubicBezTo>
                  <a:pt x="106563" y="440469"/>
                  <a:pt x="111770" y="445676"/>
                  <a:pt x="117358" y="450502"/>
                </a:cubicBezTo>
                <a:cubicBezTo>
                  <a:pt x="122662" y="455098"/>
                  <a:pt x="128262" y="459340"/>
                  <a:pt x="134122" y="463202"/>
                </a:cubicBezTo>
                <a:lnTo>
                  <a:pt x="143520" y="468917"/>
                </a:lnTo>
                <a:cubicBezTo>
                  <a:pt x="157363" y="476918"/>
                  <a:pt x="171460" y="484792"/>
                  <a:pt x="186065" y="492285"/>
                </a:cubicBezTo>
                <a:cubicBezTo>
                  <a:pt x="192796" y="495714"/>
                  <a:pt x="199781" y="498762"/>
                  <a:pt x="206893" y="501683"/>
                </a:cubicBezTo>
                <a:cubicBezTo>
                  <a:pt x="214005" y="504604"/>
                  <a:pt x="221752" y="507144"/>
                  <a:pt x="229372" y="509557"/>
                </a:cubicBezTo>
                <a:cubicBezTo>
                  <a:pt x="246771" y="514891"/>
                  <a:pt x="263916" y="520479"/>
                  <a:pt x="281696" y="525305"/>
                </a:cubicBezTo>
                <a:cubicBezTo>
                  <a:pt x="285760" y="526405"/>
                  <a:pt x="289993" y="527421"/>
                  <a:pt x="294396" y="528353"/>
                </a:cubicBezTo>
                <a:cubicBezTo>
                  <a:pt x="311153" y="532249"/>
                  <a:pt x="328112" y="535216"/>
                  <a:pt x="345196" y="537243"/>
                </a:cubicBezTo>
                <a:lnTo>
                  <a:pt x="347736" y="537243"/>
                </a:lnTo>
                <a:lnTo>
                  <a:pt x="366532" y="542704"/>
                </a:lnTo>
                <a:cubicBezTo>
                  <a:pt x="370088" y="543720"/>
                  <a:pt x="373771" y="544482"/>
                  <a:pt x="377454" y="545371"/>
                </a:cubicBezTo>
                <a:lnTo>
                  <a:pt x="387868" y="547276"/>
                </a:lnTo>
                <a:lnTo>
                  <a:pt x="393075" y="547276"/>
                </a:lnTo>
                <a:lnTo>
                  <a:pt x="439811" y="552737"/>
                </a:lnTo>
                <a:lnTo>
                  <a:pt x="442859" y="552737"/>
                </a:lnTo>
                <a:cubicBezTo>
                  <a:pt x="449697" y="553373"/>
                  <a:pt x="456566" y="553628"/>
                  <a:pt x="463433" y="553499"/>
                </a:cubicBezTo>
                <a:cubicBezTo>
                  <a:pt x="481213" y="553499"/>
                  <a:pt x="499120" y="552102"/>
                  <a:pt x="516773" y="550578"/>
                </a:cubicBezTo>
                <a:cubicBezTo>
                  <a:pt x="520075" y="550578"/>
                  <a:pt x="523377" y="550578"/>
                  <a:pt x="526552" y="549435"/>
                </a:cubicBezTo>
                <a:cubicBezTo>
                  <a:pt x="529727" y="548292"/>
                  <a:pt x="532775" y="548419"/>
                  <a:pt x="535823" y="547784"/>
                </a:cubicBezTo>
                <a:cubicBezTo>
                  <a:pt x="552333" y="544228"/>
                  <a:pt x="569224" y="540926"/>
                  <a:pt x="585226" y="536354"/>
                </a:cubicBezTo>
                <a:lnTo>
                  <a:pt x="593989" y="533560"/>
                </a:lnTo>
                <a:cubicBezTo>
                  <a:pt x="608975" y="528099"/>
                  <a:pt x="624342" y="520860"/>
                  <a:pt x="637423" y="514891"/>
                </a:cubicBezTo>
                <a:cubicBezTo>
                  <a:pt x="642684" y="512619"/>
                  <a:pt x="647740" y="509899"/>
                  <a:pt x="652536" y="506763"/>
                </a:cubicBezTo>
                <a:lnTo>
                  <a:pt x="655711" y="504604"/>
                </a:lnTo>
                <a:cubicBezTo>
                  <a:pt x="666506" y="496857"/>
                  <a:pt x="677301" y="489110"/>
                  <a:pt x="687588" y="481109"/>
                </a:cubicBezTo>
                <a:cubicBezTo>
                  <a:pt x="689747" y="479458"/>
                  <a:pt x="691779" y="477680"/>
                  <a:pt x="693811" y="475902"/>
                </a:cubicBezTo>
                <a:cubicBezTo>
                  <a:pt x="695729" y="474048"/>
                  <a:pt x="697552" y="472098"/>
                  <a:pt x="699272" y="470059"/>
                </a:cubicBezTo>
                <a:cubicBezTo>
                  <a:pt x="700106" y="469235"/>
                  <a:pt x="700871" y="468343"/>
                  <a:pt x="701558" y="467392"/>
                </a:cubicBezTo>
                <a:cubicBezTo>
                  <a:pt x="709178" y="457741"/>
                  <a:pt x="716417" y="448089"/>
                  <a:pt x="723529" y="438310"/>
                </a:cubicBezTo>
                <a:cubicBezTo>
                  <a:pt x="726373" y="434337"/>
                  <a:pt x="728799" y="430081"/>
                  <a:pt x="730768" y="425610"/>
                </a:cubicBezTo>
                <a:cubicBezTo>
                  <a:pt x="731530" y="424848"/>
                  <a:pt x="732165" y="423451"/>
                  <a:pt x="732800" y="422181"/>
                </a:cubicBezTo>
                <a:close/>
              </a:path>
            </a:pathLst>
          </a:custGeom>
          <a:solidFill>
            <a:srgbClr val="FFA6A6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370F629F-D4B7-4D19-8197-F8A810CA1DA5}"/>
              </a:ext>
            </a:extLst>
          </p:cNvPr>
          <p:cNvSpPr/>
          <p:nvPr/>
        </p:nvSpPr>
        <p:spPr>
          <a:xfrm>
            <a:off x="4890082" y="1387843"/>
            <a:ext cx="685997" cy="689368"/>
          </a:xfrm>
          <a:custGeom>
            <a:avLst/>
            <a:gdLst>
              <a:gd name="connsiteX0" fmla="*/ 476810 w 685997"/>
              <a:gd name="connsiteY0" fmla="*/ 185814 h 689368"/>
              <a:gd name="connsiteX1" fmla="*/ 363399 w 685997"/>
              <a:gd name="connsiteY1" fmla="*/ 339357 h 689368"/>
              <a:gd name="connsiteX2" fmla="*/ 487732 w 685997"/>
              <a:gd name="connsiteY2" fmla="*/ 244869 h 689368"/>
              <a:gd name="connsiteX3" fmla="*/ 508179 w 685997"/>
              <a:gd name="connsiteY3" fmla="*/ 196736 h 689368"/>
              <a:gd name="connsiteX4" fmla="*/ 494082 w 685997"/>
              <a:gd name="connsiteY4" fmla="*/ 249060 h 689368"/>
              <a:gd name="connsiteX5" fmla="*/ 365050 w 685997"/>
              <a:gd name="connsiteY5" fmla="*/ 346977 h 689368"/>
              <a:gd name="connsiteX6" fmla="*/ 561900 w 685997"/>
              <a:gd name="connsiteY6" fmla="*/ 259855 h 689368"/>
              <a:gd name="connsiteX7" fmla="*/ 568307 w 685997"/>
              <a:gd name="connsiteY7" fmla="*/ 218864 h 689368"/>
              <a:gd name="connsiteX8" fmla="*/ 584506 w 685997"/>
              <a:gd name="connsiteY8" fmla="*/ 213246 h 689368"/>
              <a:gd name="connsiteX9" fmla="*/ 567742 w 685997"/>
              <a:gd name="connsiteY9" fmla="*/ 265189 h 689368"/>
              <a:gd name="connsiteX10" fmla="*/ 359716 w 685997"/>
              <a:gd name="connsiteY10" fmla="*/ 355613 h 689368"/>
              <a:gd name="connsiteX11" fmla="*/ 580442 w 685997"/>
              <a:gd name="connsiteY11" fmla="*/ 345199 h 689368"/>
              <a:gd name="connsiteX12" fmla="*/ 631242 w 685997"/>
              <a:gd name="connsiteY12" fmla="*/ 337198 h 689368"/>
              <a:gd name="connsiteX13" fmla="*/ 607656 w 685997"/>
              <a:gd name="connsiteY13" fmla="*/ 364290 h 689368"/>
              <a:gd name="connsiteX14" fmla="*/ 584379 w 685997"/>
              <a:gd name="connsiteY14" fmla="*/ 352438 h 689368"/>
              <a:gd name="connsiteX15" fmla="*/ 344603 w 685997"/>
              <a:gd name="connsiteY15" fmla="*/ 358915 h 689368"/>
              <a:gd name="connsiteX16" fmla="*/ 281992 w 685997"/>
              <a:gd name="connsiteY16" fmla="*/ 547383 h 689368"/>
              <a:gd name="connsiteX17" fmla="*/ 360097 w 685997"/>
              <a:gd name="connsiteY17" fmla="*/ 680733 h 689368"/>
              <a:gd name="connsiteX18" fmla="*/ 643688 w 685997"/>
              <a:gd name="connsiteY18" fmla="*/ 468262 h 689368"/>
              <a:gd name="connsiteX19" fmla="*/ 676835 w 685997"/>
              <a:gd name="connsiteY19" fmla="*/ 265062 h 689368"/>
              <a:gd name="connsiteX20" fmla="*/ 594031 w 685997"/>
              <a:gd name="connsiteY20" fmla="*/ 79515 h 689368"/>
              <a:gd name="connsiteX21" fmla="*/ 206173 w 685997"/>
              <a:gd name="connsiteY21" fmla="*/ 55512 h 689368"/>
              <a:gd name="connsiteX22" fmla="*/ 7926 w 685997"/>
              <a:gd name="connsiteY22" fmla="*/ 347612 h 689368"/>
              <a:gd name="connsiteX23" fmla="*/ 216841 w 685997"/>
              <a:gd name="connsiteY23" fmla="*/ 638823 h 689368"/>
              <a:gd name="connsiteX24" fmla="*/ 214301 w 685997"/>
              <a:gd name="connsiteY24" fmla="*/ 644919 h 689368"/>
              <a:gd name="connsiteX25" fmla="*/ 13006 w 685997"/>
              <a:gd name="connsiteY25" fmla="*/ 401587 h 689368"/>
              <a:gd name="connsiteX26" fmla="*/ 84888 w 685997"/>
              <a:gd name="connsiteY26" fmla="*/ 130950 h 689368"/>
              <a:gd name="connsiteX27" fmla="*/ 600254 w 685997"/>
              <a:gd name="connsiteY27" fmla="*/ 73165 h 689368"/>
              <a:gd name="connsiteX28" fmla="*/ 684455 w 685997"/>
              <a:gd name="connsiteY28" fmla="*/ 262014 h 689368"/>
              <a:gd name="connsiteX29" fmla="*/ 652197 w 685997"/>
              <a:gd name="connsiteY29" fmla="*/ 469024 h 689368"/>
              <a:gd name="connsiteX30" fmla="*/ 367590 w 685997"/>
              <a:gd name="connsiteY30" fmla="*/ 688861 h 689368"/>
              <a:gd name="connsiteX31" fmla="*/ 273610 w 685997"/>
              <a:gd name="connsiteY31" fmla="*/ 556273 h 689368"/>
              <a:gd name="connsiteX32" fmla="*/ 337110 w 685997"/>
              <a:gd name="connsiteY32" fmla="*/ 357899 h 689368"/>
              <a:gd name="connsiteX33" fmla="*/ 159310 w 685997"/>
              <a:gd name="connsiteY33" fmla="*/ 305067 h 689368"/>
              <a:gd name="connsiteX34" fmla="*/ 143816 w 685997"/>
              <a:gd name="connsiteY34" fmla="*/ 258839 h 689368"/>
              <a:gd name="connsiteX35" fmla="*/ 171054 w 685997"/>
              <a:gd name="connsiteY35" fmla="*/ 282257 h 689368"/>
              <a:gd name="connsiteX36" fmla="*/ 164517 w 685997"/>
              <a:gd name="connsiteY36" fmla="*/ 301257 h 689368"/>
              <a:gd name="connsiteX37" fmla="*/ 327077 w 685997"/>
              <a:gd name="connsiteY37" fmla="*/ 351295 h 689368"/>
              <a:gd name="connsiteX38" fmla="*/ 160961 w 685997"/>
              <a:gd name="connsiteY38" fmla="*/ 219596 h 689368"/>
              <a:gd name="connsiteX39" fmla="*/ 134037 w 685997"/>
              <a:gd name="connsiteY39" fmla="*/ 195720 h 689368"/>
              <a:gd name="connsiteX40" fmla="*/ 157913 w 685997"/>
              <a:gd name="connsiteY40" fmla="*/ 168796 h 689368"/>
              <a:gd name="connsiteX41" fmla="*/ 185822 w 685997"/>
              <a:gd name="connsiteY41" fmla="*/ 191410 h 689368"/>
              <a:gd name="connsiteX42" fmla="*/ 168835 w 685997"/>
              <a:gd name="connsiteY42" fmla="*/ 218072 h 689368"/>
              <a:gd name="connsiteX43" fmla="*/ 318187 w 685997"/>
              <a:gd name="connsiteY43" fmla="*/ 337960 h 689368"/>
              <a:gd name="connsiteX44" fmla="*/ 224080 w 685997"/>
              <a:gd name="connsiteY44" fmla="*/ 185560 h 689368"/>
              <a:gd name="connsiteX45" fmla="*/ 224080 w 685997"/>
              <a:gd name="connsiteY45" fmla="*/ 133236 h 689368"/>
              <a:gd name="connsiteX46" fmla="*/ 231827 w 685997"/>
              <a:gd name="connsiteY46" fmla="*/ 184036 h 689368"/>
              <a:gd name="connsiteX47" fmla="*/ 327585 w 685997"/>
              <a:gd name="connsiteY47" fmla="*/ 336436 h 689368"/>
              <a:gd name="connsiteX48" fmla="*/ 302185 w 685997"/>
              <a:gd name="connsiteY48" fmla="*/ 204737 h 689368"/>
              <a:gd name="connsiteX49" fmla="*/ 308789 w 685997"/>
              <a:gd name="connsiteY49" fmla="*/ 152286 h 689368"/>
              <a:gd name="connsiteX50" fmla="*/ 310313 w 685997"/>
              <a:gd name="connsiteY50" fmla="*/ 204483 h 689368"/>
              <a:gd name="connsiteX51" fmla="*/ 339142 w 685997"/>
              <a:gd name="connsiteY51" fmla="*/ 339357 h 689368"/>
              <a:gd name="connsiteX52" fmla="*/ 364542 w 685997"/>
              <a:gd name="connsiteY52" fmla="*/ 147587 h 689368"/>
              <a:gd name="connsiteX53" fmla="*/ 378639 w 685997"/>
              <a:gd name="connsiteY53" fmla="*/ 96787 h 689368"/>
              <a:gd name="connsiteX54" fmla="*/ 372162 w 685997"/>
              <a:gd name="connsiteY54" fmla="*/ 149365 h 689368"/>
              <a:gd name="connsiteX55" fmla="*/ 346762 w 685997"/>
              <a:gd name="connsiteY55" fmla="*/ 336182 h 689368"/>
              <a:gd name="connsiteX56" fmla="*/ 405944 w 685997"/>
              <a:gd name="connsiteY56" fmla="*/ 191402 h 689368"/>
              <a:gd name="connsiteX57" fmla="*/ 421311 w 685997"/>
              <a:gd name="connsiteY57" fmla="*/ 140602 h 689368"/>
              <a:gd name="connsiteX58" fmla="*/ 413310 w 685997"/>
              <a:gd name="connsiteY58" fmla="*/ 193307 h 689368"/>
              <a:gd name="connsiteX59" fmla="*/ 354255 w 685997"/>
              <a:gd name="connsiteY59" fmla="*/ 337706 h 689368"/>
              <a:gd name="connsiteX60" fmla="*/ 469317 w 685997"/>
              <a:gd name="connsiteY60" fmla="*/ 183274 h 689368"/>
              <a:gd name="connsiteX61" fmla="*/ 486335 w 685997"/>
              <a:gd name="connsiteY61" fmla="*/ 132474 h 689368"/>
              <a:gd name="connsiteX62" fmla="*/ 476810 w 685997"/>
              <a:gd name="connsiteY62" fmla="*/ 185814 h 689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85997" h="689368">
                <a:moveTo>
                  <a:pt x="476810" y="185814"/>
                </a:moveTo>
                <a:cubicBezTo>
                  <a:pt x="446607" y="242195"/>
                  <a:pt x="408408" y="293912"/>
                  <a:pt x="363399" y="339357"/>
                </a:cubicBezTo>
                <a:cubicBezTo>
                  <a:pt x="407341" y="315989"/>
                  <a:pt x="454331" y="286779"/>
                  <a:pt x="487732" y="244869"/>
                </a:cubicBezTo>
                <a:cubicBezTo>
                  <a:pt x="470841" y="230772"/>
                  <a:pt x="484176" y="197752"/>
                  <a:pt x="508179" y="196736"/>
                </a:cubicBezTo>
                <a:cubicBezTo>
                  <a:pt x="552629" y="196101"/>
                  <a:pt x="533579" y="264554"/>
                  <a:pt x="494082" y="249060"/>
                </a:cubicBezTo>
                <a:cubicBezTo>
                  <a:pt x="459538" y="292494"/>
                  <a:pt x="410516" y="322974"/>
                  <a:pt x="365050" y="346977"/>
                </a:cubicBezTo>
                <a:cubicBezTo>
                  <a:pt x="439472" y="333388"/>
                  <a:pt x="509195" y="310147"/>
                  <a:pt x="561900" y="259855"/>
                </a:cubicBezTo>
                <a:cubicBezTo>
                  <a:pt x="552350" y="246766"/>
                  <a:pt x="555218" y="228414"/>
                  <a:pt x="568307" y="218864"/>
                </a:cubicBezTo>
                <a:cubicBezTo>
                  <a:pt x="573027" y="215420"/>
                  <a:pt x="578668" y="213464"/>
                  <a:pt x="584506" y="213246"/>
                </a:cubicBezTo>
                <a:cubicBezTo>
                  <a:pt x="630099" y="217056"/>
                  <a:pt x="606350" y="288176"/>
                  <a:pt x="567742" y="265189"/>
                </a:cubicBezTo>
                <a:cubicBezTo>
                  <a:pt x="511735" y="318402"/>
                  <a:pt x="438583" y="342278"/>
                  <a:pt x="359716" y="355613"/>
                </a:cubicBezTo>
                <a:cubicBezTo>
                  <a:pt x="419025" y="373012"/>
                  <a:pt x="520498" y="369964"/>
                  <a:pt x="580442" y="345199"/>
                </a:cubicBezTo>
                <a:cubicBezTo>
                  <a:pt x="566599" y="301384"/>
                  <a:pt x="632258" y="289192"/>
                  <a:pt x="631242" y="337198"/>
                </a:cubicBezTo>
                <a:cubicBezTo>
                  <a:pt x="632210" y="351192"/>
                  <a:pt x="621651" y="363322"/>
                  <a:pt x="607656" y="364290"/>
                </a:cubicBezTo>
                <a:cubicBezTo>
                  <a:pt x="598304" y="364938"/>
                  <a:pt x="589357" y="360381"/>
                  <a:pt x="584379" y="352438"/>
                </a:cubicBezTo>
                <a:cubicBezTo>
                  <a:pt x="518974" y="379489"/>
                  <a:pt x="405944" y="382410"/>
                  <a:pt x="344603" y="358915"/>
                </a:cubicBezTo>
                <a:cubicBezTo>
                  <a:pt x="324537" y="398920"/>
                  <a:pt x="291009" y="479565"/>
                  <a:pt x="281992" y="547383"/>
                </a:cubicBezTo>
                <a:cubicBezTo>
                  <a:pt x="272975" y="615201"/>
                  <a:pt x="287834" y="671843"/>
                  <a:pt x="360097" y="680733"/>
                </a:cubicBezTo>
                <a:cubicBezTo>
                  <a:pt x="488621" y="692290"/>
                  <a:pt x="590094" y="589547"/>
                  <a:pt x="643688" y="468262"/>
                </a:cubicBezTo>
                <a:cubicBezTo>
                  <a:pt x="671014" y="404208"/>
                  <a:pt x="682388" y="334479"/>
                  <a:pt x="676835" y="265062"/>
                </a:cubicBezTo>
                <a:cubicBezTo>
                  <a:pt x="670612" y="195085"/>
                  <a:pt x="645085" y="125362"/>
                  <a:pt x="594031" y="79515"/>
                </a:cubicBezTo>
                <a:cubicBezTo>
                  <a:pt x="495606" y="-21323"/>
                  <a:pt x="331903" y="-6464"/>
                  <a:pt x="206173" y="55512"/>
                </a:cubicBezTo>
                <a:cubicBezTo>
                  <a:pt x="80443" y="117488"/>
                  <a:pt x="-9727" y="228867"/>
                  <a:pt x="7926" y="347612"/>
                </a:cubicBezTo>
                <a:cubicBezTo>
                  <a:pt x="20626" y="465976"/>
                  <a:pt x="105081" y="583197"/>
                  <a:pt x="216841" y="638823"/>
                </a:cubicBezTo>
                <a:cubicBezTo>
                  <a:pt x="221286" y="640855"/>
                  <a:pt x="218492" y="647332"/>
                  <a:pt x="214301" y="644919"/>
                </a:cubicBezTo>
                <a:cubicBezTo>
                  <a:pt x="114479" y="601358"/>
                  <a:pt x="41835" y="498488"/>
                  <a:pt x="13006" y="401587"/>
                </a:cubicBezTo>
                <a:cubicBezTo>
                  <a:pt x="-15442" y="302400"/>
                  <a:pt x="306" y="209309"/>
                  <a:pt x="84888" y="130950"/>
                </a:cubicBezTo>
                <a:cubicBezTo>
                  <a:pt x="204776" y="-7734"/>
                  <a:pt x="480366" y="-50787"/>
                  <a:pt x="600254" y="73165"/>
                </a:cubicBezTo>
                <a:cubicBezTo>
                  <a:pt x="651816" y="119012"/>
                  <a:pt x="677851" y="190767"/>
                  <a:pt x="684455" y="262014"/>
                </a:cubicBezTo>
                <a:cubicBezTo>
                  <a:pt x="690350" y="332602"/>
                  <a:pt x="679291" y="403576"/>
                  <a:pt x="652197" y="469024"/>
                </a:cubicBezTo>
                <a:cubicBezTo>
                  <a:pt x="598730" y="591579"/>
                  <a:pt x="496876" y="697624"/>
                  <a:pt x="367590" y="688861"/>
                </a:cubicBezTo>
                <a:cubicBezTo>
                  <a:pt x="286945" y="681749"/>
                  <a:pt x="266752" y="626123"/>
                  <a:pt x="273610" y="556273"/>
                </a:cubicBezTo>
                <a:cubicBezTo>
                  <a:pt x="280468" y="486423"/>
                  <a:pt x="313996" y="403873"/>
                  <a:pt x="337110" y="357899"/>
                </a:cubicBezTo>
                <a:cubicBezTo>
                  <a:pt x="284024" y="359550"/>
                  <a:pt x="203252" y="344310"/>
                  <a:pt x="159310" y="305067"/>
                </a:cubicBezTo>
                <a:cubicBezTo>
                  <a:pt x="120321" y="324244"/>
                  <a:pt x="98731" y="262903"/>
                  <a:pt x="143816" y="258839"/>
                </a:cubicBezTo>
                <a:cubicBezTo>
                  <a:pt x="157805" y="257784"/>
                  <a:pt x="170000" y="268269"/>
                  <a:pt x="171054" y="282257"/>
                </a:cubicBezTo>
                <a:cubicBezTo>
                  <a:pt x="171580" y="289220"/>
                  <a:pt x="169215" y="296091"/>
                  <a:pt x="164517" y="301257"/>
                </a:cubicBezTo>
                <a:cubicBezTo>
                  <a:pt x="205538" y="336563"/>
                  <a:pt x="276658" y="350914"/>
                  <a:pt x="327077" y="351295"/>
                </a:cubicBezTo>
                <a:cubicBezTo>
                  <a:pt x="275134" y="324752"/>
                  <a:pt x="186361" y="278905"/>
                  <a:pt x="160961" y="219596"/>
                </a:cubicBezTo>
                <a:cubicBezTo>
                  <a:pt x="146933" y="220438"/>
                  <a:pt x="134879" y="209748"/>
                  <a:pt x="134037" y="195720"/>
                </a:cubicBezTo>
                <a:cubicBezTo>
                  <a:pt x="133196" y="181692"/>
                  <a:pt x="143885" y="169638"/>
                  <a:pt x="157913" y="168796"/>
                </a:cubicBezTo>
                <a:cubicBezTo>
                  <a:pt x="171865" y="167334"/>
                  <a:pt x="184360" y="177459"/>
                  <a:pt x="185822" y="191410"/>
                </a:cubicBezTo>
                <a:cubicBezTo>
                  <a:pt x="187054" y="203168"/>
                  <a:pt x="180012" y="214221"/>
                  <a:pt x="168835" y="218072"/>
                </a:cubicBezTo>
                <a:cubicBezTo>
                  <a:pt x="192584" y="271031"/>
                  <a:pt x="269038" y="312433"/>
                  <a:pt x="318187" y="337960"/>
                </a:cubicBezTo>
                <a:cubicBezTo>
                  <a:pt x="278690" y="298971"/>
                  <a:pt x="236272" y="242329"/>
                  <a:pt x="224080" y="185560"/>
                </a:cubicBezTo>
                <a:cubicBezTo>
                  <a:pt x="189409" y="187338"/>
                  <a:pt x="188901" y="137554"/>
                  <a:pt x="224080" y="133236"/>
                </a:cubicBezTo>
                <a:cubicBezTo>
                  <a:pt x="256846" y="128918"/>
                  <a:pt x="262180" y="173622"/>
                  <a:pt x="231827" y="184036"/>
                </a:cubicBezTo>
                <a:cubicBezTo>
                  <a:pt x="244527" y="241313"/>
                  <a:pt x="287961" y="298336"/>
                  <a:pt x="327585" y="336436"/>
                </a:cubicBezTo>
                <a:cubicBezTo>
                  <a:pt x="310918" y="294522"/>
                  <a:pt x="302301" y="249843"/>
                  <a:pt x="302185" y="204737"/>
                </a:cubicBezTo>
                <a:cubicBezTo>
                  <a:pt x="271832" y="201689"/>
                  <a:pt x="276785" y="156477"/>
                  <a:pt x="308789" y="152286"/>
                </a:cubicBezTo>
                <a:cubicBezTo>
                  <a:pt x="344349" y="147460"/>
                  <a:pt x="345111" y="198387"/>
                  <a:pt x="310313" y="204483"/>
                </a:cubicBezTo>
                <a:cubicBezTo>
                  <a:pt x="310657" y="250933"/>
                  <a:pt x="320467" y="296825"/>
                  <a:pt x="339142" y="339357"/>
                </a:cubicBezTo>
                <a:cubicBezTo>
                  <a:pt x="337359" y="274490"/>
                  <a:pt x="345933" y="209753"/>
                  <a:pt x="364542" y="147587"/>
                </a:cubicBezTo>
                <a:cubicBezTo>
                  <a:pt x="340285" y="139205"/>
                  <a:pt x="350191" y="99708"/>
                  <a:pt x="378639" y="96787"/>
                </a:cubicBezTo>
                <a:cubicBezTo>
                  <a:pt x="419406" y="92469"/>
                  <a:pt x="411659" y="150889"/>
                  <a:pt x="372162" y="149365"/>
                </a:cubicBezTo>
                <a:cubicBezTo>
                  <a:pt x="353973" y="209925"/>
                  <a:pt x="345402" y="272964"/>
                  <a:pt x="346762" y="336182"/>
                </a:cubicBezTo>
                <a:cubicBezTo>
                  <a:pt x="367717" y="287414"/>
                  <a:pt x="384862" y="241440"/>
                  <a:pt x="405944" y="191402"/>
                </a:cubicBezTo>
                <a:cubicBezTo>
                  <a:pt x="383084" y="181750"/>
                  <a:pt x="393879" y="143396"/>
                  <a:pt x="421311" y="140602"/>
                </a:cubicBezTo>
                <a:cubicBezTo>
                  <a:pt x="462459" y="136792"/>
                  <a:pt x="452553" y="197117"/>
                  <a:pt x="413310" y="193307"/>
                </a:cubicBezTo>
                <a:cubicBezTo>
                  <a:pt x="391847" y="243345"/>
                  <a:pt x="375210" y="288938"/>
                  <a:pt x="354255" y="337706"/>
                </a:cubicBezTo>
                <a:cubicBezTo>
                  <a:pt x="399997" y="292169"/>
                  <a:pt x="438768" y="240131"/>
                  <a:pt x="469317" y="183274"/>
                </a:cubicBezTo>
                <a:cubicBezTo>
                  <a:pt x="447600" y="172352"/>
                  <a:pt x="459411" y="134887"/>
                  <a:pt x="486335" y="132474"/>
                </a:cubicBezTo>
                <a:cubicBezTo>
                  <a:pt x="528499" y="130315"/>
                  <a:pt x="516307" y="192545"/>
                  <a:pt x="476810" y="185814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1B8BFFEE-6423-42DC-95E4-3DCE7AA56681}"/>
              </a:ext>
            </a:extLst>
          </p:cNvPr>
          <p:cNvSpPr/>
          <p:nvPr/>
        </p:nvSpPr>
        <p:spPr>
          <a:xfrm>
            <a:off x="8768016" y="527304"/>
            <a:ext cx="1645983" cy="3435095"/>
          </a:xfrm>
          <a:custGeom>
            <a:avLst/>
            <a:gdLst>
              <a:gd name="connsiteX0" fmla="*/ 1645983 w 1645983"/>
              <a:gd name="connsiteY0" fmla="*/ 1342136 h 3435095"/>
              <a:gd name="connsiteX1" fmla="*/ 1573848 w 1645983"/>
              <a:gd name="connsiteY1" fmla="*/ 1608836 h 3435095"/>
              <a:gd name="connsiteX2" fmla="*/ 1573086 w 1645983"/>
              <a:gd name="connsiteY2" fmla="*/ 1590929 h 3435095"/>
              <a:gd name="connsiteX3" fmla="*/ 1194499 w 1645983"/>
              <a:gd name="connsiteY3" fmla="*/ 733933 h 3435095"/>
              <a:gd name="connsiteX4" fmla="*/ 1190562 w 1645983"/>
              <a:gd name="connsiteY4" fmla="*/ 728599 h 3435095"/>
              <a:gd name="connsiteX5" fmla="*/ 1190562 w 1645983"/>
              <a:gd name="connsiteY5" fmla="*/ 728599 h 3435095"/>
              <a:gd name="connsiteX6" fmla="*/ 479362 w 1645983"/>
              <a:gd name="connsiteY6" fmla="*/ 54356 h 3435095"/>
              <a:gd name="connsiteX7" fmla="*/ 411925 w 1645983"/>
              <a:gd name="connsiteY7" fmla="*/ 0 h 3435095"/>
              <a:gd name="connsiteX8" fmla="*/ 348425 w 1645983"/>
              <a:gd name="connsiteY8" fmla="*/ 59309 h 3435095"/>
              <a:gd name="connsiteX9" fmla="*/ 178117 w 1645983"/>
              <a:gd name="connsiteY9" fmla="*/ 1716786 h 3435095"/>
              <a:gd name="connsiteX10" fmla="*/ 374840 w 1645983"/>
              <a:gd name="connsiteY10" fmla="*/ 2853309 h 3435095"/>
              <a:gd name="connsiteX11" fmla="*/ 151574 w 1645983"/>
              <a:gd name="connsiteY11" fmla="*/ 3435096 h 3435095"/>
              <a:gd name="connsiteX12" fmla="*/ 592645 w 1645983"/>
              <a:gd name="connsiteY12" fmla="*/ 3435096 h 3435095"/>
              <a:gd name="connsiteX13" fmla="*/ 790130 w 1645983"/>
              <a:gd name="connsiteY13" fmla="*/ 3255645 h 3435095"/>
              <a:gd name="connsiteX14" fmla="*/ 791908 w 1645983"/>
              <a:gd name="connsiteY14" fmla="*/ 3257296 h 3435095"/>
              <a:gd name="connsiteX15" fmla="*/ 817308 w 1645983"/>
              <a:gd name="connsiteY15" fmla="*/ 3229102 h 3435095"/>
              <a:gd name="connsiteX16" fmla="*/ 1645983 w 1645983"/>
              <a:gd name="connsiteY16" fmla="*/ 1992757 h 3435095"/>
              <a:gd name="connsiteX17" fmla="*/ 706183 w 1645983"/>
              <a:gd name="connsiteY17" fmla="*/ 511429 h 3435095"/>
              <a:gd name="connsiteX18" fmla="*/ 1070927 w 1645983"/>
              <a:gd name="connsiteY18" fmla="*/ 1289431 h 3435095"/>
              <a:gd name="connsiteX19" fmla="*/ 1070927 w 1645983"/>
              <a:gd name="connsiteY19" fmla="*/ 1299210 h 3435095"/>
              <a:gd name="connsiteX20" fmla="*/ 931227 w 1645983"/>
              <a:gd name="connsiteY20" fmla="*/ 1881378 h 3435095"/>
              <a:gd name="connsiteX21" fmla="*/ 917512 w 1645983"/>
              <a:gd name="connsiteY21" fmla="*/ 1632839 h 3435095"/>
              <a:gd name="connsiteX22" fmla="*/ 904812 w 1645983"/>
              <a:gd name="connsiteY22" fmla="*/ 1520698 h 3435095"/>
              <a:gd name="connsiteX23" fmla="*/ 641287 w 1645983"/>
              <a:gd name="connsiteY23" fmla="*/ 452374 h 3435095"/>
              <a:gd name="connsiteX24" fmla="*/ 706183 w 1645983"/>
              <a:gd name="connsiteY24" fmla="*/ 511429 h 3435095"/>
              <a:gd name="connsiteX25" fmla="*/ 377127 w 1645983"/>
              <a:gd name="connsiteY25" fmla="*/ 320929 h 3435095"/>
              <a:gd name="connsiteX26" fmla="*/ 380428 w 1645983"/>
              <a:gd name="connsiteY26" fmla="*/ 316738 h 3435095"/>
              <a:gd name="connsiteX27" fmla="*/ 627824 w 1645983"/>
              <a:gd name="connsiteY27" fmla="*/ 1126236 h 3435095"/>
              <a:gd name="connsiteX28" fmla="*/ 546290 w 1645983"/>
              <a:gd name="connsiteY28" fmla="*/ 1053084 h 3435095"/>
              <a:gd name="connsiteX29" fmla="*/ 454469 w 1645983"/>
              <a:gd name="connsiteY29" fmla="*/ 975106 h 3435095"/>
              <a:gd name="connsiteX30" fmla="*/ 377634 w 1645983"/>
              <a:gd name="connsiteY30" fmla="*/ 321437 h 3435095"/>
              <a:gd name="connsiteX31" fmla="*/ 575246 w 1645983"/>
              <a:gd name="connsiteY31" fmla="*/ 2668778 h 3435095"/>
              <a:gd name="connsiteX32" fmla="*/ 367855 w 1645983"/>
              <a:gd name="connsiteY32" fmla="*/ 1659255 h 3435095"/>
              <a:gd name="connsiteX33" fmla="*/ 211391 w 1645983"/>
              <a:gd name="connsiteY33" fmla="*/ 1030097 h 3435095"/>
              <a:gd name="connsiteX34" fmla="*/ 417385 w 1645983"/>
              <a:gd name="connsiteY34" fmla="*/ 1204849 h 3435095"/>
              <a:gd name="connsiteX35" fmla="*/ 423481 w 1645983"/>
              <a:gd name="connsiteY35" fmla="*/ 1210183 h 3435095"/>
              <a:gd name="connsiteX36" fmla="*/ 732472 w 1645983"/>
              <a:gd name="connsiteY36" fmla="*/ 1888363 h 3435095"/>
              <a:gd name="connsiteX37" fmla="*/ 706311 w 1645983"/>
              <a:gd name="connsiteY37" fmla="*/ 2188972 h 3435095"/>
              <a:gd name="connsiteX38" fmla="*/ 575754 w 1645983"/>
              <a:gd name="connsiteY38" fmla="*/ 2669286 h 3435095"/>
              <a:gd name="connsiteX39" fmla="*/ 636588 w 1645983"/>
              <a:gd name="connsiteY39" fmla="*/ 3130550 h 3435095"/>
              <a:gd name="connsiteX40" fmla="*/ 613854 w 1645983"/>
              <a:gd name="connsiteY40" fmla="*/ 3116834 h 3435095"/>
              <a:gd name="connsiteX41" fmla="*/ 725741 w 1645983"/>
              <a:gd name="connsiteY41" fmla="*/ 2841625 h 3435095"/>
              <a:gd name="connsiteX42" fmla="*/ 957643 w 1645983"/>
              <a:gd name="connsiteY42" fmla="*/ 2302256 h 3435095"/>
              <a:gd name="connsiteX43" fmla="*/ 1270317 w 1645983"/>
              <a:gd name="connsiteY43" fmla="*/ 1290955 h 3435095"/>
              <a:gd name="connsiteX44" fmla="*/ 1266889 w 1645983"/>
              <a:gd name="connsiteY44" fmla="*/ 1213739 h 3435095"/>
              <a:gd name="connsiteX45" fmla="*/ 1374457 w 1645983"/>
              <a:gd name="connsiteY45" fmla="*/ 1606296 h 3435095"/>
              <a:gd name="connsiteX46" fmla="*/ 637095 w 1645983"/>
              <a:gd name="connsiteY46" fmla="*/ 3131058 h 343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645983" h="3435095">
                <a:moveTo>
                  <a:pt x="1645983" y="1342136"/>
                </a:moveTo>
                <a:cubicBezTo>
                  <a:pt x="1625325" y="1431798"/>
                  <a:pt x="1601279" y="1520698"/>
                  <a:pt x="1573848" y="1608836"/>
                </a:cubicBezTo>
                <a:cubicBezTo>
                  <a:pt x="1573848" y="1602867"/>
                  <a:pt x="1573848" y="1596136"/>
                  <a:pt x="1573086" y="1590929"/>
                </a:cubicBezTo>
                <a:cubicBezTo>
                  <a:pt x="1547686" y="1277366"/>
                  <a:pt x="1411923" y="1001014"/>
                  <a:pt x="1194499" y="733933"/>
                </a:cubicBezTo>
                <a:lnTo>
                  <a:pt x="1190562" y="728599"/>
                </a:lnTo>
                <a:lnTo>
                  <a:pt x="1190562" y="728599"/>
                </a:lnTo>
                <a:cubicBezTo>
                  <a:pt x="1005903" y="502920"/>
                  <a:pt x="763333" y="284099"/>
                  <a:pt x="479362" y="54356"/>
                </a:cubicBezTo>
                <a:lnTo>
                  <a:pt x="411925" y="0"/>
                </a:lnTo>
                <a:lnTo>
                  <a:pt x="348425" y="59309"/>
                </a:lnTo>
                <a:cubicBezTo>
                  <a:pt x="-173037" y="548005"/>
                  <a:pt x="-2476" y="1115695"/>
                  <a:pt x="178117" y="1716786"/>
                </a:cubicBezTo>
                <a:cubicBezTo>
                  <a:pt x="288862" y="2085086"/>
                  <a:pt x="401638" y="2461641"/>
                  <a:pt x="374840" y="2853309"/>
                </a:cubicBezTo>
                <a:cubicBezTo>
                  <a:pt x="360270" y="3065201"/>
                  <a:pt x="282500" y="3267857"/>
                  <a:pt x="151574" y="3435096"/>
                </a:cubicBezTo>
                <a:lnTo>
                  <a:pt x="592645" y="3435096"/>
                </a:lnTo>
                <a:cubicBezTo>
                  <a:pt x="660844" y="3377057"/>
                  <a:pt x="726884" y="3317367"/>
                  <a:pt x="790130" y="3255645"/>
                </a:cubicBezTo>
                <a:lnTo>
                  <a:pt x="791908" y="3257296"/>
                </a:lnTo>
                <a:cubicBezTo>
                  <a:pt x="800544" y="3247771"/>
                  <a:pt x="808291" y="3238500"/>
                  <a:pt x="817308" y="3229102"/>
                </a:cubicBezTo>
                <a:cubicBezTo>
                  <a:pt x="1172787" y="2876017"/>
                  <a:pt x="1454478" y="2455747"/>
                  <a:pt x="1645983" y="1992757"/>
                </a:cubicBezTo>
                <a:close/>
                <a:moveTo>
                  <a:pt x="706183" y="511429"/>
                </a:moveTo>
                <a:cubicBezTo>
                  <a:pt x="926410" y="711923"/>
                  <a:pt x="1057672" y="991905"/>
                  <a:pt x="1070927" y="1289431"/>
                </a:cubicBezTo>
                <a:lnTo>
                  <a:pt x="1070927" y="1299210"/>
                </a:lnTo>
                <a:cubicBezTo>
                  <a:pt x="1077404" y="1464310"/>
                  <a:pt x="1012000" y="1680210"/>
                  <a:pt x="931227" y="1881378"/>
                </a:cubicBezTo>
                <a:cubicBezTo>
                  <a:pt x="931227" y="1800098"/>
                  <a:pt x="925893" y="1716913"/>
                  <a:pt x="917512" y="1632839"/>
                </a:cubicBezTo>
                <a:cubicBezTo>
                  <a:pt x="920296" y="1594994"/>
                  <a:pt x="915988" y="1556962"/>
                  <a:pt x="904812" y="1520698"/>
                </a:cubicBezTo>
                <a:cubicBezTo>
                  <a:pt x="852868" y="1126998"/>
                  <a:pt x="735266" y="728345"/>
                  <a:pt x="641287" y="452374"/>
                </a:cubicBezTo>
                <a:cubicBezTo>
                  <a:pt x="663512" y="472059"/>
                  <a:pt x="685228" y="491744"/>
                  <a:pt x="706183" y="511429"/>
                </a:cubicBezTo>
                <a:close/>
                <a:moveTo>
                  <a:pt x="377127" y="320929"/>
                </a:moveTo>
                <a:lnTo>
                  <a:pt x="380428" y="316738"/>
                </a:lnTo>
                <a:cubicBezTo>
                  <a:pt x="479124" y="581341"/>
                  <a:pt x="561739" y="851667"/>
                  <a:pt x="627824" y="1126236"/>
                </a:cubicBezTo>
                <a:cubicBezTo>
                  <a:pt x="602425" y="1102487"/>
                  <a:pt x="576008" y="1078230"/>
                  <a:pt x="546290" y="1053084"/>
                </a:cubicBezTo>
                <a:lnTo>
                  <a:pt x="454469" y="975106"/>
                </a:lnTo>
                <a:cubicBezTo>
                  <a:pt x="261683" y="811530"/>
                  <a:pt x="220663" y="520573"/>
                  <a:pt x="377634" y="321437"/>
                </a:cubicBezTo>
                <a:close/>
                <a:moveTo>
                  <a:pt x="575246" y="2668778"/>
                </a:moveTo>
                <a:cubicBezTo>
                  <a:pt x="563436" y="2312416"/>
                  <a:pt x="462597" y="1974342"/>
                  <a:pt x="367855" y="1659255"/>
                </a:cubicBezTo>
                <a:cubicBezTo>
                  <a:pt x="299656" y="1432179"/>
                  <a:pt x="237680" y="1223899"/>
                  <a:pt x="211391" y="1030097"/>
                </a:cubicBezTo>
                <a:lnTo>
                  <a:pt x="417385" y="1204849"/>
                </a:lnTo>
                <a:lnTo>
                  <a:pt x="423481" y="1210183"/>
                </a:lnTo>
                <a:cubicBezTo>
                  <a:pt x="620164" y="1380579"/>
                  <a:pt x="732955" y="1628135"/>
                  <a:pt x="732472" y="1888363"/>
                </a:cubicBezTo>
                <a:cubicBezTo>
                  <a:pt x="733822" y="1989189"/>
                  <a:pt x="725058" y="2089895"/>
                  <a:pt x="706311" y="2188972"/>
                </a:cubicBezTo>
                <a:cubicBezTo>
                  <a:pt x="673220" y="2351730"/>
                  <a:pt x="629610" y="2512172"/>
                  <a:pt x="575754" y="2669286"/>
                </a:cubicBezTo>
                <a:close/>
                <a:moveTo>
                  <a:pt x="636588" y="3130550"/>
                </a:moveTo>
                <a:cubicBezTo>
                  <a:pt x="599250" y="3107944"/>
                  <a:pt x="651192" y="3139567"/>
                  <a:pt x="613854" y="3116834"/>
                </a:cubicBezTo>
                <a:cubicBezTo>
                  <a:pt x="651065" y="3033395"/>
                  <a:pt x="689039" y="2941193"/>
                  <a:pt x="725741" y="2841625"/>
                </a:cubicBezTo>
                <a:cubicBezTo>
                  <a:pt x="792660" y="2657547"/>
                  <a:pt x="870088" y="2477461"/>
                  <a:pt x="957643" y="2302256"/>
                </a:cubicBezTo>
                <a:cubicBezTo>
                  <a:pt x="1095819" y="2028952"/>
                  <a:pt x="1282382" y="1599184"/>
                  <a:pt x="1270317" y="1290955"/>
                </a:cubicBezTo>
                <a:cubicBezTo>
                  <a:pt x="1269302" y="1263777"/>
                  <a:pt x="1268158" y="1238250"/>
                  <a:pt x="1266889" y="1213739"/>
                </a:cubicBezTo>
                <a:cubicBezTo>
                  <a:pt x="1326122" y="1337035"/>
                  <a:pt x="1362565" y="1470028"/>
                  <a:pt x="1374457" y="1606296"/>
                </a:cubicBezTo>
                <a:cubicBezTo>
                  <a:pt x="1409509" y="2045081"/>
                  <a:pt x="1167702" y="2543810"/>
                  <a:pt x="637095" y="3131058"/>
                </a:cubicBezTo>
                <a:close/>
              </a:path>
            </a:pathLst>
          </a:custGeom>
          <a:solidFill>
            <a:srgbClr val="FFA6A6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9C7E3926-DD21-45DB-B6CC-F01FC94B0440}"/>
              </a:ext>
            </a:extLst>
          </p:cNvPr>
          <p:cNvSpPr/>
          <p:nvPr/>
        </p:nvSpPr>
        <p:spPr>
          <a:xfrm>
            <a:off x="253" y="3109046"/>
            <a:ext cx="2992500" cy="853353"/>
          </a:xfrm>
          <a:custGeom>
            <a:avLst/>
            <a:gdLst>
              <a:gd name="connsiteX0" fmla="*/ 2992247 w 2992500"/>
              <a:gd name="connsiteY0" fmla="*/ 852592 h 853353"/>
              <a:gd name="connsiteX1" fmla="*/ 2928747 w 2992500"/>
              <a:gd name="connsiteY1" fmla="*/ 728259 h 853353"/>
              <a:gd name="connsiteX2" fmla="*/ 2892425 w 2992500"/>
              <a:gd name="connsiteY2" fmla="*/ 679618 h 853353"/>
              <a:gd name="connsiteX3" fmla="*/ 2851912 w 2992500"/>
              <a:gd name="connsiteY3" fmla="*/ 618023 h 853353"/>
              <a:gd name="connsiteX4" fmla="*/ 2804414 w 2992500"/>
              <a:gd name="connsiteY4" fmla="*/ 556936 h 853353"/>
              <a:gd name="connsiteX5" fmla="*/ 2668778 w 2992500"/>
              <a:gd name="connsiteY5" fmla="*/ 403266 h 853353"/>
              <a:gd name="connsiteX6" fmla="*/ 2550033 w 2992500"/>
              <a:gd name="connsiteY6" fmla="*/ 301666 h 853353"/>
              <a:gd name="connsiteX7" fmla="*/ 2518156 w 2992500"/>
              <a:gd name="connsiteY7" fmla="*/ 279949 h 853353"/>
              <a:gd name="connsiteX8" fmla="*/ 2439416 w 2992500"/>
              <a:gd name="connsiteY8" fmla="*/ 231435 h 853353"/>
              <a:gd name="connsiteX9" fmla="*/ 2358136 w 2992500"/>
              <a:gd name="connsiteY9" fmla="*/ 182159 h 853353"/>
              <a:gd name="connsiteX10" fmla="*/ 2275586 w 2992500"/>
              <a:gd name="connsiteY10" fmla="*/ 142788 h 853353"/>
              <a:gd name="connsiteX11" fmla="*/ 2230628 w 2992500"/>
              <a:gd name="connsiteY11" fmla="*/ 126406 h 853353"/>
              <a:gd name="connsiteX12" fmla="*/ 2028190 w 2992500"/>
              <a:gd name="connsiteY12" fmla="*/ 62906 h 853353"/>
              <a:gd name="connsiteX13" fmla="*/ 1931035 w 2992500"/>
              <a:gd name="connsiteY13" fmla="*/ 40935 h 853353"/>
              <a:gd name="connsiteX14" fmla="*/ 1828292 w 2992500"/>
              <a:gd name="connsiteY14" fmla="*/ 26838 h 853353"/>
              <a:gd name="connsiteX15" fmla="*/ 1591183 w 2992500"/>
              <a:gd name="connsiteY15" fmla="*/ 4740 h 853353"/>
              <a:gd name="connsiteX16" fmla="*/ 1536446 w 2992500"/>
              <a:gd name="connsiteY16" fmla="*/ 2073 h 853353"/>
              <a:gd name="connsiteX17" fmla="*/ 1313942 w 2992500"/>
              <a:gd name="connsiteY17" fmla="*/ 7788 h 853353"/>
              <a:gd name="connsiteX18" fmla="*/ 1302766 w 2992500"/>
              <a:gd name="connsiteY18" fmla="*/ 8677 h 853353"/>
              <a:gd name="connsiteX19" fmla="*/ 1218057 w 2992500"/>
              <a:gd name="connsiteY19" fmla="*/ 1946 h 853353"/>
              <a:gd name="connsiteX20" fmla="*/ 1169162 w 2992500"/>
              <a:gd name="connsiteY20" fmla="*/ 41 h 853353"/>
              <a:gd name="connsiteX21" fmla="*/ 1122680 w 2992500"/>
              <a:gd name="connsiteY21" fmla="*/ 1057 h 853353"/>
              <a:gd name="connsiteX22" fmla="*/ 1099820 w 2992500"/>
              <a:gd name="connsiteY22" fmla="*/ 2454 h 853353"/>
              <a:gd name="connsiteX23" fmla="*/ 895731 w 2992500"/>
              <a:gd name="connsiteY23" fmla="*/ 19853 h 853353"/>
              <a:gd name="connsiteX24" fmla="*/ 883031 w 2992500"/>
              <a:gd name="connsiteY24" fmla="*/ 21123 h 853353"/>
              <a:gd name="connsiteX25" fmla="*/ 794131 w 2992500"/>
              <a:gd name="connsiteY25" fmla="*/ 35728 h 853353"/>
              <a:gd name="connsiteX26" fmla="*/ 568579 w 2992500"/>
              <a:gd name="connsiteY26" fmla="*/ 94402 h 853353"/>
              <a:gd name="connsiteX27" fmla="*/ 527685 w 2992500"/>
              <a:gd name="connsiteY27" fmla="*/ 107102 h 853353"/>
              <a:gd name="connsiteX28" fmla="*/ 489585 w 2992500"/>
              <a:gd name="connsiteY28" fmla="*/ 122088 h 853353"/>
              <a:gd name="connsiteX29" fmla="*/ 288036 w 2992500"/>
              <a:gd name="connsiteY29" fmla="*/ 213909 h 853353"/>
              <a:gd name="connsiteX30" fmla="*/ 253111 w 2992500"/>
              <a:gd name="connsiteY30" fmla="*/ 233467 h 853353"/>
              <a:gd name="connsiteX31" fmla="*/ 83693 w 2992500"/>
              <a:gd name="connsiteY31" fmla="*/ 350815 h 853353"/>
              <a:gd name="connsiteX32" fmla="*/ 26035 w 2992500"/>
              <a:gd name="connsiteY32" fmla="*/ 398693 h 853353"/>
              <a:gd name="connsiteX33" fmla="*/ 14478 w 2992500"/>
              <a:gd name="connsiteY33" fmla="*/ 410632 h 853353"/>
              <a:gd name="connsiteX34" fmla="*/ 0 w 2992500"/>
              <a:gd name="connsiteY34" fmla="*/ 426253 h 853353"/>
              <a:gd name="connsiteX35" fmla="*/ 0 w 2992500"/>
              <a:gd name="connsiteY35" fmla="*/ 853354 h 853353"/>
              <a:gd name="connsiteX36" fmla="*/ 2992501 w 2992500"/>
              <a:gd name="connsiteY36" fmla="*/ 853354 h 85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92500" h="853353">
                <a:moveTo>
                  <a:pt x="2992247" y="852592"/>
                </a:moveTo>
                <a:cubicBezTo>
                  <a:pt x="2976139" y="808753"/>
                  <a:pt x="2954819" y="767009"/>
                  <a:pt x="2928747" y="728259"/>
                </a:cubicBezTo>
                <a:cubicBezTo>
                  <a:pt x="2917571" y="711622"/>
                  <a:pt x="2905379" y="695493"/>
                  <a:pt x="2892425" y="679618"/>
                </a:cubicBezTo>
                <a:cubicBezTo>
                  <a:pt x="2879895" y="658790"/>
                  <a:pt x="2866390" y="638258"/>
                  <a:pt x="2851912" y="618023"/>
                </a:cubicBezTo>
                <a:cubicBezTo>
                  <a:pt x="2837434" y="597787"/>
                  <a:pt x="2821601" y="577425"/>
                  <a:pt x="2804414" y="556936"/>
                </a:cubicBezTo>
                <a:cubicBezTo>
                  <a:pt x="2760853" y="505247"/>
                  <a:pt x="2717673" y="452669"/>
                  <a:pt x="2668778" y="403266"/>
                </a:cubicBezTo>
                <a:cubicBezTo>
                  <a:pt x="2632147" y="366095"/>
                  <a:pt x="2592423" y="332106"/>
                  <a:pt x="2550033" y="301666"/>
                </a:cubicBezTo>
                <a:cubicBezTo>
                  <a:pt x="2539619" y="294300"/>
                  <a:pt x="2528951" y="287061"/>
                  <a:pt x="2518156" y="279949"/>
                </a:cubicBezTo>
                <a:cubicBezTo>
                  <a:pt x="2492756" y="263312"/>
                  <a:pt x="2465578" y="247437"/>
                  <a:pt x="2439416" y="231435"/>
                </a:cubicBezTo>
                <a:cubicBezTo>
                  <a:pt x="2413254" y="215433"/>
                  <a:pt x="2386203" y="197780"/>
                  <a:pt x="2358136" y="182159"/>
                </a:cubicBezTo>
                <a:cubicBezTo>
                  <a:pt x="2331509" y="167246"/>
                  <a:pt x="2303933" y="154094"/>
                  <a:pt x="2275586" y="142788"/>
                </a:cubicBezTo>
                <a:cubicBezTo>
                  <a:pt x="2261023" y="136947"/>
                  <a:pt x="2246038" y="131486"/>
                  <a:pt x="2230628" y="126406"/>
                </a:cubicBezTo>
                <a:cubicBezTo>
                  <a:pt x="2164207" y="104308"/>
                  <a:pt x="2097278" y="82591"/>
                  <a:pt x="2028190" y="62906"/>
                </a:cubicBezTo>
                <a:cubicBezTo>
                  <a:pt x="1996948" y="54270"/>
                  <a:pt x="1964690" y="46904"/>
                  <a:pt x="1931035" y="40935"/>
                </a:cubicBezTo>
                <a:cubicBezTo>
                  <a:pt x="1897380" y="34966"/>
                  <a:pt x="1863217" y="30394"/>
                  <a:pt x="1828292" y="26838"/>
                </a:cubicBezTo>
                <a:cubicBezTo>
                  <a:pt x="1749679" y="18964"/>
                  <a:pt x="1671193" y="9947"/>
                  <a:pt x="1591183" y="4740"/>
                </a:cubicBezTo>
                <a:cubicBezTo>
                  <a:pt x="1573022" y="3597"/>
                  <a:pt x="1554734" y="2708"/>
                  <a:pt x="1536446" y="2073"/>
                </a:cubicBezTo>
                <a:cubicBezTo>
                  <a:pt x="1462229" y="-64"/>
                  <a:pt x="1387951" y="1844"/>
                  <a:pt x="1313942" y="7788"/>
                </a:cubicBezTo>
                <a:lnTo>
                  <a:pt x="1302766" y="8677"/>
                </a:lnTo>
                <a:cubicBezTo>
                  <a:pt x="1274699" y="6137"/>
                  <a:pt x="1246378" y="3724"/>
                  <a:pt x="1218057" y="1946"/>
                </a:cubicBezTo>
                <a:cubicBezTo>
                  <a:pt x="1201928" y="803"/>
                  <a:pt x="1185545" y="168"/>
                  <a:pt x="1169162" y="41"/>
                </a:cubicBezTo>
                <a:cubicBezTo>
                  <a:pt x="1152779" y="-86"/>
                  <a:pt x="1138301" y="41"/>
                  <a:pt x="1122680" y="1057"/>
                </a:cubicBezTo>
                <a:lnTo>
                  <a:pt x="1099820" y="2454"/>
                </a:lnTo>
                <a:cubicBezTo>
                  <a:pt x="1032510" y="7661"/>
                  <a:pt x="963041" y="13630"/>
                  <a:pt x="895731" y="19853"/>
                </a:cubicBezTo>
                <a:lnTo>
                  <a:pt x="883031" y="21123"/>
                </a:lnTo>
                <a:cubicBezTo>
                  <a:pt x="853130" y="24195"/>
                  <a:pt x="823443" y="29072"/>
                  <a:pt x="794131" y="35728"/>
                </a:cubicBezTo>
                <a:cubicBezTo>
                  <a:pt x="717931" y="53000"/>
                  <a:pt x="642874" y="72812"/>
                  <a:pt x="568579" y="94402"/>
                </a:cubicBezTo>
                <a:cubicBezTo>
                  <a:pt x="554736" y="98466"/>
                  <a:pt x="541020" y="102911"/>
                  <a:pt x="527685" y="107102"/>
                </a:cubicBezTo>
                <a:cubicBezTo>
                  <a:pt x="514350" y="111293"/>
                  <a:pt x="502285" y="116754"/>
                  <a:pt x="489585" y="122088"/>
                </a:cubicBezTo>
                <a:cubicBezTo>
                  <a:pt x="421767" y="151552"/>
                  <a:pt x="352679" y="180762"/>
                  <a:pt x="288036" y="213909"/>
                </a:cubicBezTo>
                <a:cubicBezTo>
                  <a:pt x="275971" y="220132"/>
                  <a:pt x="264414" y="226609"/>
                  <a:pt x="253111" y="233467"/>
                </a:cubicBezTo>
                <a:cubicBezTo>
                  <a:pt x="193675" y="269662"/>
                  <a:pt x="134366" y="314747"/>
                  <a:pt x="83693" y="350815"/>
                </a:cubicBezTo>
                <a:cubicBezTo>
                  <a:pt x="63232" y="365217"/>
                  <a:pt x="43952" y="381227"/>
                  <a:pt x="26035" y="398693"/>
                </a:cubicBezTo>
                <a:cubicBezTo>
                  <a:pt x="22098" y="402631"/>
                  <a:pt x="18161" y="406568"/>
                  <a:pt x="14478" y="410632"/>
                </a:cubicBezTo>
                <a:cubicBezTo>
                  <a:pt x="10795" y="414696"/>
                  <a:pt x="4826" y="421046"/>
                  <a:pt x="0" y="426253"/>
                </a:cubicBezTo>
                <a:lnTo>
                  <a:pt x="0" y="853354"/>
                </a:lnTo>
                <a:lnTo>
                  <a:pt x="2992501" y="853354"/>
                </a:lnTo>
                <a:close/>
              </a:path>
            </a:pathLst>
          </a:custGeom>
          <a:solidFill>
            <a:srgbClr val="FFA6A6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+123 456 789">
            <a:extLst>
              <a:ext uri="{FF2B5EF4-FFF2-40B4-BE49-F238E27FC236}">
                <a16:creationId xmlns:a16="http://schemas.microsoft.com/office/drawing/2014/main" id="{A63D0BC1-ECFB-400D-B533-E2AFA1973CF1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64" name="www.yourwebsite.com">
            <a:extLst>
              <a:ext uri="{FF2B5EF4-FFF2-40B4-BE49-F238E27FC236}">
                <a16:creationId xmlns:a16="http://schemas.microsoft.com/office/drawing/2014/main" id="{683B54DE-FDB5-42C7-AF54-E8BD341CF0CE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65" name="CONTACT US">
            <a:extLst>
              <a:ext uri="{FF2B5EF4-FFF2-40B4-BE49-F238E27FC236}">
                <a16:creationId xmlns:a16="http://schemas.microsoft.com/office/drawing/2014/main" id="{32109D67-F664-4C80-9D54-98C23F2C47AA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258ACBB-D9A5-442C-9CBA-4B3055255A16}"/>
              </a:ext>
            </a:extLst>
          </p:cNvPr>
          <p:cNvSpPr txBox="1"/>
          <p:nvPr/>
        </p:nvSpPr>
        <p:spPr>
          <a:xfrm>
            <a:off x="4936894" y="2469567"/>
            <a:ext cx="540212" cy="2257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FFA6A6"/>
                </a:solidFill>
                <a:effectLst/>
                <a:uFillTx/>
                <a:latin typeface="Gotham-Light"/>
                <a:ea typeface="+mn-ea"/>
                <a:cs typeface="+mn-cs"/>
                <a:sym typeface="Gotham-Light"/>
                <a:rtl val="0"/>
              </a:rPr>
              <a:t>FLORAL</a:t>
            </a:r>
          </a:p>
        </p:txBody>
      </p:sp>
    </p:spTree>
    <p:extLst>
      <p:ext uri="{BB962C8B-B14F-4D97-AF65-F5344CB8AC3E}">
        <p14:creationId xmlns:p14="http://schemas.microsoft.com/office/powerpoint/2010/main" val="4105620078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6194E51-4C11-9940-9638-77D7C6970B7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9F69714-7ECE-4497-8BE3-77A0DEF8327A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solidFill>
            <a:srgbClr val="FF6700"/>
          </a:soli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14B2AF85-EC15-4E5F-9659-447D7CA9E786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63D51B-3DEE-4EC8-8AD8-DFB67FF91B78}"/>
              </a:ext>
            </a:extLst>
          </p:cNvPr>
          <p:cNvSpPr txBox="1"/>
          <p:nvPr/>
        </p:nvSpPr>
        <p:spPr>
          <a:xfrm>
            <a:off x="2093214" y="3277571"/>
            <a:ext cx="1721625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FF67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45EF6E3-A25A-459A-B643-4FC84A1D6115}"/>
              </a:ext>
            </a:extLst>
          </p:cNvPr>
          <p:cNvSpPr/>
          <p:nvPr/>
        </p:nvSpPr>
        <p:spPr>
          <a:xfrm>
            <a:off x="577214" y="3278759"/>
            <a:ext cx="1490852" cy="295783"/>
          </a:xfrm>
          <a:custGeom>
            <a:avLst/>
            <a:gdLst>
              <a:gd name="connsiteX0" fmla="*/ 1342898 w 1490852"/>
              <a:gd name="connsiteY0" fmla="*/ 295783 h 295783"/>
              <a:gd name="connsiteX1" fmla="*/ 147828 w 1490852"/>
              <a:gd name="connsiteY1" fmla="*/ 295783 h 295783"/>
              <a:gd name="connsiteX2" fmla="*/ 0 w 1490852"/>
              <a:gd name="connsiteY2" fmla="*/ 147955 h 295783"/>
              <a:gd name="connsiteX3" fmla="*/ 0 w 1490852"/>
              <a:gd name="connsiteY3" fmla="*/ 147955 h 295783"/>
              <a:gd name="connsiteX4" fmla="*/ 147701 w 1490852"/>
              <a:gd name="connsiteY4" fmla="*/ 0 h 295783"/>
              <a:gd name="connsiteX5" fmla="*/ 147828 w 1490852"/>
              <a:gd name="connsiteY5" fmla="*/ 0 h 295783"/>
              <a:gd name="connsiteX6" fmla="*/ 1342898 w 1490852"/>
              <a:gd name="connsiteY6" fmla="*/ 0 h 295783"/>
              <a:gd name="connsiteX7" fmla="*/ 1490853 w 1490852"/>
              <a:gd name="connsiteY7" fmla="*/ 147701 h 295783"/>
              <a:gd name="connsiteX8" fmla="*/ 1490853 w 1490852"/>
              <a:gd name="connsiteY8" fmla="*/ 147955 h 295783"/>
              <a:gd name="connsiteX9" fmla="*/ 1490853 w 1490852"/>
              <a:gd name="connsiteY9" fmla="*/ 147955 h 295783"/>
              <a:gd name="connsiteX10" fmla="*/ 1343025 w 1490852"/>
              <a:gd name="connsiteY10" fmla="*/ 295783 h 295783"/>
              <a:gd name="connsiteX11" fmla="*/ 1342898 w 1490852"/>
              <a:gd name="connsiteY11" fmla="*/ 295783 h 29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0852" h="295783">
                <a:moveTo>
                  <a:pt x="1342898" y="295783"/>
                </a:moveTo>
                <a:lnTo>
                  <a:pt x="147828" y="295783"/>
                </a:lnTo>
                <a:cubicBezTo>
                  <a:pt x="66185" y="295783"/>
                  <a:pt x="0" y="229598"/>
                  <a:pt x="0" y="147955"/>
                </a:cubicBezTo>
                <a:lnTo>
                  <a:pt x="0" y="147955"/>
                </a:lnTo>
                <a:cubicBezTo>
                  <a:pt x="-70" y="66312"/>
                  <a:pt x="66058" y="70"/>
                  <a:pt x="147701" y="0"/>
                </a:cubicBezTo>
                <a:cubicBezTo>
                  <a:pt x="147743" y="0"/>
                  <a:pt x="147786" y="0"/>
                  <a:pt x="147828" y="0"/>
                </a:cubicBezTo>
                <a:lnTo>
                  <a:pt x="1342898" y="0"/>
                </a:lnTo>
                <a:cubicBezTo>
                  <a:pt x="1424541" y="-70"/>
                  <a:pt x="1490783" y="66058"/>
                  <a:pt x="1490853" y="147701"/>
                </a:cubicBezTo>
                <a:cubicBezTo>
                  <a:pt x="1490853" y="147786"/>
                  <a:pt x="1490853" y="147870"/>
                  <a:pt x="1490853" y="147955"/>
                </a:cubicBezTo>
                <a:lnTo>
                  <a:pt x="1490853" y="147955"/>
                </a:lnTo>
                <a:cubicBezTo>
                  <a:pt x="1490853" y="229598"/>
                  <a:pt x="1424668" y="295783"/>
                  <a:pt x="1343025" y="295783"/>
                </a:cubicBezTo>
                <a:cubicBezTo>
                  <a:pt x="1342983" y="295783"/>
                  <a:pt x="1342940" y="295783"/>
                  <a:pt x="1342898" y="295783"/>
                </a:cubicBezTo>
                <a:close/>
              </a:path>
            </a:pathLst>
          </a:custGeom>
          <a:solidFill>
            <a:srgbClr val="FF67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0D61C7F-1F42-40B3-85EE-40EF16C4662B}"/>
              </a:ext>
            </a:extLst>
          </p:cNvPr>
          <p:cNvSpPr txBox="1"/>
          <p:nvPr/>
        </p:nvSpPr>
        <p:spPr>
          <a:xfrm>
            <a:off x="729615" y="3302254"/>
            <a:ext cx="1046480" cy="269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LEAN MORE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57934F5-FC83-41D1-A2B3-781350C91768}"/>
              </a:ext>
            </a:extLst>
          </p:cNvPr>
          <p:cNvSpPr/>
          <p:nvPr/>
        </p:nvSpPr>
        <p:spPr>
          <a:xfrm>
            <a:off x="1731898" y="3393694"/>
            <a:ext cx="183642" cy="65913"/>
          </a:xfrm>
          <a:custGeom>
            <a:avLst/>
            <a:gdLst>
              <a:gd name="connsiteX0" fmla="*/ 183642 w 183642"/>
              <a:gd name="connsiteY0" fmla="*/ 33020 h 65913"/>
              <a:gd name="connsiteX1" fmla="*/ 126619 w 183642"/>
              <a:gd name="connsiteY1" fmla="*/ 0 h 65913"/>
              <a:gd name="connsiteX2" fmla="*/ 126619 w 183642"/>
              <a:gd name="connsiteY2" fmla="*/ 21082 h 65913"/>
              <a:gd name="connsiteX3" fmla="*/ 121793 w 183642"/>
              <a:gd name="connsiteY3" fmla="*/ 21082 h 65913"/>
              <a:gd name="connsiteX4" fmla="*/ 0 w 183642"/>
              <a:gd name="connsiteY4" fmla="*/ 21082 h 65913"/>
              <a:gd name="connsiteX5" fmla="*/ 0 w 183642"/>
              <a:gd name="connsiteY5" fmla="*/ 44958 h 65913"/>
              <a:gd name="connsiteX6" fmla="*/ 121793 w 183642"/>
              <a:gd name="connsiteY6" fmla="*/ 44958 h 65913"/>
              <a:gd name="connsiteX7" fmla="*/ 126619 w 183642"/>
              <a:gd name="connsiteY7" fmla="*/ 44958 h 65913"/>
              <a:gd name="connsiteX8" fmla="*/ 126619 w 183642"/>
              <a:gd name="connsiteY8" fmla="*/ 65913 h 65913"/>
              <a:gd name="connsiteX9" fmla="*/ 183642 w 183642"/>
              <a:gd name="connsiteY9" fmla="*/ 33020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2" h="65913">
                <a:moveTo>
                  <a:pt x="183642" y="33020"/>
                </a:moveTo>
                <a:lnTo>
                  <a:pt x="126619" y="0"/>
                </a:lnTo>
                <a:lnTo>
                  <a:pt x="126619" y="21082"/>
                </a:lnTo>
                <a:lnTo>
                  <a:pt x="121793" y="21082"/>
                </a:lnTo>
                <a:lnTo>
                  <a:pt x="0" y="21082"/>
                </a:lnTo>
                <a:lnTo>
                  <a:pt x="0" y="44958"/>
                </a:lnTo>
                <a:lnTo>
                  <a:pt x="121793" y="44958"/>
                </a:lnTo>
                <a:lnTo>
                  <a:pt x="126619" y="44958"/>
                </a:lnTo>
                <a:lnTo>
                  <a:pt x="126619" y="65913"/>
                </a:lnTo>
                <a:lnTo>
                  <a:pt x="183642" y="33020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4757EB0-CE00-4208-B8C3-32998C786D0B}"/>
              </a:ext>
            </a:extLst>
          </p:cNvPr>
          <p:cNvGrpSpPr/>
          <p:nvPr/>
        </p:nvGrpSpPr>
        <p:grpSpPr>
          <a:xfrm>
            <a:off x="4998467" y="1376680"/>
            <a:ext cx="417067" cy="775208"/>
            <a:chOff x="5043932" y="1376680"/>
            <a:chExt cx="417067" cy="775208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53E39D0-AD78-4BBE-B8C4-305032D6BCBA}"/>
                </a:ext>
              </a:extLst>
            </p:cNvPr>
            <p:cNvSpPr/>
            <p:nvPr/>
          </p:nvSpPr>
          <p:spPr>
            <a:xfrm>
              <a:off x="5043932" y="1376680"/>
              <a:ext cx="113991" cy="774699"/>
            </a:xfrm>
            <a:custGeom>
              <a:avLst/>
              <a:gdLst>
                <a:gd name="connsiteX0" fmla="*/ 0 w 113991"/>
                <a:gd name="connsiteY0" fmla="*/ 508 h 774699"/>
                <a:gd name="connsiteX1" fmla="*/ 90932 w 113991"/>
                <a:gd name="connsiteY1" fmla="*/ 508 h 774699"/>
                <a:gd name="connsiteX2" fmla="*/ 108839 w 113991"/>
                <a:gd name="connsiteY2" fmla="*/ 550418 h 774699"/>
                <a:gd name="connsiteX3" fmla="*/ 58039 w 113991"/>
                <a:gd name="connsiteY3" fmla="*/ 605155 h 774699"/>
                <a:gd name="connsiteX4" fmla="*/ 53340 w 113991"/>
                <a:gd name="connsiteY4" fmla="*/ 611505 h 774699"/>
                <a:gd name="connsiteX5" fmla="*/ 33274 w 113991"/>
                <a:gd name="connsiteY5" fmla="*/ 774700 h 774699"/>
                <a:gd name="connsiteX6" fmla="*/ 254 w 113991"/>
                <a:gd name="connsiteY6" fmla="*/ 774700 h 774699"/>
                <a:gd name="connsiteX7" fmla="*/ 254 w 113991"/>
                <a:gd name="connsiteY7" fmla="*/ 0 h 774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991" h="774699">
                  <a:moveTo>
                    <a:pt x="0" y="508"/>
                  </a:moveTo>
                  <a:lnTo>
                    <a:pt x="90932" y="508"/>
                  </a:lnTo>
                  <a:cubicBezTo>
                    <a:pt x="102489" y="160274"/>
                    <a:pt x="123825" y="516255"/>
                    <a:pt x="108839" y="550418"/>
                  </a:cubicBezTo>
                  <a:cubicBezTo>
                    <a:pt x="100597" y="575139"/>
                    <a:pt x="82078" y="595094"/>
                    <a:pt x="58039" y="605155"/>
                  </a:cubicBezTo>
                  <a:cubicBezTo>
                    <a:pt x="55062" y="605732"/>
                    <a:pt x="53021" y="608490"/>
                    <a:pt x="53340" y="611505"/>
                  </a:cubicBezTo>
                  <a:cubicBezTo>
                    <a:pt x="54229" y="629158"/>
                    <a:pt x="34925" y="703834"/>
                    <a:pt x="33274" y="774700"/>
                  </a:cubicBezTo>
                  <a:lnTo>
                    <a:pt x="254" y="774700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5DD1F9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2DF26F34-A599-4790-BE3A-010A02F279B3}"/>
                </a:ext>
              </a:extLst>
            </p:cNvPr>
            <p:cNvSpPr/>
            <p:nvPr/>
          </p:nvSpPr>
          <p:spPr>
            <a:xfrm>
              <a:off x="5186044" y="1377188"/>
              <a:ext cx="156286" cy="774191"/>
            </a:xfrm>
            <a:custGeom>
              <a:avLst/>
              <a:gdLst>
                <a:gd name="connsiteX0" fmla="*/ 22733 w 156286"/>
                <a:gd name="connsiteY0" fmla="*/ 0 h 774191"/>
                <a:gd name="connsiteX1" fmla="*/ 128143 w 156286"/>
                <a:gd name="connsiteY1" fmla="*/ 0 h 774191"/>
                <a:gd name="connsiteX2" fmla="*/ 152146 w 156286"/>
                <a:gd name="connsiteY2" fmla="*/ 553593 h 774191"/>
                <a:gd name="connsiteX3" fmla="*/ 101346 w 156286"/>
                <a:gd name="connsiteY3" fmla="*/ 609092 h 774191"/>
                <a:gd name="connsiteX4" fmla="*/ 96774 w 156286"/>
                <a:gd name="connsiteY4" fmla="*/ 615569 h 774191"/>
                <a:gd name="connsiteX5" fmla="*/ 108077 w 156286"/>
                <a:gd name="connsiteY5" fmla="*/ 774192 h 774191"/>
                <a:gd name="connsiteX6" fmla="*/ 80645 w 156286"/>
                <a:gd name="connsiteY6" fmla="*/ 774192 h 774191"/>
                <a:gd name="connsiteX7" fmla="*/ 60579 w 156286"/>
                <a:gd name="connsiteY7" fmla="*/ 610997 h 774191"/>
                <a:gd name="connsiteX8" fmla="*/ 55880 w 156286"/>
                <a:gd name="connsiteY8" fmla="*/ 604647 h 774191"/>
                <a:gd name="connsiteX9" fmla="*/ 5080 w 156286"/>
                <a:gd name="connsiteY9" fmla="*/ 549910 h 774191"/>
                <a:gd name="connsiteX10" fmla="*/ 23114 w 156286"/>
                <a:gd name="connsiteY10" fmla="*/ 0 h 77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286" h="774191">
                  <a:moveTo>
                    <a:pt x="22733" y="0"/>
                  </a:moveTo>
                  <a:lnTo>
                    <a:pt x="128143" y="0"/>
                  </a:lnTo>
                  <a:cubicBezTo>
                    <a:pt x="140843" y="159766"/>
                    <a:pt x="166243" y="518922"/>
                    <a:pt x="152146" y="553593"/>
                  </a:cubicBezTo>
                  <a:cubicBezTo>
                    <a:pt x="144034" y="578568"/>
                    <a:pt x="125507" y="598808"/>
                    <a:pt x="101346" y="609092"/>
                  </a:cubicBezTo>
                  <a:cubicBezTo>
                    <a:pt x="98366" y="609728"/>
                    <a:pt x="96376" y="612548"/>
                    <a:pt x="96774" y="615569"/>
                  </a:cubicBezTo>
                  <a:cubicBezTo>
                    <a:pt x="97917" y="633857"/>
                    <a:pt x="103251" y="707390"/>
                    <a:pt x="108077" y="774192"/>
                  </a:cubicBezTo>
                  <a:lnTo>
                    <a:pt x="80645" y="774192"/>
                  </a:lnTo>
                  <a:cubicBezTo>
                    <a:pt x="78994" y="703326"/>
                    <a:pt x="59563" y="628650"/>
                    <a:pt x="60579" y="610997"/>
                  </a:cubicBezTo>
                  <a:cubicBezTo>
                    <a:pt x="60838" y="607998"/>
                    <a:pt x="58823" y="605276"/>
                    <a:pt x="55880" y="604647"/>
                  </a:cubicBezTo>
                  <a:cubicBezTo>
                    <a:pt x="31842" y="594586"/>
                    <a:pt x="13322" y="574631"/>
                    <a:pt x="5080" y="549910"/>
                  </a:cubicBezTo>
                  <a:cubicBezTo>
                    <a:pt x="-9779" y="515747"/>
                    <a:pt x="11557" y="159766"/>
                    <a:pt x="23114" y="0"/>
                  </a:cubicBezTo>
                  <a:close/>
                </a:path>
              </a:pathLst>
            </a:custGeom>
            <a:solidFill>
              <a:srgbClr val="9FDD4E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E91F5FB-CAD7-4FC8-ACE9-A2C03DDE13B4}"/>
                </a:ext>
              </a:extLst>
            </p:cNvPr>
            <p:cNvSpPr/>
            <p:nvPr/>
          </p:nvSpPr>
          <p:spPr>
            <a:xfrm>
              <a:off x="5368278" y="1377188"/>
              <a:ext cx="92721" cy="774700"/>
            </a:xfrm>
            <a:custGeom>
              <a:avLst/>
              <a:gdLst>
                <a:gd name="connsiteX0" fmla="*/ 27825 w 92721"/>
                <a:gd name="connsiteY0" fmla="*/ 0 h 774700"/>
                <a:gd name="connsiteX1" fmla="*/ 92722 w 92721"/>
                <a:gd name="connsiteY1" fmla="*/ 0 h 774700"/>
                <a:gd name="connsiteX2" fmla="*/ 92722 w 92721"/>
                <a:gd name="connsiteY2" fmla="*/ 774700 h 774700"/>
                <a:gd name="connsiteX3" fmla="*/ 48526 w 92721"/>
                <a:gd name="connsiteY3" fmla="*/ 774700 h 774700"/>
                <a:gd name="connsiteX4" fmla="*/ 59829 w 92721"/>
                <a:gd name="connsiteY4" fmla="*/ 616077 h 774700"/>
                <a:gd name="connsiteX5" fmla="*/ 55257 w 92721"/>
                <a:gd name="connsiteY5" fmla="*/ 609600 h 774700"/>
                <a:gd name="connsiteX6" fmla="*/ 4457 w 92721"/>
                <a:gd name="connsiteY6" fmla="*/ 554101 h 774700"/>
                <a:gd name="connsiteX7" fmla="*/ 28333 w 92721"/>
                <a:gd name="connsiteY7" fmla="*/ 508 h 77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721" h="774700">
                  <a:moveTo>
                    <a:pt x="27825" y="0"/>
                  </a:moveTo>
                  <a:lnTo>
                    <a:pt x="92722" y="0"/>
                  </a:lnTo>
                  <a:lnTo>
                    <a:pt x="92722" y="774700"/>
                  </a:lnTo>
                  <a:lnTo>
                    <a:pt x="48526" y="774700"/>
                  </a:lnTo>
                  <a:cubicBezTo>
                    <a:pt x="53352" y="707898"/>
                    <a:pt x="58686" y="634365"/>
                    <a:pt x="59829" y="616077"/>
                  </a:cubicBezTo>
                  <a:cubicBezTo>
                    <a:pt x="60227" y="613056"/>
                    <a:pt x="58237" y="610236"/>
                    <a:pt x="55257" y="609600"/>
                  </a:cubicBezTo>
                  <a:cubicBezTo>
                    <a:pt x="31066" y="599358"/>
                    <a:pt x="12525" y="579102"/>
                    <a:pt x="4457" y="554101"/>
                  </a:cubicBezTo>
                  <a:cubicBezTo>
                    <a:pt x="-10275" y="519430"/>
                    <a:pt x="15125" y="160401"/>
                    <a:pt x="28333" y="508"/>
                  </a:cubicBezTo>
                  <a:close/>
                </a:path>
              </a:pathLst>
            </a:custGeom>
            <a:solidFill>
              <a:srgbClr val="FF67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34137F58-B4F9-4A5F-8DF6-A3147EDEA3E3}"/>
                </a:ext>
              </a:extLst>
            </p:cNvPr>
            <p:cNvSpPr/>
            <p:nvPr/>
          </p:nvSpPr>
          <p:spPr>
            <a:xfrm>
              <a:off x="5381116" y="2049525"/>
              <a:ext cx="13461" cy="101854"/>
            </a:xfrm>
            <a:custGeom>
              <a:avLst/>
              <a:gdLst>
                <a:gd name="connsiteX0" fmla="*/ 13462 w 13461"/>
                <a:gd name="connsiteY0" fmla="*/ 101854 h 101854"/>
                <a:gd name="connsiteX1" fmla="*/ 8763 w 13461"/>
                <a:gd name="connsiteY1" fmla="*/ 3429 h 101854"/>
                <a:gd name="connsiteX2" fmla="*/ 6223 w 13461"/>
                <a:gd name="connsiteY2" fmla="*/ 0 h 101854"/>
                <a:gd name="connsiteX3" fmla="*/ 0 w 13461"/>
                <a:gd name="connsiteY3" fmla="*/ 101600 h 10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1" h="101854">
                  <a:moveTo>
                    <a:pt x="13462" y="101854"/>
                  </a:moveTo>
                  <a:lnTo>
                    <a:pt x="8763" y="3429"/>
                  </a:lnTo>
                  <a:cubicBezTo>
                    <a:pt x="8772" y="1849"/>
                    <a:pt x="7738" y="452"/>
                    <a:pt x="6223" y="0"/>
                  </a:cubicBezTo>
                  <a:lnTo>
                    <a:pt x="0" y="101600"/>
                  </a:lnTo>
                  <a:close/>
                </a:path>
              </a:pathLst>
            </a:custGeom>
            <a:solidFill>
              <a:srgbClr val="FF67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D9C47225-07F3-4385-AD86-AF11627AB54E}"/>
                </a:ext>
              </a:extLst>
            </p:cNvPr>
            <p:cNvSpPr/>
            <p:nvPr/>
          </p:nvSpPr>
          <p:spPr>
            <a:xfrm>
              <a:off x="5350509" y="2051685"/>
              <a:ext cx="9905" cy="99694"/>
            </a:xfrm>
            <a:custGeom>
              <a:avLst/>
              <a:gdLst>
                <a:gd name="connsiteX0" fmla="*/ 9906 w 9905"/>
                <a:gd name="connsiteY0" fmla="*/ 99695 h 99694"/>
                <a:gd name="connsiteX1" fmla="*/ 4953 w 9905"/>
                <a:gd name="connsiteY1" fmla="*/ 1143 h 99694"/>
                <a:gd name="connsiteX2" fmla="*/ 4953 w 9905"/>
                <a:gd name="connsiteY2" fmla="*/ 0 h 99694"/>
                <a:gd name="connsiteX3" fmla="*/ 4953 w 9905"/>
                <a:gd name="connsiteY3" fmla="*/ 1143 h 99694"/>
                <a:gd name="connsiteX4" fmla="*/ 0 w 9905"/>
                <a:gd name="connsiteY4" fmla="*/ 99695 h 9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5" h="99694">
                  <a:moveTo>
                    <a:pt x="9906" y="99695"/>
                  </a:moveTo>
                  <a:lnTo>
                    <a:pt x="4953" y="1143"/>
                  </a:lnTo>
                  <a:cubicBezTo>
                    <a:pt x="5017" y="765"/>
                    <a:pt x="5017" y="378"/>
                    <a:pt x="4953" y="0"/>
                  </a:cubicBezTo>
                  <a:cubicBezTo>
                    <a:pt x="4889" y="378"/>
                    <a:pt x="4889" y="765"/>
                    <a:pt x="4953" y="1143"/>
                  </a:cubicBezTo>
                  <a:lnTo>
                    <a:pt x="0" y="99695"/>
                  </a:lnTo>
                  <a:close/>
                </a:path>
              </a:pathLst>
            </a:custGeom>
            <a:solidFill>
              <a:srgbClr val="FF67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8ADBBD92-4EC4-456C-B520-3EDDDAC9E3C6}"/>
                </a:ext>
              </a:extLst>
            </p:cNvPr>
            <p:cNvSpPr/>
            <p:nvPr/>
          </p:nvSpPr>
          <p:spPr>
            <a:xfrm>
              <a:off x="5315839" y="2049779"/>
              <a:ext cx="13334" cy="101854"/>
            </a:xfrm>
            <a:custGeom>
              <a:avLst/>
              <a:gdLst>
                <a:gd name="connsiteX0" fmla="*/ 13335 w 13334"/>
                <a:gd name="connsiteY0" fmla="*/ 101600 h 101854"/>
                <a:gd name="connsiteX1" fmla="*/ 7112 w 13334"/>
                <a:gd name="connsiteY1" fmla="*/ 0 h 101854"/>
                <a:gd name="connsiteX2" fmla="*/ 4572 w 13334"/>
                <a:gd name="connsiteY2" fmla="*/ 3429 h 101854"/>
                <a:gd name="connsiteX3" fmla="*/ 0 w 13334"/>
                <a:gd name="connsiteY3" fmla="*/ 101854 h 10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4" h="101854">
                  <a:moveTo>
                    <a:pt x="13335" y="101600"/>
                  </a:moveTo>
                  <a:lnTo>
                    <a:pt x="7112" y="0"/>
                  </a:lnTo>
                  <a:cubicBezTo>
                    <a:pt x="5645" y="517"/>
                    <a:pt x="4639" y="1875"/>
                    <a:pt x="4572" y="3429"/>
                  </a:cubicBezTo>
                  <a:lnTo>
                    <a:pt x="0" y="101854"/>
                  </a:lnTo>
                  <a:close/>
                </a:path>
              </a:pathLst>
            </a:custGeom>
            <a:solidFill>
              <a:srgbClr val="FF67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0EFA9FD6-E564-4E10-B828-20FCCACEAB9E}"/>
              </a:ext>
            </a:extLst>
          </p:cNvPr>
          <p:cNvSpPr txBox="1"/>
          <p:nvPr/>
        </p:nvSpPr>
        <p:spPr>
          <a:xfrm>
            <a:off x="4576218" y="2133542"/>
            <a:ext cx="1261564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Bran Name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DCC0DD1-0F58-4F43-AE5C-7019FC63D104}"/>
              </a:ext>
            </a:extLst>
          </p:cNvPr>
          <p:cNvSpPr txBox="1"/>
          <p:nvPr/>
        </p:nvSpPr>
        <p:spPr>
          <a:xfrm>
            <a:off x="4755755" y="2409496"/>
            <a:ext cx="902491" cy="2257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FF67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Food and Drink</a:t>
            </a: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1CF7CBD2-410F-4D96-A072-072C5116068A}"/>
              </a:ext>
            </a:extLst>
          </p:cNvPr>
          <p:cNvSpPr/>
          <p:nvPr/>
        </p:nvSpPr>
        <p:spPr>
          <a:xfrm>
            <a:off x="2412874" y="2110485"/>
            <a:ext cx="611123" cy="611123"/>
          </a:xfrm>
          <a:custGeom>
            <a:avLst/>
            <a:gdLst>
              <a:gd name="connsiteX0" fmla="*/ 611123 w 611123"/>
              <a:gd name="connsiteY0" fmla="*/ 304800 h 611123"/>
              <a:gd name="connsiteX1" fmla="*/ 306324 w 611123"/>
              <a:gd name="connsiteY1" fmla="*/ 611123 h 611123"/>
              <a:gd name="connsiteX2" fmla="*/ 1 w 611123"/>
              <a:gd name="connsiteY2" fmla="*/ 306324 h 611123"/>
              <a:gd name="connsiteX3" fmla="*/ 304800 w 611123"/>
              <a:gd name="connsiteY3" fmla="*/ 1 h 611123"/>
              <a:gd name="connsiteX4" fmla="*/ 305688 w 611123"/>
              <a:gd name="connsiteY4" fmla="*/ 0 h 611123"/>
              <a:gd name="connsiteX5" fmla="*/ 611123 w 611123"/>
              <a:gd name="connsiteY5" fmla="*/ 304800 h 611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1123" h="611123">
                <a:moveTo>
                  <a:pt x="611123" y="304800"/>
                </a:moveTo>
                <a:cubicBezTo>
                  <a:pt x="611544" y="473557"/>
                  <a:pt x="475081" y="610702"/>
                  <a:pt x="306324" y="611123"/>
                </a:cubicBezTo>
                <a:cubicBezTo>
                  <a:pt x="137567" y="611544"/>
                  <a:pt x="422" y="475081"/>
                  <a:pt x="1" y="306324"/>
                </a:cubicBezTo>
                <a:cubicBezTo>
                  <a:pt x="-420" y="137567"/>
                  <a:pt x="136043" y="422"/>
                  <a:pt x="304800" y="1"/>
                </a:cubicBezTo>
                <a:cubicBezTo>
                  <a:pt x="305096" y="0"/>
                  <a:pt x="305392" y="0"/>
                  <a:pt x="305688" y="0"/>
                </a:cubicBezTo>
                <a:cubicBezTo>
                  <a:pt x="474098" y="69"/>
                  <a:pt x="610703" y="136390"/>
                  <a:pt x="611123" y="304800"/>
                </a:cubicBezTo>
                <a:close/>
              </a:path>
            </a:pathLst>
          </a:custGeom>
          <a:solidFill>
            <a:srgbClr val="FF67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8D4722F3-054D-4362-B9BD-9C8BAB014074}"/>
              </a:ext>
            </a:extLst>
          </p:cNvPr>
          <p:cNvSpPr/>
          <p:nvPr/>
        </p:nvSpPr>
        <p:spPr>
          <a:xfrm>
            <a:off x="7238618" y="3134868"/>
            <a:ext cx="287782" cy="287781"/>
          </a:xfrm>
          <a:custGeom>
            <a:avLst/>
            <a:gdLst>
              <a:gd name="connsiteX0" fmla="*/ 287782 w 287782"/>
              <a:gd name="connsiteY0" fmla="*/ 143891 h 287781"/>
              <a:gd name="connsiteX1" fmla="*/ 143891 w 287782"/>
              <a:gd name="connsiteY1" fmla="*/ 287782 h 287781"/>
              <a:gd name="connsiteX2" fmla="*/ 0 w 287782"/>
              <a:gd name="connsiteY2" fmla="*/ 143891 h 287781"/>
              <a:gd name="connsiteX3" fmla="*/ 143891 w 287782"/>
              <a:gd name="connsiteY3" fmla="*/ 0 h 287781"/>
              <a:gd name="connsiteX4" fmla="*/ 287782 w 287782"/>
              <a:gd name="connsiteY4" fmla="*/ 143891 h 287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782" h="287781">
                <a:moveTo>
                  <a:pt x="287782" y="143891"/>
                </a:moveTo>
                <a:cubicBezTo>
                  <a:pt x="287782" y="223360"/>
                  <a:pt x="223360" y="287782"/>
                  <a:pt x="143891" y="287782"/>
                </a:cubicBezTo>
                <a:cubicBezTo>
                  <a:pt x="64422" y="287782"/>
                  <a:pt x="0" y="223360"/>
                  <a:pt x="0" y="143891"/>
                </a:cubicBezTo>
                <a:cubicBezTo>
                  <a:pt x="0" y="64422"/>
                  <a:pt x="64422" y="0"/>
                  <a:pt x="143891" y="0"/>
                </a:cubicBezTo>
                <a:cubicBezTo>
                  <a:pt x="223360" y="0"/>
                  <a:pt x="287782" y="64422"/>
                  <a:pt x="287782" y="143891"/>
                </a:cubicBezTo>
                <a:close/>
              </a:path>
            </a:pathLst>
          </a:custGeom>
          <a:solidFill>
            <a:srgbClr val="FF67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177C5643-BB17-4314-B466-1783560E26D2}"/>
              </a:ext>
            </a:extLst>
          </p:cNvPr>
          <p:cNvSpPr/>
          <p:nvPr/>
        </p:nvSpPr>
        <p:spPr>
          <a:xfrm>
            <a:off x="717041" y="2416555"/>
            <a:ext cx="287782" cy="287782"/>
          </a:xfrm>
          <a:custGeom>
            <a:avLst/>
            <a:gdLst>
              <a:gd name="connsiteX0" fmla="*/ 287782 w 287782"/>
              <a:gd name="connsiteY0" fmla="*/ 143891 h 287782"/>
              <a:gd name="connsiteX1" fmla="*/ 143891 w 287782"/>
              <a:gd name="connsiteY1" fmla="*/ 287782 h 287782"/>
              <a:gd name="connsiteX2" fmla="*/ 0 w 287782"/>
              <a:gd name="connsiteY2" fmla="*/ 143891 h 287782"/>
              <a:gd name="connsiteX3" fmla="*/ 143891 w 287782"/>
              <a:gd name="connsiteY3" fmla="*/ 0 h 287782"/>
              <a:gd name="connsiteX4" fmla="*/ 287782 w 287782"/>
              <a:gd name="connsiteY4" fmla="*/ 143891 h 287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782" h="287782">
                <a:moveTo>
                  <a:pt x="287782" y="143891"/>
                </a:moveTo>
                <a:cubicBezTo>
                  <a:pt x="287782" y="223360"/>
                  <a:pt x="223360" y="287782"/>
                  <a:pt x="143891" y="287782"/>
                </a:cubicBezTo>
                <a:cubicBezTo>
                  <a:pt x="64422" y="287782"/>
                  <a:pt x="0" y="223360"/>
                  <a:pt x="0" y="143891"/>
                </a:cubicBezTo>
                <a:cubicBezTo>
                  <a:pt x="0" y="64422"/>
                  <a:pt x="64422" y="0"/>
                  <a:pt x="143891" y="0"/>
                </a:cubicBezTo>
                <a:cubicBezTo>
                  <a:pt x="223331" y="70"/>
                  <a:pt x="287712" y="64451"/>
                  <a:pt x="287782" y="143891"/>
                </a:cubicBezTo>
                <a:close/>
              </a:path>
            </a:pathLst>
          </a:custGeom>
          <a:solidFill>
            <a:srgbClr val="FF67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DC505A3B-438E-4D9D-ACA4-5FDDF77B7DB5}"/>
              </a:ext>
            </a:extLst>
          </p:cNvPr>
          <p:cNvSpPr/>
          <p:nvPr/>
        </p:nvSpPr>
        <p:spPr>
          <a:xfrm>
            <a:off x="9738106" y="3454781"/>
            <a:ext cx="384301" cy="384301"/>
          </a:xfrm>
          <a:custGeom>
            <a:avLst/>
            <a:gdLst>
              <a:gd name="connsiteX0" fmla="*/ 384302 w 384301"/>
              <a:gd name="connsiteY0" fmla="*/ 192151 h 384301"/>
              <a:gd name="connsiteX1" fmla="*/ 192151 w 384301"/>
              <a:gd name="connsiteY1" fmla="*/ 384302 h 384301"/>
              <a:gd name="connsiteX2" fmla="*/ 0 w 384301"/>
              <a:gd name="connsiteY2" fmla="*/ 192151 h 384301"/>
              <a:gd name="connsiteX3" fmla="*/ 192151 w 384301"/>
              <a:gd name="connsiteY3" fmla="*/ 0 h 384301"/>
              <a:gd name="connsiteX4" fmla="*/ 384302 w 384301"/>
              <a:gd name="connsiteY4" fmla="*/ 192151 h 38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301" h="384301">
                <a:moveTo>
                  <a:pt x="384302" y="192151"/>
                </a:moveTo>
                <a:cubicBezTo>
                  <a:pt x="384302" y="298273"/>
                  <a:pt x="298273" y="384302"/>
                  <a:pt x="192151" y="384302"/>
                </a:cubicBezTo>
                <a:cubicBezTo>
                  <a:pt x="86028" y="384302"/>
                  <a:pt x="0" y="298273"/>
                  <a:pt x="0" y="192151"/>
                </a:cubicBezTo>
                <a:cubicBezTo>
                  <a:pt x="0" y="86029"/>
                  <a:pt x="86028" y="0"/>
                  <a:pt x="192151" y="0"/>
                </a:cubicBezTo>
                <a:cubicBezTo>
                  <a:pt x="298273" y="0"/>
                  <a:pt x="384302" y="86029"/>
                  <a:pt x="384302" y="192151"/>
                </a:cubicBezTo>
                <a:close/>
              </a:path>
            </a:pathLst>
          </a:custGeom>
          <a:solidFill>
            <a:srgbClr val="8DC34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A268AD56-68BA-465F-BF92-9716AAEBD0B8}"/>
              </a:ext>
            </a:extLst>
          </p:cNvPr>
          <p:cNvSpPr/>
          <p:nvPr/>
        </p:nvSpPr>
        <p:spPr>
          <a:xfrm>
            <a:off x="5186426" y="3180588"/>
            <a:ext cx="548131" cy="548131"/>
          </a:xfrm>
          <a:custGeom>
            <a:avLst/>
            <a:gdLst>
              <a:gd name="connsiteX0" fmla="*/ 548132 w 548131"/>
              <a:gd name="connsiteY0" fmla="*/ 274066 h 548131"/>
              <a:gd name="connsiteX1" fmla="*/ 274066 w 548131"/>
              <a:gd name="connsiteY1" fmla="*/ 548132 h 548131"/>
              <a:gd name="connsiteX2" fmla="*/ 0 w 548131"/>
              <a:gd name="connsiteY2" fmla="*/ 274066 h 548131"/>
              <a:gd name="connsiteX3" fmla="*/ 274066 w 548131"/>
              <a:gd name="connsiteY3" fmla="*/ 0 h 548131"/>
              <a:gd name="connsiteX4" fmla="*/ 548132 w 548131"/>
              <a:gd name="connsiteY4" fmla="*/ 274066 h 54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131" h="548131">
                <a:moveTo>
                  <a:pt x="548132" y="274066"/>
                </a:moveTo>
                <a:cubicBezTo>
                  <a:pt x="548132" y="425428"/>
                  <a:pt x="425429" y="548132"/>
                  <a:pt x="274066" y="548132"/>
                </a:cubicBezTo>
                <a:cubicBezTo>
                  <a:pt x="122704" y="548132"/>
                  <a:pt x="0" y="425428"/>
                  <a:pt x="0" y="274066"/>
                </a:cubicBezTo>
                <a:cubicBezTo>
                  <a:pt x="0" y="122703"/>
                  <a:pt x="122704" y="0"/>
                  <a:pt x="274066" y="0"/>
                </a:cubicBezTo>
                <a:cubicBezTo>
                  <a:pt x="425429" y="0"/>
                  <a:pt x="548132" y="122703"/>
                  <a:pt x="548132" y="274066"/>
                </a:cubicBezTo>
                <a:close/>
              </a:path>
            </a:pathLst>
          </a:custGeom>
          <a:solidFill>
            <a:srgbClr val="8DC34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9B5B2B77-D422-45E9-9A39-22AC8AD1B919}"/>
              </a:ext>
            </a:extLst>
          </p:cNvPr>
          <p:cNvSpPr/>
          <p:nvPr/>
        </p:nvSpPr>
        <p:spPr>
          <a:xfrm>
            <a:off x="8777351" y="2370709"/>
            <a:ext cx="548132" cy="548131"/>
          </a:xfrm>
          <a:custGeom>
            <a:avLst/>
            <a:gdLst>
              <a:gd name="connsiteX0" fmla="*/ 548132 w 548132"/>
              <a:gd name="connsiteY0" fmla="*/ 274066 h 548131"/>
              <a:gd name="connsiteX1" fmla="*/ 274066 w 548132"/>
              <a:gd name="connsiteY1" fmla="*/ 548132 h 548131"/>
              <a:gd name="connsiteX2" fmla="*/ -1 w 548132"/>
              <a:gd name="connsiteY2" fmla="*/ 274066 h 548131"/>
              <a:gd name="connsiteX3" fmla="*/ 274066 w 548132"/>
              <a:gd name="connsiteY3" fmla="*/ 0 h 548131"/>
              <a:gd name="connsiteX4" fmla="*/ 548132 w 548132"/>
              <a:gd name="connsiteY4" fmla="*/ 274066 h 54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132" h="548131">
                <a:moveTo>
                  <a:pt x="548132" y="274066"/>
                </a:moveTo>
                <a:cubicBezTo>
                  <a:pt x="548132" y="425428"/>
                  <a:pt x="425428" y="548132"/>
                  <a:pt x="274066" y="548132"/>
                </a:cubicBezTo>
                <a:cubicBezTo>
                  <a:pt x="122703" y="548132"/>
                  <a:pt x="-1" y="425428"/>
                  <a:pt x="-1" y="274066"/>
                </a:cubicBezTo>
                <a:cubicBezTo>
                  <a:pt x="-1" y="122704"/>
                  <a:pt x="122703" y="0"/>
                  <a:pt x="274066" y="0"/>
                </a:cubicBezTo>
                <a:cubicBezTo>
                  <a:pt x="425428" y="0"/>
                  <a:pt x="548132" y="122704"/>
                  <a:pt x="548132" y="274066"/>
                </a:cubicBezTo>
                <a:close/>
              </a:path>
            </a:pathLst>
          </a:custGeom>
          <a:solidFill>
            <a:srgbClr val="8DC34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+123 456 789">
            <a:extLst>
              <a:ext uri="{FF2B5EF4-FFF2-40B4-BE49-F238E27FC236}">
                <a16:creationId xmlns:a16="http://schemas.microsoft.com/office/drawing/2014/main" id="{0F8BE5BC-F077-4342-9F2D-E325CD17EC77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68" name="www.yourwebsite.com">
            <a:extLst>
              <a:ext uri="{FF2B5EF4-FFF2-40B4-BE49-F238E27FC236}">
                <a16:creationId xmlns:a16="http://schemas.microsoft.com/office/drawing/2014/main" id="{36A9CA8B-4219-4783-AF5D-DA1E26042285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69" name="CONTACT US">
            <a:extLst>
              <a:ext uri="{FF2B5EF4-FFF2-40B4-BE49-F238E27FC236}">
                <a16:creationId xmlns:a16="http://schemas.microsoft.com/office/drawing/2014/main" id="{2B8F4805-FC6C-42E9-8666-B284E49A1A80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3156100213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34C37FA-DA8A-7242-8EC9-8FD40C06B94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B214FC25-8BA1-4675-A17A-7FF8A8F614B4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solidFill>
            <a:srgbClr val="250A97"/>
          </a:soli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A25C10E4-274F-4B6E-886C-C3357DE6A842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300B9E2-D200-40CA-A473-F75DE4D3BE00}"/>
              </a:ext>
            </a:extLst>
          </p:cNvPr>
          <p:cNvSpPr txBox="1"/>
          <p:nvPr/>
        </p:nvSpPr>
        <p:spPr>
          <a:xfrm>
            <a:off x="2093214" y="3263526"/>
            <a:ext cx="2439770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250A97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WWW.YOURWEBSITE.COM</a:t>
            </a: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2E150DB4-8492-47E2-85EC-62B4522D5A28}"/>
              </a:ext>
            </a:extLst>
          </p:cNvPr>
          <p:cNvSpPr/>
          <p:nvPr/>
        </p:nvSpPr>
        <p:spPr>
          <a:xfrm>
            <a:off x="603250" y="3278123"/>
            <a:ext cx="1490979" cy="295910"/>
          </a:xfrm>
          <a:custGeom>
            <a:avLst/>
            <a:gdLst>
              <a:gd name="connsiteX0" fmla="*/ 1343025 w 1490979"/>
              <a:gd name="connsiteY0" fmla="*/ 295910 h 295910"/>
              <a:gd name="connsiteX1" fmla="*/ 147955 w 1490979"/>
              <a:gd name="connsiteY1" fmla="*/ 295910 h 295910"/>
              <a:gd name="connsiteX2" fmla="*/ 0 w 1490979"/>
              <a:gd name="connsiteY2" fmla="*/ 147955 h 295910"/>
              <a:gd name="connsiteX3" fmla="*/ 0 w 1490979"/>
              <a:gd name="connsiteY3" fmla="*/ 147955 h 295910"/>
              <a:gd name="connsiteX4" fmla="*/ 147955 w 1490979"/>
              <a:gd name="connsiteY4" fmla="*/ 0 h 295910"/>
              <a:gd name="connsiteX5" fmla="*/ 1343025 w 1490979"/>
              <a:gd name="connsiteY5" fmla="*/ 0 h 295910"/>
              <a:gd name="connsiteX6" fmla="*/ 1490980 w 1490979"/>
              <a:gd name="connsiteY6" fmla="*/ 147955 h 295910"/>
              <a:gd name="connsiteX7" fmla="*/ 1490980 w 1490979"/>
              <a:gd name="connsiteY7" fmla="*/ 147955 h 295910"/>
              <a:gd name="connsiteX8" fmla="*/ 1343025 w 1490979"/>
              <a:gd name="connsiteY8" fmla="*/ 295910 h 29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0979" h="295910">
                <a:moveTo>
                  <a:pt x="1343025" y="295910"/>
                </a:moveTo>
                <a:lnTo>
                  <a:pt x="147955" y="295910"/>
                </a:lnTo>
                <a:cubicBezTo>
                  <a:pt x="66271" y="295840"/>
                  <a:pt x="70" y="229639"/>
                  <a:pt x="0" y="147955"/>
                </a:cubicBezTo>
                <a:lnTo>
                  <a:pt x="0" y="147955"/>
                </a:lnTo>
                <a:cubicBezTo>
                  <a:pt x="70" y="66271"/>
                  <a:pt x="66271" y="70"/>
                  <a:pt x="147955" y="0"/>
                </a:cubicBezTo>
                <a:lnTo>
                  <a:pt x="1343025" y="0"/>
                </a:lnTo>
                <a:cubicBezTo>
                  <a:pt x="1424709" y="70"/>
                  <a:pt x="1490910" y="66271"/>
                  <a:pt x="1490980" y="147955"/>
                </a:cubicBezTo>
                <a:lnTo>
                  <a:pt x="1490980" y="147955"/>
                </a:lnTo>
                <a:cubicBezTo>
                  <a:pt x="1490910" y="229639"/>
                  <a:pt x="1424709" y="295840"/>
                  <a:pt x="1343025" y="295910"/>
                </a:cubicBezTo>
                <a:close/>
              </a:path>
            </a:pathLst>
          </a:custGeom>
          <a:solidFill>
            <a:srgbClr val="250A9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BBEBF9C-EFDE-4836-89CC-F630376CA040}"/>
              </a:ext>
            </a:extLst>
          </p:cNvPr>
          <p:cNvSpPr txBox="1"/>
          <p:nvPr/>
        </p:nvSpPr>
        <p:spPr>
          <a:xfrm>
            <a:off x="650560" y="3282633"/>
            <a:ext cx="1224280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LEAN MORE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4F1A4ECC-8143-48C2-90E8-8E17EC70F569}"/>
              </a:ext>
            </a:extLst>
          </p:cNvPr>
          <p:cNvSpPr/>
          <p:nvPr/>
        </p:nvSpPr>
        <p:spPr>
          <a:xfrm>
            <a:off x="1810130" y="3394328"/>
            <a:ext cx="183769" cy="65913"/>
          </a:xfrm>
          <a:custGeom>
            <a:avLst/>
            <a:gdLst>
              <a:gd name="connsiteX0" fmla="*/ 183769 w 183769"/>
              <a:gd name="connsiteY0" fmla="*/ 32893 h 65913"/>
              <a:gd name="connsiteX1" fmla="*/ 126619 w 183769"/>
              <a:gd name="connsiteY1" fmla="*/ 0 h 65913"/>
              <a:gd name="connsiteX2" fmla="*/ 126619 w 183769"/>
              <a:gd name="connsiteY2" fmla="*/ 21082 h 65913"/>
              <a:gd name="connsiteX3" fmla="*/ 121920 w 183769"/>
              <a:gd name="connsiteY3" fmla="*/ 21082 h 65913"/>
              <a:gd name="connsiteX4" fmla="*/ 0 w 183769"/>
              <a:gd name="connsiteY4" fmla="*/ 21082 h 65913"/>
              <a:gd name="connsiteX5" fmla="*/ 0 w 183769"/>
              <a:gd name="connsiteY5" fmla="*/ 44831 h 65913"/>
              <a:gd name="connsiteX6" fmla="*/ 121920 w 183769"/>
              <a:gd name="connsiteY6" fmla="*/ 44831 h 65913"/>
              <a:gd name="connsiteX7" fmla="*/ 126619 w 183769"/>
              <a:gd name="connsiteY7" fmla="*/ 44831 h 65913"/>
              <a:gd name="connsiteX8" fmla="*/ 126619 w 183769"/>
              <a:gd name="connsiteY8" fmla="*/ 65913 h 65913"/>
              <a:gd name="connsiteX9" fmla="*/ 183769 w 183769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769" h="65913">
                <a:moveTo>
                  <a:pt x="183769" y="32893"/>
                </a:moveTo>
                <a:lnTo>
                  <a:pt x="126619" y="0"/>
                </a:lnTo>
                <a:lnTo>
                  <a:pt x="126619" y="21082"/>
                </a:lnTo>
                <a:lnTo>
                  <a:pt x="121920" y="21082"/>
                </a:lnTo>
                <a:lnTo>
                  <a:pt x="0" y="21082"/>
                </a:lnTo>
                <a:lnTo>
                  <a:pt x="0" y="44831"/>
                </a:lnTo>
                <a:lnTo>
                  <a:pt x="121920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769" y="32893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09295CC-6B13-4112-A470-5F7C8042E709}"/>
              </a:ext>
            </a:extLst>
          </p:cNvPr>
          <p:cNvSpPr txBox="1"/>
          <p:nvPr/>
        </p:nvSpPr>
        <p:spPr>
          <a:xfrm>
            <a:off x="4434353" y="2203003"/>
            <a:ext cx="1545295" cy="3026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BRAND </a:t>
            </a:r>
            <a:r>
              <a:rPr kumimoji="0" lang="en-US" sz="1300" b="1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BRAND</a:t>
            </a:r>
            <a:endParaRPr kumimoji="0" lang="en-US" sz="13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rbitron"/>
              <a:ea typeface="+mn-ea"/>
              <a:cs typeface="+mn-cs"/>
              <a:sym typeface="Orbitron"/>
              <a:rtl val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3BE21A3-3A58-4307-B248-E47E34BE08FF}"/>
              </a:ext>
            </a:extLst>
          </p:cNvPr>
          <p:cNvSpPr txBox="1"/>
          <p:nvPr/>
        </p:nvSpPr>
        <p:spPr>
          <a:xfrm>
            <a:off x="4419124" y="2382773"/>
            <a:ext cx="1575752" cy="2103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GAMES AND RECREATIONAL</a:t>
            </a: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41441361-B562-4AE4-A365-9781EAC15BD0}"/>
              </a:ext>
            </a:extLst>
          </p:cNvPr>
          <p:cNvSpPr/>
          <p:nvPr/>
        </p:nvSpPr>
        <p:spPr>
          <a:xfrm>
            <a:off x="6697103" y="2903850"/>
            <a:ext cx="756271" cy="758834"/>
          </a:xfrm>
          <a:custGeom>
            <a:avLst/>
            <a:gdLst>
              <a:gd name="connsiteX0" fmla="*/ 4560 w 756271"/>
              <a:gd name="connsiteY0" fmla="*/ 414152 h 758834"/>
              <a:gd name="connsiteX1" fmla="*/ 267069 w 756271"/>
              <a:gd name="connsiteY1" fmla="*/ 491749 h 758834"/>
              <a:gd name="connsiteX2" fmla="*/ 414135 w 756271"/>
              <a:gd name="connsiteY2" fmla="*/ 754258 h 758834"/>
              <a:gd name="connsiteX3" fmla="*/ 492367 w 756271"/>
              <a:gd name="connsiteY3" fmla="*/ 491749 h 758834"/>
              <a:gd name="connsiteX4" fmla="*/ 754876 w 756271"/>
              <a:gd name="connsiteY4" fmla="*/ 414152 h 758834"/>
              <a:gd name="connsiteX5" fmla="*/ 676644 w 756271"/>
              <a:gd name="connsiteY5" fmla="*/ 266451 h 758834"/>
              <a:gd name="connsiteX6" fmla="*/ 492367 w 756271"/>
              <a:gd name="connsiteY6" fmla="*/ 266451 h 758834"/>
              <a:gd name="connsiteX7" fmla="*/ 344666 w 756271"/>
              <a:gd name="connsiteY7" fmla="*/ 4576 h 758834"/>
              <a:gd name="connsiteX8" fmla="*/ 267069 w 756271"/>
              <a:gd name="connsiteY8" fmla="*/ 266451 h 758834"/>
              <a:gd name="connsiteX9" fmla="*/ 4560 w 756271"/>
              <a:gd name="connsiteY9" fmla="*/ 414152 h 75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6271" h="758834">
                <a:moveTo>
                  <a:pt x="4560" y="414152"/>
                </a:moveTo>
                <a:cubicBezTo>
                  <a:pt x="1258" y="532389"/>
                  <a:pt x="200140" y="481334"/>
                  <a:pt x="267069" y="491749"/>
                </a:cubicBezTo>
                <a:cubicBezTo>
                  <a:pt x="272149" y="611509"/>
                  <a:pt x="222746" y="789690"/>
                  <a:pt x="414135" y="754258"/>
                </a:cubicBezTo>
                <a:cubicBezTo>
                  <a:pt x="533007" y="757687"/>
                  <a:pt x="482080" y="558932"/>
                  <a:pt x="492367" y="491749"/>
                </a:cubicBezTo>
                <a:cubicBezTo>
                  <a:pt x="559804" y="481208"/>
                  <a:pt x="757797" y="532643"/>
                  <a:pt x="754876" y="414152"/>
                </a:cubicBezTo>
                <a:cubicBezTo>
                  <a:pt x="759575" y="355478"/>
                  <a:pt x="756654" y="265307"/>
                  <a:pt x="676644" y="266451"/>
                </a:cubicBezTo>
                <a:lnTo>
                  <a:pt x="492367" y="266451"/>
                </a:lnTo>
                <a:cubicBezTo>
                  <a:pt x="487414" y="146054"/>
                  <a:pt x="536436" y="-30730"/>
                  <a:pt x="344666" y="4576"/>
                </a:cubicBezTo>
                <a:cubicBezTo>
                  <a:pt x="226175" y="767"/>
                  <a:pt x="277483" y="199648"/>
                  <a:pt x="267069" y="266451"/>
                </a:cubicBezTo>
                <a:cubicBezTo>
                  <a:pt x="146800" y="271150"/>
                  <a:pt x="-30746" y="222509"/>
                  <a:pt x="4560" y="414152"/>
                </a:cubicBezTo>
                <a:close/>
              </a:path>
            </a:pathLst>
          </a:custGeom>
          <a:solidFill>
            <a:srgbClr val="250A9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D0247DF3-EDF6-4468-A914-7690D6B0C271}"/>
              </a:ext>
            </a:extLst>
          </p:cNvPr>
          <p:cNvSpPr/>
          <p:nvPr/>
        </p:nvSpPr>
        <p:spPr>
          <a:xfrm>
            <a:off x="9552003" y="3434825"/>
            <a:ext cx="221123" cy="227868"/>
          </a:xfrm>
          <a:custGeom>
            <a:avLst/>
            <a:gdLst>
              <a:gd name="connsiteX0" fmla="*/ 110538 w 221123"/>
              <a:gd name="connsiteY0" fmla="*/ 17 h 227868"/>
              <a:gd name="connsiteX1" fmla="*/ 110538 w 221123"/>
              <a:gd name="connsiteY1" fmla="*/ 227855 h 227868"/>
              <a:gd name="connsiteX2" fmla="*/ 110538 w 221123"/>
              <a:gd name="connsiteY2" fmla="*/ 17 h 227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1123" h="227868">
                <a:moveTo>
                  <a:pt x="110538" y="17"/>
                </a:moveTo>
                <a:cubicBezTo>
                  <a:pt x="-36528" y="-2015"/>
                  <a:pt x="-37163" y="229760"/>
                  <a:pt x="110538" y="227855"/>
                </a:cubicBezTo>
                <a:cubicBezTo>
                  <a:pt x="258239" y="229887"/>
                  <a:pt x="257730" y="-2269"/>
                  <a:pt x="110538" y="17"/>
                </a:cubicBezTo>
                <a:close/>
              </a:path>
            </a:pathLst>
          </a:custGeom>
          <a:solidFill>
            <a:srgbClr val="250A9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2CB3157-B54C-401D-97EE-675C78A65D51}"/>
              </a:ext>
            </a:extLst>
          </p:cNvPr>
          <p:cNvSpPr/>
          <p:nvPr/>
        </p:nvSpPr>
        <p:spPr>
          <a:xfrm>
            <a:off x="9813147" y="3174217"/>
            <a:ext cx="221265" cy="227238"/>
          </a:xfrm>
          <a:custGeom>
            <a:avLst/>
            <a:gdLst>
              <a:gd name="connsiteX0" fmla="*/ 110633 w 221265"/>
              <a:gd name="connsiteY0" fmla="*/ 227224 h 227238"/>
              <a:gd name="connsiteX1" fmla="*/ 110633 w 221265"/>
              <a:gd name="connsiteY1" fmla="*/ 21 h 227238"/>
              <a:gd name="connsiteX2" fmla="*/ 110633 w 221265"/>
              <a:gd name="connsiteY2" fmla="*/ 227224 h 227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1265" h="227238">
                <a:moveTo>
                  <a:pt x="110633" y="227224"/>
                </a:moveTo>
                <a:cubicBezTo>
                  <a:pt x="258207" y="229256"/>
                  <a:pt x="258080" y="-2519"/>
                  <a:pt x="110633" y="21"/>
                </a:cubicBezTo>
                <a:cubicBezTo>
                  <a:pt x="-36815" y="-2519"/>
                  <a:pt x="-36941" y="229383"/>
                  <a:pt x="110633" y="227224"/>
                </a:cubicBezTo>
                <a:close/>
              </a:path>
            </a:pathLst>
          </a:custGeom>
          <a:solidFill>
            <a:srgbClr val="250A9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7B9B9155-62E2-4D20-9DE7-EB96AA6CDAD6}"/>
              </a:ext>
            </a:extLst>
          </p:cNvPr>
          <p:cNvSpPr/>
          <p:nvPr/>
        </p:nvSpPr>
        <p:spPr>
          <a:xfrm>
            <a:off x="9290732" y="3174217"/>
            <a:ext cx="221646" cy="227238"/>
          </a:xfrm>
          <a:custGeom>
            <a:avLst/>
            <a:gdLst>
              <a:gd name="connsiteX0" fmla="*/ 110442 w 221646"/>
              <a:gd name="connsiteY0" fmla="*/ 227224 h 227238"/>
              <a:gd name="connsiteX1" fmla="*/ 110442 w 221646"/>
              <a:gd name="connsiteY1" fmla="*/ 21 h 227238"/>
              <a:gd name="connsiteX2" fmla="*/ 110442 w 221646"/>
              <a:gd name="connsiteY2" fmla="*/ 227224 h 227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1646" h="227238">
                <a:moveTo>
                  <a:pt x="110442" y="227224"/>
                </a:moveTo>
                <a:cubicBezTo>
                  <a:pt x="258778" y="229129"/>
                  <a:pt x="258651" y="-2519"/>
                  <a:pt x="110442" y="21"/>
                </a:cubicBezTo>
                <a:cubicBezTo>
                  <a:pt x="-36751" y="-2392"/>
                  <a:pt x="-36877" y="229383"/>
                  <a:pt x="110442" y="227224"/>
                </a:cubicBezTo>
                <a:close/>
              </a:path>
            </a:pathLst>
          </a:custGeom>
          <a:solidFill>
            <a:srgbClr val="250A9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6E0CC6BD-3477-4A67-A93F-243F1BA0E32B}"/>
              </a:ext>
            </a:extLst>
          </p:cNvPr>
          <p:cNvSpPr/>
          <p:nvPr/>
        </p:nvSpPr>
        <p:spPr>
          <a:xfrm>
            <a:off x="9552003" y="2881994"/>
            <a:ext cx="221123" cy="227866"/>
          </a:xfrm>
          <a:custGeom>
            <a:avLst/>
            <a:gdLst>
              <a:gd name="connsiteX0" fmla="*/ 110538 w 221123"/>
              <a:gd name="connsiteY0" fmla="*/ 17 h 227866"/>
              <a:gd name="connsiteX1" fmla="*/ 110538 w 221123"/>
              <a:gd name="connsiteY1" fmla="*/ 227855 h 227866"/>
              <a:gd name="connsiteX2" fmla="*/ 110538 w 221123"/>
              <a:gd name="connsiteY2" fmla="*/ 17 h 22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1123" h="227866">
                <a:moveTo>
                  <a:pt x="110538" y="17"/>
                </a:moveTo>
                <a:cubicBezTo>
                  <a:pt x="-36528" y="-2015"/>
                  <a:pt x="-37163" y="229760"/>
                  <a:pt x="110538" y="227855"/>
                </a:cubicBezTo>
                <a:cubicBezTo>
                  <a:pt x="258239" y="229506"/>
                  <a:pt x="257730" y="-2269"/>
                  <a:pt x="110538" y="17"/>
                </a:cubicBezTo>
                <a:close/>
              </a:path>
            </a:pathLst>
          </a:custGeom>
          <a:solidFill>
            <a:srgbClr val="250A9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8785D313-5187-4070-8F45-196FAF9840D3}"/>
              </a:ext>
            </a:extLst>
          </p:cNvPr>
          <p:cNvSpPr/>
          <p:nvPr/>
        </p:nvSpPr>
        <p:spPr>
          <a:xfrm>
            <a:off x="8982836" y="2949320"/>
            <a:ext cx="187452" cy="162179"/>
          </a:xfrm>
          <a:custGeom>
            <a:avLst/>
            <a:gdLst>
              <a:gd name="connsiteX0" fmla="*/ 140462 w 187452"/>
              <a:gd name="connsiteY0" fmla="*/ 162179 h 162179"/>
              <a:gd name="connsiteX1" fmla="*/ 46863 w 187452"/>
              <a:gd name="connsiteY1" fmla="*/ 162179 h 162179"/>
              <a:gd name="connsiteX2" fmla="*/ 0 w 187452"/>
              <a:gd name="connsiteY2" fmla="*/ 81026 h 162179"/>
              <a:gd name="connsiteX3" fmla="*/ 46863 w 187452"/>
              <a:gd name="connsiteY3" fmla="*/ 0 h 162179"/>
              <a:gd name="connsiteX4" fmla="*/ 140589 w 187452"/>
              <a:gd name="connsiteY4" fmla="*/ 0 h 162179"/>
              <a:gd name="connsiteX5" fmla="*/ 187452 w 187452"/>
              <a:gd name="connsiteY5" fmla="*/ 81026 h 162179"/>
              <a:gd name="connsiteX6" fmla="*/ 62484 w 187452"/>
              <a:gd name="connsiteY6" fmla="*/ 135001 h 162179"/>
              <a:gd name="connsiteX7" fmla="*/ 124714 w 187452"/>
              <a:gd name="connsiteY7" fmla="*/ 135001 h 162179"/>
              <a:gd name="connsiteX8" fmla="*/ 155829 w 187452"/>
              <a:gd name="connsiteY8" fmla="*/ 81026 h 162179"/>
              <a:gd name="connsiteX9" fmla="*/ 124714 w 187452"/>
              <a:gd name="connsiteY9" fmla="*/ 27178 h 162179"/>
              <a:gd name="connsiteX10" fmla="*/ 62484 w 187452"/>
              <a:gd name="connsiteY10" fmla="*/ 27178 h 162179"/>
              <a:gd name="connsiteX11" fmla="*/ 31369 w 187452"/>
              <a:gd name="connsiteY11" fmla="*/ 81026 h 162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7452" h="162179">
                <a:moveTo>
                  <a:pt x="140462" y="162179"/>
                </a:moveTo>
                <a:lnTo>
                  <a:pt x="46863" y="162179"/>
                </a:lnTo>
                <a:lnTo>
                  <a:pt x="0" y="81026"/>
                </a:lnTo>
                <a:lnTo>
                  <a:pt x="46863" y="0"/>
                </a:lnTo>
                <a:lnTo>
                  <a:pt x="140589" y="0"/>
                </a:lnTo>
                <a:lnTo>
                  <a:pt x="187452" y="81026"/>
                </a:lnTo>
                <a:close/>
                <a:moveTo>
                  <a:pt x="62484" y="135001"/>
                </a:moveTo>
                <a:lnTo>
                  <a:pt x="124714" y="135001"/>
                </a:lnTo>
                <a:lnTo>
                  <a:pt x="155829" y="81026"/>
                </a:lnTo>
                <a:lnTo>
                  <a:pt x="124714" y="27178"/>
                </a:lnTo>
                <a:lnTo>
                  <a:pt x="62484" y="27178"/>
                </a:lnTo>
                <a:lnTo>
                  <a:pt x="31369" y="81026"/>
                </a:lnTo>
                <a:close/>
              </a:path>
            </a:pathLst>
          </a:custGeom>
          <a:solidFill>
            <a:srgbClr val="250A9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F74353BA-B609-4F15-B36E-0BD33E9117D5}"/>
              </a:ext>
            </a:extLst>
          </p:cNvPr>
          <p:cNvSpPr/>
          <p:nvPr/>
        </p:nvSpPr>
        <p:spPr>
          <a:xfrm>
            <a:off x="10034396" y="2519679"/>
            <a:ext cx="161671" cy="181991"/>
          </a:xfrm>
          <a:custGeom>
            <a:avLst/>
            <a:gdLst>
              <a:gd name="connsiteX0" fmla="*/ 161672 w 161671"/>
              <a:gd name="connsiteY0" fmla="*/ 181991 h 181991"/>
              <a:gd name="connsiteX1" fmla="*/ 0 w 161671"/>
              <a:gd name="connsiteY1" fmla="*/ 98044 h 181991"/>
              <a:gd name="connsiteX2" fmla="*/ 153543 w 161671"/>
              <a:gd name="connsiteY2" fmla="*/ 0 h 181991"/>
              <a:gd name="connsiteX3" fmla="*/ 54356 w 161671"/>
              <a:gd name="connsiteY3" fmla="*/ 95631 h 181991"/>
              <a:gd name="connsiteX4" fmla="*/ 132335 w 161671"/>
              <a:gd name="connsiteY4" fmla="*/ 136144 h 181991"/>
              <a:gd name="connsiteX5" fmla="*/ 128397 w 161671"/>
              <a:gd name="connsiteY5" fmla="*/ 48260 h 18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671" h="181991">
                <a:moveTo>
                  <a:pt x="161672" y="181991"/>
                </a:moveTo>
                <a:lnTo>
                  <a:pt x="0" y="98044"/>
                </a:lnTo>
                <a:lnTo>
                  <a:pt x="153543" y="0"/>
                </a:lnTo>
                <a:close/>
                <a:moveTo>
                  <a:pt x="54356" y="95631"/>
                </a:moveTo>
                <a:lnTo>
                  <a:pt x="132335" y="136144"/>
                </a:lnTo>
                <a:lnTo>
                  <a:pt x="128397" y="48260"/>
                </a:lnTo>
                <a:close/>
              </a:path>
            </a:pathLst>
          </a:custGeom>
          <a:solidFill>
            <a:srgbClr val="250A9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BB42AC74-1045-4A3F-8E05-20DB52A67AA0}"/>
              </a:ext>
            </a:extLst>
          </p:cNvPr>
          <p:cNvSpPr/>
          <p:nvPr/>
        </p:nvSpPr>
        <p:spPr>
          <a:xfrm>
            <a:off x="6563232" y="2848355"/>
            <a:ext cx="161671" cy="181355"/>
          </a:xfrm>
          <a:custGeom>
            <a:avLst/>
            <a:gdLst>
              <a:gd name="connsiteX0" fmla="*/ 161672 w 161671"/>
              <a:gd name="connsiteY0" fmla="*/ 181356 h 181355"/>
              <a:gd name="connsiteX1" fmla="*/ 0 w 161671"/>
              <a:gd name="connsiteY1" fmla="*/ 98044 h 181355"/>
              <a:gd name="connsiteX2" fmla="*/ 153543 w 161671"/>
              <a:gd name="connsiteY2" fmla="*/ 0 h 181355"/>
              <a:gd name="connsiteX3" fmla="*/ 54356 w 161671"/>
              <a:gd name="connsiteY3" fmla="*/ 94996 h 181355"/>
              <a:gd name="connsiteX4" fmla="*/ 132335 w 161671"/>
              <a:gd name="connsiteY4" fmla="*/ 135509 h 181355"/>
              <a:gd name="connsiteX5" fmla="*/ 128524 w 161671"/>
              <a:gd name="connsiteY5" fmla="*/ 47752 h 181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671" h="181355">
                <a:moveTo>
                  <a:pt x="161672" y="181356"/>
                </a:moveTo>
                <a:lnTo>
                  <a:pt x="0" y="98044"/>
                </a:lnTo>
                <a:lnTo>
                  <a:pt x="153543" y="0"/>
                </a:lnTo>
                <a:close/>
                <a:moveTo>
                  <a:pt x="54356" y="94996"/>
                </a:moveTo>
                <a:lnTo>
                  <a:pt x="132335" y="135509"/>
                </a:lnTo>
                <a:lnTo>
                  <a:pt x="128524" y="47752"/>
                </a:lnTo>
                <a:close/>
              </a:path>
            </a:pathLst>
          </a:custGeom>
          <a:solidFill>
            <a:srgbClr val="FBEE26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2E5E9622-CD0E-44E8-93FE-3CDEB9E1E3F5}"/>
              </a:ext>
            </a:extLst>
          </p:cNvPr>
          <p:cNvSpPr/>
          <p:nvPr/>
        </p:nvSpPr>
        <p:spPr>
          <a:xfrm>
            <a:off x="8793353" y="3572255"/>
            <a:ext cx="161670" cy="181355"/>
          </a:xfrm>
          <a:custGeom>
            <a:avLst/>
            <a:gdLst>
              <a:gd name="connsiteX0" fmla="*/ 161671 w 161670"/>
              <a:gd name="connsiteY0" fmla="*/ 181356 h 181355"/>
              <a:gd name="connsiteX1" fmla="*/ 0 w 161670"/>
              <a:gd name="connsiteY1" fmla="*/ 98044 h 181355"/>
              <a:gd name="connsiteX2" fmla="*/ 153543 w 161670"/>
              <a:gd name="connsiteY2" fmla="*/ 0 h 181355"/>
              <a:gd name="connsiteX3" fmla="*/ 54356 w 161670"/>
              <a:gd name="connsiteY3" fmla="*/ 94996 h 181355"/>
              <a:gd name="connsiteX4" fmla="*/ 132334 w 161670"/>
              <a:gd name="connsiteY4" fmla="*/ 135509 h 181355"/>
              <a:gd name="connsiteX5" fmla="*/ 128397 w 161670"/>
              <a:gd name="connsiteY5" fmla="*/ 47244 h 181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670" h="181355">
                <a:moveTo>
                  <a:pt x="161671" y="181356"/>
                </a:moveTo>
                <a:lnTo>
                  <a:pt x="0" y="98044"/>
                </a:lnTo>
                <a:lnTo>
                  <a:pt x="153543" y="0"/>
                </a:lnTo>
                <a:close/>
                <a:moveTo>
                  <a:pt x="54356" y="94996"/>
                </a:moveTo>
                <a:lnTo>
                  <a:pt x="132334" y="135509"/>
                </a:lnTo>
                <a:lnTo>
                  <a:pt x="128397" y="47244"/>
                </a:lnTo>
                <a:close/>
              </a:path>
            </a:pathLst>
          </a:custGeom>
          <a:solidFill>
            <a:srgbClr val="FBEE26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B6EEA7CD-3759-486D-A80B-330235101084}"/>
              </a:ext>
            </a:extLst>
          </p:cNvPr>
          <p:cNvSpPr/>
          <p:nvPr/>
        </p:nvSpPr>
        <p:spPr>
          <a:xfrm>
            <a:off x="7790688" y="3581526"/>
            <a:ext cx="162306" cy="162306"/>
          </a:xfrm>
          <a:custGeom>
            <a:avLst/>
            <a:gdLst>
              <a:gd name="connsiteX0" fmla="*/ 81153 w 162306"/>
              <a:gd name="connsiteY0" fmla="*/ 162306 h 162306"/>
              <a:gd name="connsiteX1" fmla="*/ 0 w 162306"/>
              <a:gd name="connsiteY1" fmla="*/ 81153 h 162306"/>
              <a:gd name="connsiteX2" fmla="*/ 81153 w 162306"/>
              <a:gd name="connsiteY2" fmla="*/ 0 h 162306"/>
              <a:gd name="connsiteX3" fmla="*/ 162306 w 162306"/>
              <a:gd name="connsiteY3" fmla="*/ 81153 h 162306"/>
              <a:gd name="connsiteX4" fmla="*/ 81153 w 162306"/>
              <a:gd name="connsiteY4" fmla="*/ 162306 h 162306"/>
              <a:gd name="connsiteX5" fmla="*/ 81153 w 162306"/>
              <a:gd name="connsiteY5" fmla="*/ 27178 h 162306"/>
              <a:gd name="connsiteX6" fmla="*/ 27178 w 162306"/>
              <a:gd name="connsiteY6" fmla="*/ 81153 h 162306"/>
              <a:gd name="connsiteX7" fmla="*/ 81153 w 162306"/>
              <a:gd name="connsiteY7" fmla="*/ 135128 h 162306"/>
              <a:gd name="connsiteX8" fmla="*/ 135128 w 162306"/>
              <a:gd name="connsiteY8" fmla="*/ 81153 h 162306"/>
              <a:gd name="connsiteX9" fmla="*/ 81153 w 162306"/>
              <a:gd name="connsiteY9" fmla="*/ 27178 h 162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2306" h="162306">
                <a:moveTo>
                  <a:pt x="81153" y="162306"/>
                </a:moveTo>
                <a:cubicBezTo>
                  <a:pt x="36333" y="162306"/>
                  <a:pt x="0" y="125973"/>
                  <a:pt x="0" y="81153"/>
                </a:cubicBezTo>
                <a:cubicBezTo>
                  <a:pt x="0" y="36333"/>
                  <a:pt x="36333" y="0"/>
                  <a:pt x="81153" y="0"/>
                </a:cubicBezTo>
                <a:cubicBezTo>
                  <a:pt x="125973" y="0"/>
                  <a:pt x="162306" y="36333"/>
                  <a:pt x="162306" y="81153"/>
                </a:cubicBezTo>
                <a:cubicBezTo>
                  <a:pt x="162306" y="125973"/>
                  <a:pt x="125973" y="162306"/>
                  <a:pt x="81153" y="162306"/>
                </a:cubicBezTo>
                <a:close/>
                <a:moveTo>
                  <a:pt x="81153" y="27178"/>
                </a:moveTo>
                <a:cubicBezTo>
                  <a:pt x="51343" y="27178"/>
                  <a:pt x="27178" y="51344"/>
                  <a:pt x="27178" y="81153"/>
                </a:cubicBezTo>
                <a:cubicBezTo>
                  <a:pt x="27178" y="110963"/>
                  <a:pt x="51343" y="135128"/>
                  <a:pt x="81153" y="135128"/>
                </a:cubicBezTo>
                <a:cubicBezTo>
                  <a:pt x="110963" y="135128"/>
                  <a:pt x="135128" y="110963"/>
                  <a:pt x="135128" y="81153"/>
                </a:cubicBezTo>
                <a:cubicBezTo>
                  <a:pt x="135128" y="51344"/>
                  <a:pt x="110963" y="27178"/>
                  <a:pt x="81153" y="27178"/>
                </a:cubicBezTo>
                <a:close/>
              </a:path>
            </a:pathLst>
          </a:custGeom>
          <a:solidFill>
            <a:srgbClr val="250A9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DF9F7467-BA72-466B-A669-F7A45C3ADD14}"/>
              </a:ext>
            </a:extLst>
          </p:cNvPr>
          <p:cNvSpPr/>
          <p:nvPr/>
        </p:nvSpPr>
        <p:spPr>
          <a:xfrm rot="19684200">
            <a:off x="7777367" y="2618736"/>
            <a:ext cx="27177" cy="166624"/>
          </a:xfrm>
          <a:custGeom>
            <a:avLst/>
            <a:gdLst>
              <a:gd name="connsiteX0" fmla="*/ 0 w 27177"/>
              <a:gd name="connsiteY0" fmla="*/ 0 h 166624"/>
              <a:gd name="connsiteX1" fmla="*/ 27178 w 27177"/>
              <a:gd name="connsiteY1" fmla="*/ 0 h 166624"/>
              <a:gd name="connsiteX2" fmla="*/ 27178 w 27177"/>
              <a:gd name="connsiteY2" fmla="*/ 166624 h 166624"/>
              <a:gd name="connsiteX3" fmla="*/ 0 w 27177"/>
              <a:gd name="connsiteY3" fmla="*/ 166624 h 16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77" h="166624">
                <a:moveTo>
                  <a:pt x="0" y="0"/>
                </a:moveTo>
                <a:lnTo>
                  <a:pt x="27178" y="0"/>
                </a:lnTo>
                <a:lnTo>
                  <a:pt x="27178" y="166624"/>
                </a:lnTo>
                <a:lnTo>
                  <a:pt x="0" y="166624"/>
                </a:lnTo>
                <a:close/>
              </a:path>
            </a:pathLst>
          </a:custGeom>
          <a:solidFill>
            <a:srgbClr val="250A9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CDA46496-DB70-4041-AFE2-C8E685CA9912}"/>
              </a:ext>
            </a:extLst>
          </p:cNvPr>
          <p:cNvSpPr/>
          <p:nvPr/>
        </p:nvSpPr>
        <p:spPr>
          <a:xfrm rot="19684200">
            <a:off x="7707449" y="2687843"/>
            <a:ext cx="166624" cy="27177"/>
          </a:xfrm>
          <a:custGeom>
            <a:avLst/>
            <a:gdLst>
              <a:gd name="connsiteX0" fmla="*/ 0 w 166624"/>
              <a:gd name="connsiteY0" fmla="*/ 0 h 27177"/>
              <a:gd name="connsiteX1" fmla="*/ 166624 w 166624"/>
              <a:gd name="connsiteY1" fmla="*/ 0 h 27177"/>
              <a:gd name="connsiteX2" fmla="*/ 166624 w 166624"/>
              <a:gd name="connsiteY2" fmla="*/ 27178 h 27177"/>
              <a:gd name="connsiteX3" fmla="*/ 0 w 166624"/>
              <a:gd name="connsiteY3" fmla="*/ 27178 h 2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624" h="27177">
                <a:moveTo>
                  <a:pt x="0" y="0"/>
                </a:moveTo>
                <a:lnTo>
                  <a:pt x="166624" y="0"/>
                </a:lnTo>
                <a:lnTo>
                  <a:pt x="166624" y="27178"/>
                </a:lnTo>
                <a:lnTo>
                  <a:pt x="0" y="27178"/>
                </a:lnTo>
                <a:close/>
              </a:path>
            </a:pathLst>
          </a:custGeom>
          <a:solidFill>
            <a:srgbClr val="250A9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+123 456 789">
            <a:extLst>
              <a:ext uri="{FF2B5EF4-FFF2-40B4-BE49-F238E27FC236}">
                <a16:creationId xmlns:a16="http://schemas.microsoft.com/office/drawing/2014/main" id="{471A603E-4145-4C19-89D7-5342E869610B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68" name="www.yourwebsite.com">
            <a:extLst>
              <a:ext uri="{FF2B5EF4-FFF2-40B4-BE49-F238E27FC236}">
                <a16:creationId xmlns:a16="http://schemas.microsoft.com/office/drawing/2014/main" id="{ABB64558-818C-4D03-A0C7-0C5A08E3F067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69" name="CONTACT US">
            <a:extLst>
              <a:ext uri="{FF2B5EF4-FFF2-40B4-BE49-F238E27FC236}">
                <a16:creationId xmlns:a16="http://schemas.microsoft.com/office/drawing/2014/main" id="{830B50C1-C7B1-4BD5-A207-067C0E7C28DA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  <p:grpSp>
        <p:nvGrpSpPr>
          <p:cNvPr id="70" name="Group">
            <a:extLst>
              <a:ext uri="{FF2B5EF4-FFF2-40B4-BE49-F238E27FC236}">
                <a16:creationId xmlns:a16="http://schemas.microsoft.com/office/drawing/2014/main" id="{C4B216D8-6D61-4949-BAA1-8BBE089C0B6E}"/>
              </a:ext>
            </a:extLst>
          </p:cNvPr>
          <p:cNvGrpSpPr/>
          <p:nvPr/>
        </p:nvGrpSpPr>
        <p:grpSpPr>
          <a:xfrm>
            <a:off x="4810184" y="1413373"/>
            <a:ext cx="793633" cy="793633"/>
            <a:chOff x="0" y="0"/>
            <a:chExt cx="6314957" cy="6314957"/>
          </a:xfrm>
        </p:grpSpPr>
        <p:sp>
          <p:nvSpPr>
            <p:cNvPr id="71" name="Circle">
              <a:extLst>
                <a:ext uri="{FF2B5EF4-FFF2-40B4-BE49-F238E27FC236}">
                  <a16:creationId xmlns:a16="http://schemas.microsoft.com/office/drawing/2014/main" id="{C5EF009E-17E5-480A-BC1E-ED9A9DF32B2A}"/>
                </a:ext>
              </a:extLst>
            </p:cNvPr>
            <p:cNvSpPr/>
            <p:nvPr/>
          </p:nvSpPr>
          <p:spPr>
            <a:xfrm>
              <a:off x="0" y="0"/>
              <a:ext cx="6314958" cy="6314958"/>
            </a:xfrm>
            <a:prstGeom prst="ellipse">
              <a:avLst/>
            </a:prstGeom>
            <a:solidFill>
              <a:srgbClr val="3222A8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2" name="Oval">
              <a:extLst>
                <a:ext uri="{FF2B5EF4-FFF2-40B4-BE49-F238E27FC236}">
                  <a16:creationId xmlns:a16="http://schemas.microsoft.com/office/drawing/2014/main" id="{CBB928E6-ADCB-4B19-994E-E1AB9B14D906}"/>
                </a:ext>
              </a:extLst>
            </p:cNvPr>
            <p:cNvSpPr/>
            <p:nvPr/>
          </p:nvSpPr>
          <p:spPr>
            <a:xfrm>
              <a:off x="4673600" y="3289300"/>
              <a:ext cx="251299" cy="263456"/>
            </a:xfrm>
            <a:prstGeom prst="ellipse">
              <a:avLst/>
            </a:pr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3" name="Shape">
              <a:extLst>
                <a:ext uri="{FF2B5EF4-FFF2-40B4-BE49-F238E27FC236}">
                  <a16:creationId xmlns:a16="http://schemas.microsoft.com/office/drawing/2014/main" id="{B4B0A2CD-E9C8-4388-A1B2-DC553C81F6C9}"/>
                </a:ext>
              </a:extLst>
            </p:cNvPr>
            <p:cNvSpPr/>
            <p:nvPr/>
          </p:nvSpPr>
          <p:spPr>
            <a:xfrm>
              <a:off x="1117600" y="2692399"/>
              <a:ext cx="874449" cy="877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0" h="19980" extrusionOk="0">
                  <a:moveTo>
                    <a:pt x="125" y="10903"/>
                  </a:moveTo>
                  <a:cubicBezTo>
                    <a:pt x="35" y="14019"/>
                    <a:pt x="5471" y="12675"/>
                    <a:pt x="7299" y="12947"/>
                  </a:cubicBezTo>
                  <a:cubicBezTo>
                    <a:pt x="7440" y="16102"/>
                    <a:pt x="6087" y="20791"/>
                    <a:pt x="11319" y="19859"/>
                  </a:cubicBezTo>
                  <a:cubicBezTo>
                    <a:pt x="14568" y="19948"/>
                    <a:pt x="13177" y="14718"/>
                    <a:pt x="13457" y="12947"/>
                  </a:cubicBezTo>
                  <a:cubicBezTo>
                    <a:pt x="15300" y="12669"/>
                    <a:pt x="20711" y="14023"/>
                    <a:pt x="20632" y="10903"/>
                  </a:cubicBezTo>
                  <a:cubicBezTo>
                    <a:pt x="20760" y="9360"/>
                    <a:pt x="20679" y="6986"/>
                    <a:pt x="18493" y="7015"/>
                  </a:cubicBezTo>
                  <a:lnTo>
                    <a:pt x="13457" y="7015"/>
                  </a:lnTo>
                  <a:cubicBezTo>
                    <a:pt x="13322" y="3845"/>
                    <a:pt x="14662" y="-809"/>
                    <a:pt x="9421" y="120"/>
                  </a:cubicBezTo>
                  <a:cubicBezTo>
                    <a:pt x="6183" y="21"/>
                    <a:pt x="7584" y="5258"/>
                    <a:pt x="7299" y="7015"/>
                  </a:cubicBezTo>
                  <a:cubicBezTo>
                    <a:pt x="4013" y="7145"/>
                    <a:pt x="-840" y="5857"/>
                    <a:pt x="125" y="10903"/>
                  </a:cubicBezTo>
                  <a:close/>
                </a:path>
              </a:pathLst>
            </a:cu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4" name="Oval">
              <a:extLst>
                <a:ext uri="{FF2B5EF4-FFF2-40B4-BE49-F238E27FC236}">
                  <a16:creationId xmlns:a16="http://schemas.microsoft.com/office/drawing/2014/main" id="{789350E3-6AF9-4BB3-9556-C1B0EDA18439}"/>
                </a:ext>
              </a:extLst>
            </p:cNvPr>
            <p:cNvSpPr/>
            <p:nvPr/>
          </p:nvSpPr>
          <p:spPr>
            <a:xfrm>
              <a:off x="4978400" y="2984500"/>
              <a:ext cx="251499" cy="262731"/>
            </a:xfrm>
            <a:prstGeom prst="ellipse">
              <a:avLst/>
            </a:pr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5" name="Oval">
              <a:extLst>
                <a:ext uri="{FF2B5EF4-FFF2-40B4-BE49-F238E27FC236}">
                  <a16:creationId xmlns:a16="http://schemas.microsoft.com/office/drawing/2014/main" id="{927B32D3-7D3D-4D3E-A9B3-1A15860D3C2B}"/>
                </a:ext>
              </a:extLst>
            </p:cNvPr>
            <p:cNvSpPr/>
            <p:nvPr/>
          </p:nvSpPr>
          <p:spPr>
            <a:xfrm>
              <a:off x="4368800" y="2984500"/>
              <a:ext cx="251924" cy="262723"/>
            </a:xfrm>
            <a:prstGeom prst="ellipse">
              <a:avLst/>
            </a:pr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6" name="Oval">
              <a:extLst>
                <a:ext uri="{FF2B5EF4-FFF2-40B4-BE49-F238E27FC236}">
                  <a16:creationId xmlns:a16="http://schemas.microsoft.com/office/drawing/2014/main" id="{DCAC422F-AF35-424C-9C98-C805E71406DB}"/>
                </a:ext>
              </a:extLst>
            </p:cNvPr>
            <p:cNvSpPr/>
            <p:nvPr/>
          </p:nvSpPr>
          <p:spPr>
            <a:xfrm>
              <a:off x="4673600" y="2641600"/>
              <a:ext cx="251299" cy="263450"/>
            </a:xfrm>
            <a:prstGeom prst="ellipse">
              <a:avLst/>
            </a:pr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7" name="Shape">
              <a:extLst>
                <a:ext uri="{FF2B5EF4-FFF2-40B4-BE49-F238E27FC236}">
                  <a16:creationId xmlns:a16="http://schemas.microsoft.com/office/drawing/2014/main" id="{72A3E2EF-2028-47D6-8A1E-53D09C2C3AAD}"/>
                </a:ext>
              </a:extLst>
            </p:cNvPr>
            <p:cNvSpPr/>
            <p:nvPr/>
          </p:nvSpPr>
          <p:spPr>
            <a:xfrm>
              <a:off x="596899" y="88900"/>
              <a:ext cx="5153296" cy="5673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8" h="21600" extrusionOk="0">
                  <a:moveTo>
                    <a:pt x="10613" y="17358"/>
                  </a:moveTo>
                  <a:cubicBezTo>
                    <a:pt x="9852" y="17358"/>
                    <a:pt x="9234" y="16787"/>
                    <a:pt x="9234" y="16082"/>
                  </a:cubicBezTo>
                  <a:cubicBezTo>
                    <a:pt x="9234" y="15378"/>
                    <a:pt x="9852" y="14807"/>
                    <a:pt x="10613" y="14807"/>
                  </a:cubicBezTo>
                  <a:cubicBezTo>
                    <a:pt x="11375" y="14807"/>
                    <a:pt x="11993" y="15378"/>
                    <a:pt x="11993" y="16082"/>
                  </a:cubicBezTo>
                  <a:cubicBezTo>
                    <a:pt x="11993" y="16787"/>
                    <a:pt x="11375" y="17358"/>
                    <a:pt x="10613" y="17358"/>
                  </a:cubicBezTo>
                  <a:close/>
                  <a:moveTo>
                    <a:pt x="21222" y="10601"/>
                  </a:moveTo>
                  <a:cubicBezTo>
                    <a:pt x="20993" y="9537"/>
                    <a:pt x="20877" y="9085"/>
                    <a:pt x="20554" y="8407"/>
                  </a:cubicBezTo>
                  <a:cubicBezTo>
                    <a:pt x="20570" y="8363"/>
                    <a:pt x="20585" y="8320"/>
                    <a:pt x="20598" y="8276"/>
                  </a:cubicBezTo>
                  <a:cubicBezTo>
                    <a:pt x="21429" y="5746"/>
                    <a:pt x="20400" y="4462"/>
                    <a:pt x="18456" y="5134"/>
                  </a:cubicBezTo>
                  <a:cubicBezTo>
                    <a:pt x="18426" y="5144"/>
                    <a:pt x="18397" y="5155"/>
                    <a:pt x="18367" y="5166"/>
                  </a:cubicBezTo>
                  <a:cubicBezTo>
                    <a:pt x="17927" y="5328"/>
                    <a:pt x="17440" y="5591"/>
                    <a:pt x="16919" y="5957"/>
                  </a:cubicBezTo>
                  <a:cubicBezTo>
                    <a:pt x="15173" y="5420"/>
                    <a:pt x="13065" y="5138"/>
                    <a:pt x="10940" y="5113"/>
                  </a:cubicBezTo>
                  <a:cubicBezTo>
                    <a:pt x="10812" y="5111"/>
                    <a:pt x="10684" y="5111"/>
                    <a:pt x="10555" y="5111"/>
                  </a:cubicBezTo>
                  <a:cubicBezTo>
                    <a:pt x="10684" y="5111"/>
                    <a:pt x="10812" y="5111"/>
                    <a:pt x="10940" y="5113"/>
                  </a:cubicBezTo>
                  <a:lnTo>
                    <a:pt x="10940" y="4951"/>
                  </a:lnTo>
                  <a:lnTo>
                    <a:pt x="10746" y="4951"/>
                  </a:lnTo>
                  <a:lnTo>
                    <a:pt x="10746" y="4668"/>
                  </a:lnTo>
                  <a:lnTo>
                    <a:pt x="10579" y="4668"/>
                  </a:lnTo>
                  <a:lnTo>
                    <a:pt x="10579" y="4385"/>
                  </a:lnTo>
                  <a:lnTo>
                    <a:pt x="10353" y="4385"/>
                  </a:lnTo>
                  <a:lnTo>
                    <a:pt x="10353" y="4334"/>
                  </a:lnTo>
                  <a:cubicBezTo>
                    <a:pt x="10353" y="4022"/>
                    <a:pt x="10079" y="3770"/>
                    <a:pt x="9741" y="3770"/>
                  </a:cubicBezTo>
                  <a:lnTo>
                    <a:pt x="6941" y="3770"/>
                  </a:lnTo>
                  <a:cubicBezTo>
                    <a:pt x="6792" y="3770"/>
                    <a:pt x="6670" y="3658"/>
                    <a:pt x="6670" y="3520"/>
                  </a:cubicBezTo>
                  <a:lnTo>
                    <a:pt x="6670" y="3466"/>
                  </a:lnTo>
                  <a:cubicBezTo>
                    <a:pt x="6670" y="3328"/>
                    <a:pt x="6792" y="3216"/>
                    <a:pt x="6941" y="3216"/>
                  </a:cubicBezTo>
                  <a:lnTo>
                    <a:pt x="13139" y="3216"/>
                  </a:lnTo>
                  <a:cubicBezTo>
                    <a:pt x="13487" y="3216"/>
                    <a:pt x="13767" y="2947"/>
                    <a:pt x="13750" y="2623"/>
                  </a:cubicBezTo>
                  <a:cubicBezTo>
                    <a:pt x="13734" y="2319"/>
                    <a:pt x="13451" y="2086"/>
                    <a:pt x="13122" y="2086"/>
                  </a:cubicBezTo>
                  <a:lnTo>
                    <a:pt x="10623" y="2086"/>
                  </a:lnTo>
                  <a:cubicBezTo>
                    <a:pt x="10474" y="2086"/>
                    <a:pt x="10353" y="1974"/>
                    <a:pt x="10353" y="1837"/>
                  </a:cubicBezTo>
                  <a:lnTo>
                    <a:pt x="10353" y="0"/>
                  </a:lnTo>
                  <a:cubicBezTo>
                    <a:pt x="10239" y="3"/>
                    <a:pt x="10125" y="6"/>
                    <a:pt x="10012" y="12"/>
                  </a:cubicBezTo>
                  <a:lnTo>
                    <a:pt x="10012" y="1837"/>
                  </a:lnTo>
                  <a:cubicBezTo>
                    <a:pt x="10012" y="2148"/>
                    <a:pt x="10285" y="2401"/>
                    <a:pt x="10623" y="2401"/>
                  </a:cubicBezTo>
                  <a:lnTo>
                    <a:pt x="13139" y="2401"/>
                  </a:lnTo>
                  <a:cubicBezTo>
                    <a:pt x="13300" y="2401"/>
                    <a:pt x="13429" y="2532"/>
                    <a:pt x="13407" y="2684"/>
                  </a:cubicBezTo>
                  <a:cubicBezTo>
                    <a:pt x="13390" y="2810"/>
                    <a:pt x="13268" y="2901"/>
                    <a:pt x="13130" y="2901"/>
                  </a:cubicBezTo>
                  <a:lnTo>
                    <a:pt x="6941" y="2901"/>
                  </a:lnTo>
                  <a:cubicBezTo>
                    <a:pt x="6603" y="2901"/>
                    <a:pt x="6329" y="3154"/>
                    <a:pt x="6329" y="3466"/>
                  </a:cubicBezTo>
                  <a:lnTo>
                    <a:pt x="6329" y="3520"/>
                  </a:lnTo>
                  <a:cubicBezTo>
                    <a:pt x="6329" y="3832"/>
                    <a:pt x="6603" y="4085"/>
                    <a:pt x="6941" y="4085"/>
                  </a:cubicBezTo>
                  <a:lnTo>
                    <a:pt x="9741" y="4085"/>
                  </a:lnTo>
                  <a:cubicBezTo>
                    <a:pt x="9891" y="4085"/>
                    <a:pt x="10012" y="4197"/>
                    <a:pt x="10012" y="4334"/>
                  </a:cubicBezTo>
                  <a:lnTo>
                    <a:pt x="10012" y="4385"/>
                  </a:lnTo>
                  <a:lnTo>
                    <a:pt x="9763" y="4385"/>
                  </a:lnTo>
                  <a:lnTo>
                    <a:pt x="9763" y="4668"/>
                  </a:lnTo>
                  <a:lnTo>
                    <a:pt x="9596" y="4668"/>
                  </a:lnTo>
                  <a:lnTo>
                    <a:pt x="9596" y="4951"/>
                  </a:lnTo>
                  <a:lnTo>
                    <a:pt x="9401" y="4951"/>
                  </a:lnTo>
                  <a:lnTo>
                    <a:pt x="9401" y="5139"/>
                  </a:lnTo>
                  <a:cubicBezTo>
                    <a:pt x="7582" y="5223"/>
                    <a:pt x="5811" y="5496"/>
                    <a:pt x="4307" y="5957"/>
                  </a:cubicBezTo>
                  <a:cubicBezTo>
                    <a:pt x="3779" y="5594"/>
                    <a:pt x="3294" y="5334"/>
                    <a:pt x="2853" y="5172"/>
                  </a:cubicBezTo>
                  <a:cubicBezTo>
                    <a:pt x="2823" y="5161"/>
                    <a:pt x="2794" y="5150"/>
                    <a:pt x="2764" y="5140"/>
                  </a:cubicBezTo>
                  <a:cubicBezTo>
                    <a:pt x="786" y="4441"/>
                    <a:pt x="-171" y="5723"/>
                    <a:pt x="629" y="8270"/>
                  </a:cubicBezTo>
                  <a:cubicBezTo>
                    <a:pt x="641" y="8314"/>
                    <a:pt x="657" y="8360"/>
                    <a:pt x="673" y="8407"/>
                  </a:cubicBezTo>
                  <a:cubicBezTo>
                    <a:pt x="356" y="9088"/>
                    <a:pt x="237" y="9537"/>
                    <a:pt x="5" y="10601"/>
                  </a:cubicBezTo>
                  <a:cubicBezTo>
                    <a:pt x="-10" y="10669"/>
                    <a:pt x="7" y="10702"/>
                    <a:pt x="49" y="10709"/>
                  </a:cubicBezTo>
                  <a:lnTo>
                    <a:pt x="104" y="10680"/>
                  </a:lnTo>
                  <a:lnTo>
                    <a:pt x="2740" y="9273"/>
                  </a:lnTo>
                  <a:cubicBezTo>
                    <a:pt x="4048" y="8575"/>
                    <a:pt x="5720" y="8989"/>
                    <a:pt x="6475" y="10198"/>
                  </a:cubicBezTo>
                  <a:cubicBezTo>
                    <a:pt x="7230" y="11406"/>
                    <a:pt x="6782" y="12952"/>
                    <a:pt x="5474" y="13650"/>
                  </a:cubicBezTo>
                  <a:lnTo>
                    <a:pt x="1051" y="16010"/>
                  </a:lnTo>
                  <a:cubicBezTo>
                    <a:pt x="2748" y="19315"/>
                    <a:pt x="6392" y="21600"/>
                    <a:pt x="10614" y="21600"/>
                  </a:cubicBezTo>
                  <a:cubicBezTo>
                    <a:pt x="14790" y="21600"/>
                    <a:pt x="18401" y="19363"/>
                    <a:pt x="20122" y="16115"/>
                  </a:cubicBezTo>
                  <a:lnTo>
                    <a:pt x="15507" y="13435"/>
                  </a:lnTo>
                  <a:cubicBezTo>
                    <a:pt x="14229" y="12692"/>
                    <a:pt x="13844" y="11132"/>
                    <a:pt x="14647" y="9950"/>
                  </a:cubicBezTo>
                  <a:cubicBezTo>
                    <a:pt x="15451" y="8769"/>
                    <a:pt x="17139" y="8413"/>
                    <a:pt x="18417" y="9155"/>
                  </a:cubicBezTo>
                  <a:lnTo>
                    <a:pt x="21056" y="10689"/>
                  </a:lnTo>
                  <a:cubicBezTo>
                    <a:pt x="21082" y="10698"/>
                    <a:pt x="21106" y="10704"/>
                    <a:pt x="21126" y="10708"/>
                  </a:cubicBezTo>
                  <a:cubicBezTo>
                    <a:pt x="21206" y="10722"/>
                    <a:pt x="21241" y="10692"/>
                    <a:pt x="21222" y="10601"/>
                  </a:cubicBezTo>
                  <a:close/>
                </a:path>
              </a:pathLst>
            </a:cu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8" name="Oval">
              <a:extLst>
                <a:ext uri="{FF2B5EF4-FFF2-40B4-BE49-F238E27FC236}">
                  <a16:creationId xmlns:a16="http://schemas.microsoft.com/office/drawing/2014/main" id="{63F2201B-5824-4126-8621-C1960DD74ADA}"/>
                </a:ext>
              </a:extLst>
            </p:cNvPr>
            <p:cNvSpPr/>
            <p:nvPr/>
          </p:nvSpPr>
          <p:spPr>
            <a:xfrm>
              <a:off x="4673600" y="3225800"/>
              <a:ext cx="251299" cy="263456"/>
            </a:xfrm>
            <a:prstGeom prst="ellipse">
              <a:avLst/>
            </a:pr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9" name="Shape">
              <a:extLst>
                <a:ext uri="{FF2B5EF4-FFF2-40B4-BE49-F238E27FC236}">
                  <a16:creationId xmlns:a16="http://schemas.microsoft.com/office/drawing/2014/main" id="{9B6ED433-C79C-4667-9884-044FD747DD0E}"/>
                </a:ext>
              </a:extLst>
            </p:cNvPr>
            <p:cNvSpPr/>
            <p:nvPr/>
          </p:nvSpPr>
          <p:spPr>
            <a:xfrm>
              <a:off x="1117600" y="2628899"/>
              <a:ext cx="874449" cy="877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0" h="19980" extrusionOk="0">
                  <a:moveTo>
                    <a:pt x="125" y="10903"/>
                  </a:moveTo>
                  <a:cubicBezTo>
                    <a:pt x="35" y="14019"/>
                    <a:pt x="5471" y="12675"/>
                    <a:pt x="7299" y="12947"/>
                  </a:cubicBezTo>
                  <a:cubicBezTo>
                    <a:pt x="7440" y="16102"/>
                    <a:pt x="6087" y="20791"/>
                    <a:pt x="11319" y="19859"/>
                  </a:cubicBezTo>
                  <a:cubicBezTo>
                    <a:pt x="14568" y="19948"/>
                    <a:pt x="13177" y="14718"/>
                    <a:pt x="13457" y="12947"/>
                  </a:cubicBezTo>
                  <a:cubicBezTo>
                    <a:pt x="15300" y="12669"/>
                    <a:pt x="20711" y="14023"/>
                    <a:pt x="20632" y="10903"/>
                  </a:cubicBezTo>
                  <a:cubicBezTo>
                    <a:pt x="20760" y="9360"/>
                    <a:pt x="20679" y="6986"/>
                    <a:pt x="18493" y="7015"/>
                  </a:cubicBezTo>
                  <a:lnTo>
                    <a:pt x="13457" y="7015"/>
                  </a:lnTo>
                  <a:cubicBezTo>
                    <a:pt x="13322" y="3845"/>
                    <a:pt x="14662" y="-809"/>
                    <a:pt x="9421" y="120"/>
                  </a:cubicBezTo>
                  <a:cubicBezTo>
                    <a:pt x="6183" y="21"/>
                    <a:pt x="7584" y="5258"/>
                    <a:pt x="7299" y="7015"/>
                  </a:cubicBezTo>
                  <a:cubicBezTo>
                    <a:pt x="4013" y="7145"/>
                    <a:pt x="-840" y="5857"/>
                    <a:pt x="125" y="109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0" name="Oval">
              <a:extLst>
                <a:ext uri="{FF2B5EF4-FFF2-40B4-BE49-F238E27FC236}">
                  <a16:creationId xmlns:a16="http://schemas.microsoft.com/office/drawing/2014/main" id="{95C35AD9-A7D2-4179-BCF2-ECBD6C889ADF}"/>
                </a:ext>
              </a:extLst>
            </p:cNvPr>
            <p:cNvSpPr/>
            <p:nvPr/>
          </p:nvSpPr>
          <p:spPr>
            <a:xfrm>
              <a:off x="4978400" y="2921000"/>
              <a:ext cx="251499" cy="262731"/>
            </a:xfrm>
            <a:prstGeom prst="ellipse">
              <a:avLst/>
            </a:pr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1" name="Oval">
              <a:extLst>
                <a:ext uri="{FF2B5EF4-FFF2-40B4-BE49-F238E27FC236}">
                  <a16:creationId xmlns:a16="http://schemas.microsoft.com/office/drawing/2014/main" id="{D12122A8-7595-441B-8A28-7CEA8E05EB3E}"/>
                </a:ext>
              </a:extLst>
            </p:cNvPr>
            <p:cNvSpPr/>
            <p:nvPr/>
          </p:nvSpPr>
          <p:spPr>
            <a:xfrm>
              <a:off x="4368800" y="2921000"/>
              <a:ext cx="251924" cy="262723"/>
            </a:xfrm>
            <a:prstGeom prst="ellipse">
              <a:avLst/>
            </a:pr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2" name="Oval">
              <a:extLst>
                <a:ext uri="{FF2B5EF4-FFF2-40B4-BE49-F238E27FC236}">
                  <a16:creationId xmlns:a16="http://schemas.microsoft.com/office/drawing/2014/main" id="{6EB8DBEB-209B-439A-A2AB-F40289244609}"/>
                </a:ext>
              </a:extLst>
            </p:cNvPr>
            <p:cNvSpPr/>
            <p:nvPr/>
          </p:nvSpPr>
          <p:spPr>
            <a:xfrm>
              <a:off x="4673600" y="2578100"/>
              <a:ext cx="251299" cy="263450"/>
            </a:xfrm>
            <a:prstGeom prst="ellipse">
              <a:avLst/>
            </a:pr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3" name="Shape">
              <a:extLst>
                <a:ext uri="{FF2B5EF4-FFF2-40B4-BE49-F238E27FC236}">
                  <a16:creationId xmlns:a16="http://schemas.microsoft.com/office/drawing/2014/main" id="{A2646C53-9570-43A0-8787-200404EF1E58}"/>
                </a:ext>
              </a:extLst>
            </p:cNvPr>
            <p:cNvSpPr/>
            <p:nvPr/>
          </p:nvSpPr>
          <p:spPr>
            <a:xfrm>
              <a:off x="596899" y="25400"/>
              <a:ext cx="5153296" cy="5673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8" h="21600" extrusionOk="0">
                  <a:moveTo>
                    <a:pt x="10613" y="17358"/>
                  </a:moveTo>
                  <a:cubicBezTo>
                    <a:pt x="9852" y="17358"/>
                    <a:pt x="9234" y="16787"/>
                    <a:pt x="9234" y="16082"/>
                  </a:cubicBezTo>
                  <a:cubicBezTo>
                    <a:pt x="9234" y="15378"/>
                    <a:pt x="9852" y="14807"/>
                    <a:pt x="10613" y="14807"/>
                  </a:cubicBezTo>
                  <a:cubicBezTo>
                    <a:pt x="11375" y="14807"/>
                    <a:pt x="11993" y="15378"/>
                    <a:pt x="11993" y="16082"/>
                  </a:cubicBezTo>
                  <a:cubicBezTo>
                    <a:pt x="11993" y="16787"/>
                    <a:pt x="11375" y="17358"/>
                    <a:pt x="10613" y="17358"/>
                  </a:cubicBezTo>
                  <a:close/>
                  <a:moveTo>
                    <a:pt x="21222" y="10601"/>
                  </a:moveTo>
                  <a:cubicBezTo>
                    <a:pt x="20993" y="9537"/>
                    <a:pt x="20877" y="9085"/>
                    <a:pt x="20554" y="8407"/>
                  </a:cubicBezTo>
                  <a:cubicBezTo>
                    <a:pt x="20570" y="8363"/>
                    <a:pt x="20585" y="8320"/>
                    <a:pt x="20598" y="8276"/>
                  </a:cubicBezTo>
                  <a:cubicBezTo>
                    <a:pt x="21429" y="5746"/>
                    <a:pt x="20400" y="4462"/>
                    <a:pt x="18456" y="5134"/>
                  </a:cubicBezTo>
                  <a:cubicBezTo>
                    <a:pt x="18426" y="5144"/>
                    <a:pt x="18397" y="5155"/>
                    <a:pt x="18367" y="5166"/>
                  </a:cubicBezTo>
                  <a:cubicBezTo>
                    <a:pt x="17927" y="5328"/>
                    <a:pt x="17440" y="5591"/>
                    <a:pt x="16919" y="5957"/>
                  </a:cubicBezTo>
                  <a:cubicBezTo>
                    <a:pt x="15173" y="5420"/>
                    <a:pt x="13065" y="5138"/>
                    <a:pt x="10940" y="5113"/>
                  </a:cubicBezTo>
                  <a:cubicBezTo>
                    <a:pt x="10812" y="5111"/>
                    <a:pt x="10684" y="5111"/>
                    <a:pt x="10555" y="5111"/>
                  </a:cubicBezTo>
                  <a:cubicBezTo>
                    <a:pt x="10684" y="5111"/>
                    <a:pt x="10812" y="5111"/>
                    <a:pt x="10940" y="5113"/>
                  </a:cubicBezTo>
                  <a:lnTo>
                    <a:pt x="10940" y="4951"/>
                  </a:lnTo>
                  <a:lnTo>
                    <a:pt x="10746" y="4951"/>
                  </a:lnTo>
                  <a:lnTo>
                    <a:pt x="10746" y="4668"/>
                  </a:lnTo>
                  <a:lnTo>
                    <a:pt x="10579" y="4668"/>
                  </a:lnTo>
                  <a:lnTo>
                    <a:pt x="10579" y="4385"/>
                  </a:lnTo>
                  <a:lnTo>
                    <a:pt x="10353" y="4385"/>
                  </a:lnTo>
                  <a:lnTo>
                    <a:pt x="10353" y="4334"/>
                  </a:lnTo>
                  <a:cubicBezTo>
                    <a:pt x="10353" y="4022"/>
                    <a:pt x="10079" y="3770"/>
                    <a:pt x="9741" y="3770"/>
                  </a:cubicBezTo>
                  <a:lnTo>
                    <a:pt x="6941" y="3770"/>
                  </a:lnTo>
                  <a:cubicBezTo>
                    <a:pt x="6792" y="3770"/>
                    <a:pt x="6670" y="3658"/>
                    <a:pt x="6670" y="3520"/>
                  </a:cubicBezTo>
                  <a:lnTo>
                    <a:pt x="6670" y="3466"/>
                  </a:lnTo>
                  <a:cubicBezTo>
                    <a:pt x="6670" y="3328"/>
                    <a:pt x="6792" y="3216"/>
                    <a:pt x="6941" y="3216"/>
                  </a:cubicBezTo>
                  <a:lnTo>
                    <a:pt x="13139" y="3216"/>
                  </a:lnTo>
                  <a:cubicBezTo>
                    <a:pt x="13487" y="3216"/>
                    <a:pt x="13767" y="2947"/>
                    <a:pt x="13750" y="2623"/>
                  </a:cubicBezTo>
                  <a:cubicBezTo>
                    <a:pt x="13734" y="2319"/>
                    <a:pt x="13451" y="2086"/>
                    <a:pt x="13122" y="2086"/>
                  </a:cubicBezTo>
                  <a:lnTo>
                    <a:pt x="10623" y="2086"/>
                  </a:lnTo>
                  <a:cubicBezTo>
                    <a:pt x="10474" y="2086"/>
                    <a:pt x="10353" y="1974"/>
                    <a:pt x="10353" y="1837"/>
                  </a:cubicBezTo>
                  <a:lnTo>
                    <a:pt x="10353" y="0"/>
                  </a:lnTo>
                  <a:cubicBezTo>
                    <a:pt x="10239" y="3"/>
                    <a:pt x="10125" y="6"/>
                    <a:pt x="10012" y="12"/>
                  </a:cubicBezTo>
                  <a:lnTo>
                    <a:pt x="10012" y="1837"/>
                  </a:lnTo>
                  <a:cubicBezTo>
                    <a:pt x="10012" y="2148"/>
                    <a:pt x="10285" y="2401"/>
                    <a:pt x="10623" y="2401"/>
                  </a:cubicBezTo>
                  <a:lnTo>
                    <a:pt x="13139" y="2401"/>
                  </a:lnTo>
                  <a:cubicBezTo>
                    <a:pt x="13300" y="2401"/>
                    <a:pt x="13429" y="2532"/>
                    <a:pt x="13407" y="2684"/>
                  </a:cubicBezTo>
                  <a:cubicBezTo>
                    <a:pt x="13390" y="2810"/>
                    <a:pt x="13268" y="2901"/>
                    <a:pt x="13130" y="2901"/>
                  </a:cubicBezTo>
                  <a:lnTo>
                    <a:pt x="6941" y="2901"/>
                  </a:lnTo>
                  <a:cubicBezTo>
                    <a:pt x="6603" y="2901"/>
                    <a:pt x="6329" y="3154"/>
                    <a:pt x="6329" y="3466"/>
                  </a:cubicBezTo>
                  <a:lnTo>
                    <a:pt x="6329" y="3520"/>
                  </a:lnTo>
                  <a:cubicBezTo>
                    <a:pt x="6329" y="3832"/>
                    <a:pt x="6603" y="4085"/>
                    <a:pt x="6941" y="4085"/>
                  </a:cubicBezTo>
                  <a:lnTo>
                    <a:pt x="9741" y="4085"/>
                  </a:lnTo>
                  <a:cubicBezTo>
                    <a:pt x="9891" y="4085"/>
                    <a:pt x="10012" y="4197"/>
                    <a:pt x="10012" y="4334"/>
                  </a:cubicBezTo>
                  <a:lnTo>
                    <a:pt x="10012" y="4385"/>
                  </a:lnTo>
                  <a:lnTo>
                    <a:pt x="9763" y="4385"/>
                  </a:lnTo>
                  <a:lnTo>
                    <a:pt x="9763" y="4668"/>
                  </a:lnTo>
                  <a:lnTo>
                    <a:pt x="9596" y="4668"/>
                  </a:lnTo>
                  <a:lnTo>
                    <a:pt x="9596" y="4951"/>
                  </a:lnTo>
                  <a:lnTo>
                    <a:pt x="9401" y="4951"/>
                  </a:lnTo>
                  <a:lnTo>
                    <a:pt x="9401" y="5139"/>
                  </a:lnTo>
                  <a:cubicBezTo>
                    <a:pt x="7582" y="5223"/>
                    <a:pt x="5811" y="5496"/>
                    <a:pt x="4307" y="5957"/>
                  </a:cubicBezTo>
                  <a:cubicBezTo>
                    <a:pt x="3779" y="5594"/>
                    <a:pt x="3294" y="5334"/>
                    <a:pt x="2853" y="5172"/>
                  </a:cubicBezTo>
                  <a:cubicBezTo>
                    <a:pt x="2823" y="5161"/>
                    <a:pt x="2794" y="5150"/>
                    <a:pt x="2764" y="5140"/>
                  </a:cubicBezTo>
                  <a:cubicBezTo>
                    <a:pt x="786" y="4441"/>
                    <a:pt x="-171" y="5723"/>
                    <a:pt x="629" y="8270"/>
                  </a:cubicBezTo>
                  <a:cubicBezTo>
                    <a:pt x="641" y="8314"/>
                    <a:pt x="657" y="8360"/>
                    <a:pt x="673" y="8407"/>
                  </a:cubicBezTo>
                  <a:cubicBezTo>
                    <a:pt x="356" y="9088"/>
                    <a:pt x="237" y="9537"/>
                    <a:pt x="5" y="10601"/>
                  </a:cubicBezTo>
                  <a:cubicBezTo>
                    <a:pt x="-10" y="10669"/>
                    <a:pt x="7" y="10702"/>
                    <a:pt x="49" y="10709"/>
                  </a:cubicBezTo>
                  <a:lnTo>
                    <a:pt x="104" y="10680"/>
                  </a:lnTo>
                  <a:lnTo>
                    <a:pt x="2740" y="9273"/>
                  </a:lnTo>
                  <a:cubicBezTo>
                    <a:pt x="4048" y="8575"/>
                    <a:pt x="5720" y="8989"/>
                    <a:pt x="6475" y="10198"/>
                  </a:cubicBezTo>
                  <a:cubicBezTo>
                    <a:pt x="7230" y="11406"/>
                    <a:pt x="6782" y="12952"/>
                    <a:pt x="5474" y="13650"/>
                  </a:cubicBezTo>
                  <a:lnTo>
                    <a:pt x="1051" y="16010"/>
                  </a:lnTo>
                  <a:cubicBezTo>
                    <a:pt x="2748" y="19315"/>
                    <a:pt x="6392" y="21600"/>
                    <a:pt x="10614" y="21600"/>
                  </a:cubicBezTo>
                  <a:cubicBezTo>
                    <a:pt x="14790" y="21600"/>
                    <a:pt x="18401" y="19363"/>
                    <a:pt x="20122" y="16115"/>
                  </a:cubicBezTo>
                  <a:lnTo>
                    <a:pt x="15507" y="13435"/>
                  </a:lnTo>
                  <a:cubicBezTo>
                    <a:pt x="14229" y="12692"/>
                    <a:pt x="13844" y="11132"/>
                    <a:pt x="14647" y="9950"/>
                  </a:cubicBezTo>
                  <a:cubicBezTo>
                    <a:pt x="15451" y="8769"/>
                    <a:pt x="17139" y="8413"/>
                    <a:pt x="18417" y="9155"/>
                  </a:cubicBezTo>
                  <a:lnTo>
                    <a:pt x="21056" y="10689"/>
                  </a:lnTo>
                  <a:cubicBezTo>
                    <a:pt x="21082" y="10698"/>
                    <a:pt x="21106" y="10704"/>
                    <a:pt x="21126" y="10708"/>
                  </a:cubicBezTo>
                  <a:cubicBezTo>
                    <a:pt x="21206" y="10722"/>
                    <a:pt x="21241" y="10692"/>
                    <a:pt x="21222" y="1060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69260413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B2FE6BAC-6C36-A84F-AB6E-93C6DA10B89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0DF3E69-FF35-490B-AF49-A6A1BD058B0D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solidFill>
            <a:srgbClr val="FF0061"/>
          </a:soli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7A299359-F324-4A9C-8FD9-F0EF316DA831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186DADF-15A1-49AB-9800-B8553A825BCD}"/>
              </a:ext>
            </a:extLst>
          </p:cNvPr>
          <p:cNvSpPr txBox="1"/>
          <p:nvPr/>
        </p:nvSpPr>
        <p:spPr>
          <a:xfrm>
            <a:off x="2093214" y="3263526"/>
            <a:ext cx="1865895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250A97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20681E39-7230-462D-A581-21E9FF57A80D}"/>
              </a:ext>
            </a:extLst>
          </p:cNvPr>
          <p:cNvSpPr/>
          <p:nvPr/>
        </p:nvSpPr>
        <p:spPr>
          <a:xfrm>
            <a:off x="603250" y="3278123"/>
            <a:ext cx="1490979" cy="295910"/>
          </a:xfrm>
          <a:custGeom>
            <a:avLst/>
            <a:gdLst>
              <a:gd name="connsiteX0" fmla="*/ 1343025 w 1490979"/>
              <a:gd name="connsiteY0" fmla="*/ 295910 h 295910"/>
              <a:gd name="connsiteX1" fmla="*/ 147955 w 1490979"/>
              <a:gd name="connsiteY1" fmla="*/ 295910 h 295910"/>
              <a:gd name="connsiteX2" fmla="*/ 0 w 1490979"/>
              <a:gd name="connsiteY2" fmla="*/ 147955 h 295910"/>
              <a:gd name="connsiteX3" fmla="*/ 0 w 1490979"/>
              <a:gd name="connsiteY3" fmla="*/ 147955 h 295910"/>
              <a:gd name="connsiteX4" fmla="*/ 147955 w 1490979"/>
              <a:gd name="connsiteY4" fmla="*/ 0 h 295910"/>
              <a:gd name="connsiteX5" fmla="*/ 1343025 w 1490979"/>
              <a:gd name="connsiteY5" fmla="*/ 0 h 295910"/>
              <a:gd name="connsiteX6" fmla="*/ 1490980 w 1490979"/>
              <a:gd name="connsiteY6" fmla="*/ 147955 h 295910"/>
              <a:gd name="connsiteX7" fmla="*/ 1490980 w 1490979"/>
              <a:gd name="connsiteY7" fmla="*/ 147955 h 295910"/>
              <a:gd name="connsiteX8" fmla="*/ 1343025 w 1490979"/>
              <a:gd name="connsiteY8" fmla="*/ 295910 h 29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0979" h="295910">
                <a:moveTo>
                  <a:pt x="1343025" y="295910"/>
                </a:moveTo>
                <a:lnTo>
                  <a:pt x="147955" y="295910"/>
                </a:lnTo>
                <a:cubicBezTo>
                  <a:pt x="66271" y="295840"/>
                  <a:pt x="70" y="229639"/>
                  <a:pt x="0" y="147955"/>
                </a:cubicBezTo>
                <a:lnTo>
                  <a:pt x="0" y="147955"/>
                </a:lnTo>
                <a:cubicBezTo>
                  <a:pt x="70" y="66271"/>
                  <a:pt x="66271" y="70"/>
                  <a:pt x="147955" y="0"/>
                </a:cubicBezTo>
                <a:lnTo>
                  <a:pt x="1343025" y="0"/>
                </a:lnTo>
                <a:cubicBezTo>
                  <a:pt x="1424709" y="70"/>
                  <a:pt x="1490910" y="66271"/>
                  <a:pt x="1490980" y="147955"/>
                </a:cubicBezTo>
                <a:lnTo>
                  <a:pt x="1490980" y="147955"/>
                </a:lnTo>
                <a:cubicBezTo>
                  <a:pt x="1490910" y="229639"/>
                  <a:pt x="1424709" y="295840"/>
                  <a:pt x="1343025" y="295910"/>
                </a:cubicBezTo>
                <a:close/>
              </a:path>
            </a:pathLst>
          </a:custGeom>
          <a:solidFill>
            <a:srgbClr val="FF006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A8F3FC-BC10-4A72-9457-C2339EAEDD68}"/>
              </a:ext>
            </a:extLst>
          </p:cNvPr>
          <p:cNvSpPr txBox="1"/>
          <p:nvPr/>
        </p:nvSpPr>
        <p:spPr>
          <a:xfrm>
            <a:off x="747873" y="3286854"/>
            <a:ext cx="1135380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LEAN MORE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8FD954FF-E5FD-407A-9F4C-223D7FB348FD}"/>
              </a:ext>
            </a:extLst>
          </p:cNvPr>
          <p:cNvSpPr/>
          <p:nvPr/>
        </p:nvSpPr>
        <p:spPr>
          <a:xfrm>
            <a:off x="1810130" y="3394328"/>
            <a:ext cx="183769" cy="65913"/>
          </a:xfrm>
          <a:custGeom>
            <a:avLst/>
            <a:gdLst>
              <a:gd name="connsiteX0" fmla="*/ 183769 w 183769"/>
              <a:gd name="connsiteY0" fmla="*/ 32893 h 65913"/>
              <a:gd name="connsiteX1" fmla="*/ 126619 w 183769"/>
              <a:gd name="connsiteY1" fmla="*/ 0 h 65913"/>
              <a:gd name="connsiteX2" fmla="*/ 126619 w 183769"/>
              <a:gd name="connsiteY2" fmla="*/ 21082 h 65913"/>
              <a:gd name="connsiteX3" fmla="*/ 121920 w 183769"/>
              <a:gd name="connsiteY3" fmla="*/ 21082 h 65913"/>
              <a:gd name="connsiteX4" fmla="*/ 0 w 183769"/>
              <a:gd name="connsiteY4" fmla="*/ 21082 h 65913"/>
              <a:gd name="connsiteX5" fmla="*/ 0 w 183769"/>
              <a:gd name="connsiteY5" fmla="*/ 44831 h 65913"/>
              <a:gd name="connsiteX6" fmla="*/ 121920 w 183769"/>
              <a:gd name="connsiteY6" fmla="*/ 44831 h 65913"/>
              <a:gd name="connsiteX7" fmla="*/ 126619 w 183769"/>
              <a:gd name="connsiteY7" fmla="*/ 44831 h 65913"/>
              <a:gd name="connsiteX8" fmla="*/ 126619 w 183769"/>
              <a:gd name="connsiteY8" fmla="*/ 65913 h 65913"/>
              <a:gd name="connsiteX9" fmla="*/ 183769 w 183769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769" h="65913">
                <a:moveTo>
                  <a:pt x="183769" y="32893"/>
                </a:moveTo>
                <a:lnTo>
                  <a:pt x="126619" y="0"/>
                </a:lnTo>
                <a:lnTo>
                  <a:pt x="126619" y="21082"/>
                </a:lnTo>
                <a:lnTo>
                  <a:pt x="121920" y="21082"/>
                </a:lnTo>
                <a:lnTo>
                  <a:pt x="0" y="21082"/>
                </a:lnTo>
                <a:lnTo>
                  <a:pt x="0" y="44831"/>
                </a:lnTo>
                <a:lnTo>
                  <a:pt x="121920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769" y="32893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A5DF7885-6D02-43A0-A25F-FE7E0714DEA0}"/>
              </a:ext>
            </a:extLst>
          </p:cNvPr>
          <p:cNvSpPr/>
          <p:nvPr/>
        </p:nvSpPr>
        <p:spPr>
          <a:xfrm>
            <a:off x="4806695" y="1387347"/>
            <a:ext cx="800611" cy="549529"/>
          </a:xfrm>
          <a:custGeom>
            <a:avLst/>
            <a:gdLst>
              <a:gd name="connsiteX0" fmla="*/ 620014 w 800611"/>
              <a:gd name="connsiteY0" fmla="*/ 0 h 549529"/>
              <a:gd name="connsiteX1" fmla="*/ 180594 w 800611"/>
              <a:gd name="connsiteY1" fmla="*/ 0 h 549529"/>
              <a:gd name="connsiteX2" fmla="*/ 0 w 800611"/>
              <a:gd name="connsiteY2" fmla="*/ 180340 h 549529"/>
              <a:gd name="connsiteX3" fmla="*/ 0 w 800611"/>
              <a:gd name="connsiteY3" fmla="*/ 180594 h 549529"/>
              <a:gd name="connsiteX4" fmla="*/ 0 w 800611"/>
              <a:gd name="connsiteY4" fmla="*/ 544068 h 549529"/>
              <a:gd name="connsiteX5" fmla="*/ 0 w 800611"/>
              <a:gd name="connsiteY5" fmla="*/ 549529 h 549529"/>
              <a:gd name="connsiteX6" fmla="*/ 153035 w 800611"/>
              <a:gd name="connsiteY6" fmla="*/ 335280 h 549529"/>
              <a:gd name="connsiteX7" fmla="*/ 449453 w 800611"/>
              <a:gd name="connsiteY7" fmla="*/ 282829 h 549529"/>
              <a:gd name="connsiteX8" fmla="*/ 608965 w 800611"/>
              <a:gd name="connsiteY8" fmla="*/ 297434 h 549529"/>
              <a:gd name="connsiteX9" fmla="*/ 800608 w 800611"/>
              <a:gd name="connsiteY9" fmla="*/ 530352 h 549529"/>
              <a:gd name="connsiteX10" fmla="*/ 800608 w 800611"/>
              <a:gd name="connsiteY10" fmla="*/ 180594 h 549529"/>
              <a:gd name="connsiteX11" fmla="*/ 620268 w 800611"/>
              <a:gd name="connsiteY11" fmla="*/ 0 h 549529"/>
              <a:gd name="connsiteX12" fmla="*/ 620014 w 800611"/>
              <a:gd name="connsiteY12" fmla="*/ 0 h 549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0611" h="549529">
                <a:moveTo>
                  <a:pt x="620014" y="0"/>
                </a:moveTo>
                <a:lnTo>
                  <a:pt x="180594" y="0"/>
                </a:lnTo>
                <a:cubicBezTo>
                  <a:pt x="80925" y="-70"/>
                  <a:pt x="70" y="80671"/>
                  <a:pt x="0" y="180340"/>
                </a:cubicBezTo>
                <a:cubicBezTo>
                  <a:pt x="0" y="180425"/>
                  <a:pt x="0" y="180509"/>
                  <a:pt x="0" y="180594"/>
                </a:cubicBezTo>
                <a:lnTo>
                  <a:pt x="0" y="544068"/>
                </a:lnTo>
                <a:cubicBezTo>
                  <a:pt x="0" y="545973"/>
                  <a:pt x="0" y="547751"/>
                  <a:pt x="0" y="549529"/>
                </a:cubicBezTo>
                <a:cubicBezTo>
                  <a:pt x="2689" y="453635"/>
                  <a:pt x="63196" y="368925"/>
                  <a:pt x="153035" y="335280"/>
                </a:cubicBezTo>
                <a:cubicBezTo>
                  <a:pt x="247919" y="300248"/>
                  <a:pt x="348309" y="282484"/>
                  <a:pt x="449453" y="282829"/>
                </a:cubicBezTo>
                <a:cubicBezTo>
                  <a:pt x="502958" y="282802"/>
                  <a:pt x="556354" y="287691"/>
                  <a:pt x="608965" y="297434"/>
                </a:cubicBezTo>
                <a:cubicBezTo>
                  <a:pt x="720661" y="318690"/>
                  <a:pt x="801265" y="416653"/>
                  <a:pt x="800608" y="530352"/>
                </a:cubicBezTo>
                <a:lnTo>
                  <a:pt x="800608" y="180594"/>
                </a:lnTo>
                <a:cubicBezTo>
                  <a:pt x="800678" y="80925"/>
                  <a:pt x="719937" y="70"/>
                  <a:pt x="620268" y="0"/>
                </a:cubicBezTo>
                <a:cubicBezTo>
                  <a:pt x="620183" y="0"/>
                  <a:pt x="620099" y="0"/>
                  <a:pt x="620014" y="0"/>
                </a:cubicBezTo>
                <a:close/>
              </a:path>
            </a:pathLst>
          </a:custGeom>
          <a:solidFill>
            <a:srgbClr val="00349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C42917B2-57AF-4A7F-8BCE-B4F01A7CC1A4}"/>
              </a:ext>
            </a:extLst>
          </p:cNvPr>
          <p:cNvSpPr/>
          <p:nvPr/>
        </p:nvSpPr>
        <p:spPr>
          <a:xfrm>
            <a:off x="4806694" y="1670807"/>
            <a:ext cx="800609" cy="517783"/>
          </a:xfrm>
          <a:custGeom>
            <a:avLst/>
            <a:gdLst>
              <a:gd name="connsiteX0" fmla="*/ 800608 w 800609"/>
              <a:gd name="connsiteY0" fmla="*/ 246893 h 517783"/>
              <a:gd name="connsiteX1" fmla="*/ 609092 w 800609"/>
              <a:gd name="connsiteY1" fmla="*/ 14610 h 517783"/>
              <a:gd name="connsiteX2" fmla="*/ 449580 w 800609"/>
              <a:gd name="connsiteY2" fmla="*/ 5 h 517783"/>
              <a:gd name="connsiteX3" fmla="*/ 153162 w 800609"/>
              <a:gd name="connsiteY3" fmla="*/ 52456 h 517783"/>
              <a:gd name="connsiteX4" fmla="*/ 0 w 800609"/>
              <a:gd name="connsiteY4" fmla="*/ 273817 h 517783"/>
              <a:gd name="connsiteX5" fmla="*/ 0 w 800609"/>
              <a:gd name="connsiteY5" fmla="*/ 281310 h 517783"/>
              <a:gd name="connsiteX6" fmla="*/ 236474 w 800609"/>
              <a:gd name="connsiteY6" fmla="*/ 517784 h 517783"/>
              <a:gd name="connsiteX7" fmla="*/ 564134 w 800609"/>
              <a:gd name="connsiteY7" fmla="*/ 517784 h 517783"/>
              <a:gd name="connsiteX8" fmla="*/ 800608 w 800609"/>
              <a:gd name="connsiteY8" fmla="*/ 281310 h 517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0609" h="517783">
                <a:moveTo>
                  <a:pt x="800608" y="246893"/>
                </a:moveTo>
                <a:cubicBezTo>
                  <a:pt x="800970" y="133472"/>
                  <a:pt x="720502" y="35876"/>
                  <a:pt x="609092" y="14610"/>
                </a:cubicBezTo>
                <a:cubicBezTo>
                  <a:pt x="556481" y="4866"/>
                  <a:pt x="503086" y="-22"/>
                  <a:pt x="449580" y="5"/>
                </a:cubicBezTo>
                <a:cubicBezTo>
                  <a:pt x="348436" y="-340"/>
                  <a:pt x="248046" y="17424"/>
                  <a:pt x="153162" y="52456"/>
                </a:cubicBezTo>
                <a:cubicBezTo>
                  <a:pt x="60924" y="87061"/>
                  <a:pt x="-130" y="175301"/>
                  <a:pt x="0" y="273817"/>
                </a:cubicBezTo>
                <a:lnTo>
                  <a:pt x="0" y="281310"/>
                </a:lnTo>
                <a:cubicBezTo>
                  <a:pt x="0" y="411911"/>
                  <a:pt x="105873" y="517784"/>
                  <a:pt x="236474" y="517784"/>
                </a:cubicBezTo>
                <a:lnTo>
                  <a:pt x="564134" y="517784"/>
                </a:lnTo>
                <a:cubicBezTo>
                  <a:pt x="694735" y="517784"/>
                  <a:pt x="800608" y="411911"/>
                  <a:pt x="800608" y="281310"/>
                </a:cubicBezTo>
                <a:close/>
              </a:path>
            </a:pathLst>
          </a:custGeom>
          <a:solidFill>
            <a:srgbClr val="0054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A1DD518E-96AE-4EA1-9C09-74136FAFB584}"/>
              </a:ext>
            </a:extLst>
          </p:cNvPr>
          <p:cNvSpPr/>
          <p:nvPr/>
        </p:nvSpPr>
        <p:spPr>
          <a:xfrm>
            <a:off x="5284341" y="1563369"/>
            <a:ext cx="206247" cy="59436"/>
          </a:xfrm>
          <a:custGeom>
            <a:avLst/>
            <a:gdLst>
              <a:gd name="connsiteX0" fmla="*/ 0 w 206247"/>
              <a:gd name="connsiteY0" fmla="*/ 0 h 59436"/>
              <a:gd name="connsiteX1" fmla="*/ 0 w 206247"/>
              <a:gd name="connsiteY1" fmla="*/ 59436 h 59436"/>
              <a:gd name="connsiteX2" fmla="*/ 206248 w 206247"/>
              <a:gd name="connsiteY2" fmla="*/ 59436 h 59436"/>
              <a:gd name="connsiteX3" fmla="*/ 206248 w 206247"/>
              <a:gd name="connsiteY3" fmla="*/ 0 h 59436"/>
              <a:gd name="connsiteX4" fmla="*/ 103124 w 206247"/>
              <a:gd name="connsiteY4" fmla="*/ 47244 h 59436"/>
              <a:gd name="connsiteX5" fmla="*/ 86487 w 206247"/>
              <a:gd name="connsiteY5" fmla="*/ 30607 h 59436"/>
              <a:gd name="connsiteX6" fmla="*/ 103124 w 206247"/>
              <a:gd name="connsiteY6" fmla="*/ 13970 h 59436"/>
              <a:gd name="connsiteX7" fmla="*/ 119761 w 206247"/>
              <a:gd name="connsiteY7" fmla="*/ 30607 h 59436"/>
              <a:gd name="connsiteX8" fmla="*/ 103124 w 206247"/>
              <a:gd name="connsiteY8" fmla="*/ 47244 h 59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6247" h="59436">
                <a:moveTo>
                  <a:pt x="0" y="0"/>
                </a:moveTo>
                <a:lnTo>
                  <a:pt x="0" y="59436"/>
                </a:lnTo>
                <a:lnTo>
                  <a:pt x="206248" y="59436"/>
                </a:lnTo>
                <a:lnTo>
                  <a:pt x="206248" y="0"/>
                </a:lnTo>
                <a:close/>
                <a:moveTo>
                  <a:pt x="103124" y="47244"/>
                </a:moveTo>
                <a:cubicBezTo>
                  <a:pt x="93936" y="47244"/>
                  <a:pt x="86487" y="39795"/>
                  <a:pt x="86487" y="30607"/>
                </a:cubicBezTo>
                <a:cubicBezTo>
                  <a:pt x="86487" y="21419"/>
                  <a:pt x="93936" y="13970"/>
                  <a:pt x="103124" y="13970"/>
                </a:cubicBezTo>
                <a:cubicBezTo>
                  <a:pt x="112312" y="13970"/>
                  <a:pt x="119761" y="21419"/>
                  <a:pt x="119761" y="30607"/>
                </a:cubicBezTo>
                <a:cubicBezTo>
                  <a:pt x="119761" y="39795"/>
                  <a:pt x="112312" y="47244"/>
                  <a:pt x="103124" y="47244"/>
                </a:cubicBezTo>
                <a:close/>
              </a:path>
            </a:pathLst>
          </a:custGeom>
          <a:solidFill>
            <a:srgbClr val="0054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7A4C14E3-F041-4B56-903A-E8DA412B4344}"/>
              </a:ext>
            </a:extLst>
          </p:cNvPr>
          <p:cNvSpPr/>
          <p:nvPr/>
        </p:nvSpPr>
        <p:spPr>
          <a:xfrm>
            <a:off x="5284341" y="1475105"/>
            <a:ext cx="206247" cy="61594"/>
          </a:xfrm>
          <a:custGeom>
            <a:avLst/>
            <a:gdLst>
              <a:gd name="connsiteX0" fmla="*/ 0 w 206247"/>
              <a:gd name="connsiteY0" fmla="*/ 0 h 61594"/>
              <a:gd name="connsiteX1" fmla="*/ 0 w 206247"/>
              <a:gd name="connsiteY1" fmla="*/ 61595 h 61594"/>
              <a:gd name="connsiteX2" fmla="*/ 206248 w 206247"/>
              <a:gd name="connsiteY2" fmla="*/ 61595 h 61594"/>
              <a:gd name="connsiteX3" fmla="*/ 206248 w 206247"/>
              <a:gd name="connsiteY3" fmla="*/ 508 h 61594"/>
              <a:gd name="connsiteX4" fmla="*/ 103124 w 206247"/>
              <a:gd name="connsiteY4" fmla="*/ 47244 h 61594"/>
              <a:gd name="connsiteX5" fmla="*/ 86234 w 206247"/>
              <a:gd name="connsiteY5" fmla="*/ 30607 h 61594"/>
              <a:gd name="connsiteX6" fmla="*/ 102871 w 206247"/>
              <a:gd name="connsiteY6" fmla="*/ 13717 h 61594"/>
              <a:gd name="connsiteX7" fmla="*/ 119761 w 206247"/>
              <a:gd name="connsiteY7" fmla="*/ 30354 h 61594"/>
              <a:gd name="connsiteX8" fmla="*/ 119761 w 206247"/>
              <a:gd name="connsiteY8" fmla="*/ 30607 h 61594"/>
              <a:gd name="connsiteX9" fmla="*/ 103124 w 206247"/>
              <a:gd name="connsiteY9" fmla="*/ 47244 h 61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6247" h="61594">
                <a:moveTo>
                  <a:pt x="0" y="0"/>
                </a:moveTo>
                <a:lnTo>
                  <a:pt x="0" y="61595"/>
                </a:lnTo>
                <a:lnTo>
                  <a:pt x="206248" y="61595"/>
                </a:lnTo>
                <a:lnTo>
                  <a:pt x="206248" y="508"/>
                </a:lnTo>
                <a:close/>
                <a:moveTo>
                  <a:pt x="103124" y="47244"/>
                </a:moveTo>
                <a:cubicBezTo>
                  <a:pt x="93866" y="47314"/>
                  <a:pt x="86304" y="39865"/>
                  <a:pt x="86234" y="30607"/>
                </a:cubicBezTo>
                <a:cubicBezTo>
                  <a:pt x="86164" y="21349"/>
                  <a:pt x="93613" y="13787"/>
                  <a:pt x="102871" y="13717"/>
                </a:cubicBezTo>
                <a:cubicBezTo>
                  <a:pt x="112129" y="13647"/>
                  <a:pt x="119691" y="21096"/>
                  <a:pt x="119761" y="30354"/>
                </a:cubicBezTo>
                <a:cubicBezTo>
                  <a:pt x="119762" y="30438"/>
                  <a:pt x="119762" y="30523"/>
                  <a:pt x="119761" y="30607"/>
                </a:cubicBezTo>
                <a:cubicBezTo>
                  <a:pt x="119761" y="39795"/>
                  <a:pt x="112312" y="47244"/>
                  <a:pt x="103124" y="47244"/>
                </a:cubicBezTo>
                <a:close/>
              </a:path>
            </a:pathLst>
          </a:custGeom>
          <a:solidFill>
            <a:srgbClr val="0054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E6453555-2112-4D13-9EFA-AD22143441F2}"/>
              </a:ext>
            </a:extLst>
          </p:cNvPr>
          <p:cNvSpPr/>
          <p:nvPr/>
        </p:nvSpPr>
        <p:spPr>
          <a:xfrm>
            <a:off x="5370575" y="1577339"/>
            <a:ext cx="33528" cy="33528"/>
          </a:xfrm>
          <a:custGeom>
            <a:avLst/>
            <a:gdLst>
              <a:gd name="connsiteX0" fmla="*/ 33528 w 33528"/>
              <a:gd name="connsiteY0" fmla="*/ 16637 h 33528"/>
              <a:gd name="connsiteX1" fmla="*/ 16891 w 33528"/>
              <a:gd name="connsiteY1" fmla="*/ 33528 h 33528"/>
              <a:gd name="connsiteX2" fmla="*/ 0 w 33528"/>
              <a:gd name="connsiteY2" fmla="*/ 16891 h 33528"/>
              <a:gd name="connsiteX3" fmla="*/ 16637 w 33528"/>
              <a:gd name="connsiteY3" fmla="*/ 1 h 33528"/>
              <a:gd name="connsiteX4" fmla="*/ 16891 w 33528"/>
              <a:gd name="connsiteY4" fmla="*/ 1 h 33528"/>
              <a:gd name="connsiteX5" fmla="*/ 33528 w 33528"/>
              <a:gd name="connsiteY5" fmla="*/ 16383 h 33528"/>
              <a:gd name="connsiteX6" fmla="*/ 33528 w 33528"/>
              <a:gd name="connsiteY6" fmla="*/ 16638 h 33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28" h="33528">
                <a:moveTo>
                  <a:pt x="33528" y="16637"/>
                </a:moveTo>
                <a:cubicBezTo>
                  <a:pt x="33597" y="25896"/>
                  <a:pt x="26149" y="33458"/>
                  <a:pt x="16891" y="33528"/>
                </a:cubicBezTo>
                <a:cubicBezTo>
                  <a:pt x="7632" y="33597"/>
                  <a:pt x="70" y="26149"/>
                  <a:pt x="0" y="16891"/>
                </a:cubicBezTo>
                <a:cubicBezTo>
                  <a:pt x="-69" y="7632"/>
                  <a:pt x="7379" y="70"/>
                  <a:pt x="16637" y="1"/>
                </a:cubicBezTo>
                <a:cubicBezTo>
                  <a:pt x="16722" y="0"/>
                  <a:pt x="16806" y="0"/>
                  <a:pt x="16891" y="1"/>
                </a:cubicBezTo>
                <a:cubicBezTo>
                  <a:pt x="26009" y="-70"/>
                  <a:pt x="33457" y="7265"/>
                  <a:pt x="33528" y="16383"/>
                </a:cubicBezTo>
                <a:cubicBezTo>
                  <a:pt x="33528" y="16468"/>
                  <a:pt x="33528" y="16553"/>
                  <a:pt x="33528" y="16638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9C20A5BB-32F8-4EA8-AF9F-9B6522B50D74}"/>
              </a:ext>
            </a:extLst>
          </p:cNvPr>
          <p:cNvSpPr/>
          <p:nvPr/>
        </p:nvSpPr>
        <p:spPr>
          <a:xfrm>
            <a:off x="5370637" y="1487489"/>
            <a:ext cx="33528" cy="33529"/>
          </a:xfrm>
          <a:custGeom>
            <a:avLst/>
            <a:gdLst>
              <a:gd name="connsiteX0" fmla="*/ 33466 w 33528"/>
              <a:gd name="connsiteY0" fmla="*/ 18223 h 33529"/>
              <a:gd name="connsiteX1" fmla="*/ 15307 w 33528"/>
              <a:gd name="connsiteY1" fmla="*/ 33465 h 33529"/>
              <a:gd name="connsiteX2" fmla="*/ 64 w 33528"/>
              <a:gd name="connsiteY2" fmla="*/ 18223 h 33529"/>
              <a:gd name="connsiteX3" fmla="*/ 15307 w 33528"/>
              <a:gd name="connsiteY3" fmla="*/ 65 h 33529"/>
              <a:gd name="connsiteX4" fmla="*/ 33466 w 33528"/>
              <a:gd name="connsiteY4" fmla="*/ 15307 h 33529"/>
              <a:gd name="connsiteX5" fmla="*/ 33466 w 33528"/>
              <a:gd name="connsiteY5" fmla="*/ 18223 h 33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528" h="33529">
                <a:moveTo>
                  <a:pt x="33466" y="18223"/>
                </a:moveTo>
                <a:cubicBezTo>
                  <a:pt x="32661" y="27446"/>
                  <a:pt x="24531" y="34271"/>
                  <a:pt x="15307" y="33465"/>
                </a:cubicBezTo>
                <a:cubicBezTo>
                  <a:pt x="7200" y="32758"/>
                  <a:pt x="772" y="26330"/>
                  <a:pt x="64" y="18223"/>
                </a:cubicBezTo>
                <a:cubicBezTo>
                  <a:pt x="-740" y="8999"/>
                  <a:pt x="6084" y="870"/>
                  <a:pt x="15307" y="65"/>
                </a:cubicBezTo>
                <a:cubicBezTo>
                  <a:pt x="24531" y="-741"/>
                  <a:pt x="32661" y="6084"/>
                  <a:pt x="33466" y="15307"/>
                </a:cubicBezTo>
                <a:cubicBezTo>
                  <a:pt x="33550" y="16277"/>
                  <a:pt x="33550" y="17253"/>
                  <a:pt x="33466" y="18223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21A78CBC-CE2D-4D4C-A6CA-E0E84CF3E788}"/>
              </a:ext>
            </a:extLst>
          </p:cNvPr>
          <p:cNvSpPr/>
          <p:nvPr/>
        </p:nvSpPr>
        <p:spPr>
          <a:xfrm>
            <a:off x="4948553" y="1390777"/>
            <a:ext cx="3429" cy="227330"/>
          </a:xfrm>
          <a:custGeom>
            <a:avLst/>
            <a:gdLst>
              <a:gd name="connsiteX0" fmla="*/ 0 w 3429"/>
              <a:gd name="connsiteY0" fmla="*/ 762 h 227330"/>
              <a:gd name="connsiteX1" fmla="*/ 0 w 3429"/>
              <a:gd name="connsiteY1" fmla="*/ 227330 h 227330"/>
              <a:gd name="connsiteX2" fmla="*/ 3429 w 3429"/>
              <a:gd name="connsiteY2" fmla="*/ 227330 h 227330"/>
              <a:gd name="connsiteX3" fmla="*/ 3429 w 3429"/>
              <a:gd name="connsiteY3" fmla="*/ 0 h 22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" h="227330">
                <a:moveTo>
                  <a:pt x="0" y="762"/>
                </a:moveTo>
                <a:lnTo>
                  <a:pt x="0" y="227330"/>
                </a:lnTo>
                <a:lnTo>
                  <a:pt x="3429" y="227330"/>
                </a:lnTo>
                <a:lnTo>
                  <a:pt x="3429" y="0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67C07737-5B07-4DD2-9967-596CF5F3DEDC}"/>
              </a:ext>
            </a:extLst>
          </p:cNvPr>
          <p:cNvSpPr/>
          <p:nvPr/>
        </p:nvSpPr>
        <p:spPr>
          <a:xfrm>
            <a:off x="4935345" y="1658620"/>
            <a:ext cx="29845" cy="8763"/>
          </a:xfrm>
          <a:custGeom>
            <a:avLst/>
            <a:gdLst>
              <a:gd name="connsiteX0" fmla="*/ 0 w 29845"/>
              <a:gd name="connsiteY0" fmla="*/ 0 h 8763"/>
              <a:gd name="connsiteX1" fmla="*/ 14986 w 29845"/>
              <a:gd name="connsiteY1" fmla="*/ 8763 h 8763"/>
              <a:gd name="connsiteX2" fmla="*/ 29845 w 29845"/>
              <a:gd name="connsiteY2" fmla="*/ 0 h 8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45" h="8763">
                <a:moveTo>
                  <a:pt x="0" y="0"/>
                </a:moveTo>
                <a:cubicBezTo>
                  <a:pt x="3058" y="5402"/>
                  <a:pt x="8779" y="8747"/>
                  <a:pt x="14986" y="8763"/>
                </a:cubicBezTo>
                <a:cubicBezTo>
                  <a:pt x="21155" y="8728"/>
                  <a:pt x="26829" y="5381"/>
                  <a:pt x="29845" y="0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68A4C5C5-D0DC-404C-9B58-316276A7339E}"/>
              </a:ext>
            </a:extLst>
          </p:cNvPr>
          <p:cNvSpPr/>
          <p:nvPr/>
        </p:nvSpPr>
        <p:spPr>
          <a:xfrm>
            <a:off x="4895214" y="1603502"/>
            <a:ext cx="110235" cy="55118"/>
          </a:xfrm>
          <a:custGeom>
            <a:avLst/>
            <a:gdLst>
              <a:gd name="connsiteX0" fmla="*/ 0 w 110235"/>
              <a:gd name="connsiteY0" fmla="*/ 55118 h 55118"/>
              <a:gd name="connsiteX1" fmla="*/ 55118 w 110235"/>
              <a:gd name="connsiteY1" fmla="*/ 0 h 55118"/>
              <a:gd name="connsiteX2" fmla="*/ 110236 w 110235"/>
              <a:gd name="connsiteY2" fmla="*/ 55118 h 55118"/>
              <a:gd name="connsiteX3" fmla="*/ 0 w 110235"/>
              <a:gd name="connsiteY3" fmla="*/ 55118 h 55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235" h="55118">
                <a:moveTo>
                  <a:pt x="0" y="55118"/>
                </a:moveTo>
                <a:lnTo>
                  <a:pt x="55118" y="0"/>
                </a:lnTo>
                <a:lnTo>
                  <a:pt x="110236" y="55118"/>
                </a:lnTo>
                <a:lnTo>
                  <a:pt x="0" y="55118"/>
                </a:lnTo>
                <a:close/>
              </a:path>
            </a:pathLst>
          </a:custGeom>
          <a:solidFill>
            <a:srgbClr val="FF006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6B02FC28-3D1D-4415-A1AE-DA24FFBDABC9}"/>
              </a:ext>
            </a:extLst>
          </p:cNvPr>
          <p:cNvSpPr/>
          <p:nvPr/>
        </p:nvSpPr>
        <p:spPr>
          <a:xfrm>
            <a:off x="4996687" y="2146300"/>
            <a:ext cx="65023" cy="20320"/>
          </a:xfrm>
          <a:custGeom>
            <a:avLst/>
            <a:gdLst>
              <a:gd name="connsiteX0" fmla="*/ 32512 w 65023"/>
              <a:gd name="connsiteY0" fmla="*/ 0 h 20320"/>
              <a:gd name="connsiteX1" fmla="*/ 0 w 65023"/>
              <a:gd name="connsiteY1" fmla="*/ 10160 h 20320"/>
              <a:gd name="connsiteX2" fmla="*/ 32512 w 65023"/>
              <a:gd name="connsiteY2" fmla="*/ 20320 h 20320"/>
              <a:gd name="connsiteX3" fmla="*/ 65024 w 65023"/>
              <a:gd name="connsiteY3" fmla="*/ 10160 h 20320"/>
              <a:gd name="connsiteX4" fmla="*/ 32512 w 65023"/>
              <a:gd name="connsiteY4" fmla="*/ 0 h 2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023" h="20320">
                <a:moveTo>
                  <a:pt x="32512" y="0"/>
                </a:moveTo>
                <a:cubicBezTo>
                  <a:pt x="14605" y="0"/>
                  <a:pt x="0" y="4572"/>
                  <a:pt x="0" y="10160"/>
                </a:cubicBezTo>
                <a:cubicBezTo>
                  <a:pt x="0" y="15748"/>
                  <a:pt x="14605" y="20320"/>
                  <a:pt x="32512" y="20320"/>
                </a:cubicBezTo>
                <a:cubicBezTo>
                  <a:pt x="50419" y="20320"/>
                  <a:pt x="65024" y="15748"/>
                  <a:pt x="65024" y="10160"/>
                </a:cubicBezTo>
                <a:cubicBezTo>
                  <a:pt x="65024" y="4572"/>
                  <a:pt x="50927" y="0"/>
                  <a:pt x="32512" y="0"/>
                </a:cubicBezTo>
                <a:close/>
              </a:path>
            </a:pathLst>
          </a:custGeom>
          <a:solidFill>
            <a:srgbClr val="00349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E35D63-65C0-4316-BBEA-A6EB2B0EA9BC}"/>
              </a:ext>
            </a:extLst>
          </p:cNvPr>
          <p:cNvSpPr/>
          <p:nvPr/>
        </p:nvSpPr>
        <p:spPr>
          <a:xfrm>
            <a:off x="5352287" y="2146300"/>
            <a:ext cx="65023" cy="20320"/>
          </a:xfrm>
          <a:custGeom>
            <a:avLst/>
            <a:gdLst>
              <a:gd name="connsiteX0" fmla="*/ 32512 w 65023"/>
              <a:gd name="connsiteY0" fmla="*/ 0 h 20320"/>
              <a:gd name="connsiteX1" fmla="*/ 0 w 65023"/>
              <a:gd name="connsiteY1" fmla="*/ 10160 h 20320"/>
              <a:gd name="connsiteX2" fmla="*/ 32512 w 65023"/>
              <a:gd name="connsiteY2" fmla="*/ 20320 h 20320"/>
              <a:gd name="connsiteX3" fmla="*/ 65024 w 65023"/>
              <a:gd name="connsiteY3" fmla="*/ 10160 h 20320"/>
              <a:gd name="connsiteX4" fmla="*/ 32512 w 65023"/>
              <a:gd name="connsiteY4" fmla="*/ 0 h 2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023" h="20320">
                <a:moveTo>
                  <a:pt x="32512" y="0"/>
                </a:moveTo>
                <a:cubicBezTo>
                  <a:pt x="14605" y="0"/>
                  <a:pt x="0" y="4572"/>
                  <a:pt x="0" y="10160"/>
                </a:cubicBezTo>
                <a:cubicBezTo>
                  <a:pt x="0" y="15748"/>
                  <a:pt x="14605" y="20320"/>
                  <a:pt x="32512" y="20320"/>
                </a:cubicBezTo>
                <a:cubicBezTo>
                  <a:pt x="50419" y="20320"/>
                  <a:pt x="65024" y="15748"/>
                  <a:pt x="65024" y="10160"/>
                </a:cubicBezTo>
                <a:cubicBezTo>
                  <a:pt x="65024" y="4572"/>
                  <a:pt x="50038" y="0"/>
                  <a:pt x="32512" y="0"/>
                </a:cubicBezTo>
                <a:close/>
              </a:path>
            </a:pathLst>
          </a:custGeom>
          <a:solidFill>
            <a:srgbClr val="00349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CCEC1898-A714-4490-95D2-E1389AF1C460}"/>
              </a:ext>
            </a:extLst>
          </p:cNvPr>
          <p:cNvSpPr/>
          <p:nvPr/>
        </p:nvSpPr>
        <p:spPr>
          <a:xfrm>
            <a:off x="5370447" y="2053717"/>
            <a:ext cx="27685" cy="99313"/>
          </a:xfrm>
          <a:custGeom>
            <a:avLst/>
            <a:gdLst>
              <a:gd name="connsiteX0" fmla="*/ 27686 w 27685"/>
              <a:gd name="connsiteY0" fmla="*/ 0 h 99313"/>
              <a:gd name="connsiteX1" fmla="*/ 22225 w 27685"/>
              <a:gd name="connsiteY1" fmla="*/ 93218 h 99313"/>
              <a:gd name="connsiteX2" fmla="*/ 19177 w 27685"/>
              <a:gd name="connsiteY2" fmla="*/ 99314 h 99313"/>
              <a:gd name="connsiteX3" fmla="*/ 8636 w 27685"/>
              <a:gd name="connsiteY3" fmla="*/ 99314 h 99313"/>
              <a:gd name="connsiteX4" fmla="*/ 5588 w 27685"/>
              <a:gd name="connsiteY4" fmla="*/ 93218 h 99313"/>
              <a:gd name="connsiteX5" fmla="*/ 0 w 27685"/>
              <a:gd name="connsiteY5" fmla="*/ 0 h 9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685" h="99313">
                <a:moveTo>
                  <a:pt x="27686" y="0"/>
                </a:moveTo>
                <a:lnTo>
                  <a:pt x="22225" y="93218"/>
                </a:lnTo>
                <a:cubicBezTo>
                  <a:pt x="22088" y="95582"/>
                  <a:pt x="20986" y="97786"/>
                  <a:pt x="19177" y="99314"/>
                </a:cubicBezTo>
                <a:lnTo>
                  <a:pt x="8636" y="99314"/>
                </a:lnTo>
                <a:cubicBezTo>
                  <a:pt x="6827" y="97786"/>
                  <a:pt x="5725" y="95582"/>
                  <a:pt x="5588" y="93218"/>
                </a:cubicBezTo>
                <a:lnTo>
                  <a:pt x="0" y="0"/>
                </a:lnTo>
                <a:close/>
              </a:path>
            </a:pathLst>
          </a:custGeom>
          <a:solidFill>
            <a:srgbClr val="FF006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E86BD402-69B3-47EA-8BD0-B7EEFEC2A62E}"/>
              </a:ext>
            </a:extLst>
          </p:cNvPr>
          <p:cNvSpPr/>
          <p:nvPr/>
        </p:nvSpPr>
        <p:spPr>
          <a:xfrm>
            <a:off x="5015864" y="2053717"/>
            <a:ext cx="27685" cy="99948"/>
          </a:xfrm>
          <a:custGeom>
            <a:avLst/>
            <a:gdLst>
              <a:gd name="connsiteX0" fmla="*/ 27686 w 27685"/>
              <a:gd name="connsiteY0" fmla="*/ 0 h 99948"/>
              <a:gd name="connsiteX1" fmla="*/ 22225 w 27685"/>
              <a:gd name="connsiteY1" fmla="*/ 93218 h 99948"/>
              <a:gd name="connsiteX2" fmla="*/ 18161 w 27685"/>
              <a:gd name="connsiteY2" fmla="*/ 99949 h 99948"/>
              <a:gd name="connsiteX3" fmla="*/ 9525 w 27685"/>
              <a:gd name="connsiteY3" fmla="*/ 99949 h 99948"/>
              <a:gd name="connsiteX4" fmla="*/ 5461 w 27685"/>
              <a:gd name="connsiteY4" fmla="*/ 93218 h 99948"/>
              <a:gd name="connsiteX5" fmla="*/ 0 w 27685"/>
              <a:gd name="connsiteY5" fmla="*/ 0 h 99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685" h="99948">
                <a:moveTo>
                  <a:pt x="27686" y="0"/>
                </a:moveTo>
                <a:lnTo>
                  <a:pt x="22225" y="93218"/>
                </a:lnTo>
                <a:cubicBezTo>
                  <a:pt x="22094" y="96004"/>
                  <a:pt x="20566" y="98536"/>
                  <a:pt x="18161" y="99949"/>
                </a:cubicBezTo>
                <a:lnTo>
                  <a:pt x="9525" y="99949"/>
                </a:lnTo>
                <a:cubicBezTo>
                  <a:pt x="7168" y="98488"/>
                  <a:pt x="5657" y="95984"/>
                  <a:pt x="5461" y="93218"/>
                </a:cubicBezTo>
                <a:lnTo>
                  <a:pt x="0" y="0"/>
                </a:lnTo>
                <a:close/>
              </a:path>
            </a:pathLst>
          </a:custGeom>
          <a:solidFill>
            <a:srgbClr val="FF006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246E4695-F317-436A-947D-1105EC491A0E}"/>
              </a:ext>
            </a:extLst>
          </p:cNvPr>
          <p:cNvSpPr/>
          <p:nvPr/>
        </p:nvSpPr>
        <p:spPr>
          <a:xfrm>
            <a:off x="4968239" y="2016125"/>
            <a:ext cx="477519" cy="20320"/>
          </a:xfrm>
          <a:custGeom>
            <a:avLst/>
            <a:gdLst>
              <a:gd name="connsiteX0" fmla="*/ 477520 w 477519"/>
              <a:gd name="connsiteY0" fmla="*/ 0 h 20320"/>
              <a:gd name="connsiteX1" fmla="*/ 449961 w 477519"/>
              <a:gd name="connsiteY1" fmla="*/ 20320 h 20320"/>
              <a:gd name="connsiteX2" fmla="*/ 27686 w 477519"/>
              <a:gd name="connsiteY2" fmla="*/ 20320 h 20320"/>
              <a:gd name="connsiteX3" fmla="*/ 0 w 477519"/>
              <a:gd name="connsiteY3" fmla="*/ 0 h 2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19" h="20320">
                <a:moveTo>
                  <a:pt x="477520" y="0"/>
                </a:moveTo>
                <a:cubicBezTo>
                  <a:pt x="473786" y="12086"/>
                  <a:pt x="462610" y="20326"/>
                  <a:pt x="449961" y="20320"/>
                </a:cubicBezTo>
                <a:lnTo>
                  <a:pt x="27686" y="20320"/>
                </a:lnTo>
                <a:cubicBezTo>
                  <a:pt x="15003" y="20341"/>
                  <a:pt x="3782" y="12106"/>
                  <a:pt x="0" y="0"/>
                </a:cubicBezTo>
                <a:close/>
              </a:path>
            </a:pathLst>
          </a:custGeom>
          <a:solidFill>
            <a:srgbClr val="FF006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622170C7-C5DA-43D8-9D5E-70F2F879915D}"/>
              </a:ext>
            </a:extLst>
          </p:cNvPr>
          <p:cNvSpPr/>
          <p:nvPr/>
        </p:nvSpPr>
        <p:spPr>
          <a:xfrm>
            <a:off x="5006465" y="1696339"/>
            <a:ext cx="400558" cy="202818"/>
          </a:xfrm>
          <a:custGeom>
            <a:avLst/>
            <a:gdLst>
              <a:gd name="connsiteX0" fmla="*/ 13335 w 400558"/>
              <a:gd name="connsiteY0" fmla="*/ 107061 h 202818"/>
              <a:gd name="connsiteX1" fmla="*/ 50673 w 400558"/>
              <a:gd name="connsiteY1" fmla="*/ 202819 h 202818"/>
              <a:gd name="connsiteX2" fmla="*/ 350520 w 400558"/>
              <a:gd name="connsiteY2" fmla="*/ 202819 h 202818"/>
              <a:gd name="connsiteX3" fmla="*/ 387858 w 400558"/>
              <a:gd name="connsiteY3" fmla="*/ 107061 h 202818"/>
              <a:gd name="connsiteX4" fmla="*/ 400558 w 400558"/>
              <a:gd name="connsiteY4" fmla="*/ 87122 h 202818"/>
              <a:gd name="connsiteX5" fmla="*/ 200279 w 400558"/>
              <a:gd name="connsiteY5" fmla="*/ 0 h 202818"/>
              <a:gd name="connsiteX6" fmla="*/ 0 w 400558"/>
              <a:gd name="connsiteY6" fmla="*/ 87122 h 202818"/>
              <a:gd name="connsiteX7" fmla="*/ 13335 w 400558"/>
              <a:gd name="connsiteY7" fmla="*/ 107061 h 202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558" h="202818">
                <a:moveTo>
                  <a:pt x="13335" y="107061"/>
                </a:moveTo>
                <a:lnTo>
                  <a:pt x="50673" y="202819"/>
                </a:lnTo>
                <a:lnTo>
                  <a:pt x="350520" y="202819"/>
                </a:lnTo>
                <a:lnTo>
                  <a:pt x="387858" y="107061"/>
                </a:lnTo>
                <a:cubicBezTo>
                  <a:pt x="390652" y="99600"/>
                  <a:pt x="394979" y="92808"/>
                  <a:pt x="400558" y="87122"/>
                </a:cubicBezTo>
                <a:cubicBezTo>
                  <a:pt x="339344" y="29972"/>
                  <a:pt x="271145" y="0"/>
                  <a:pt x="200279" y="0"/>
                </a:cubicBezTo>
                <a:cubicBezTo>
                  <a:pt x="129413" y="0"/>
                  <a:pt x="61214" y="29972"/>
                  <a:pt x="0" y="87122"/>
                </a:cubicBezTo>
                <a:cubicBezTo>
                  <a:pt x="5759" y="92788"/>
                  <a:pt x="10298" y="99574"/>
                  <a:pt x="13335" y="107061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E3C23BCA-D60F-443E-B999-C0C608172549}"/>
              </a:ext>
            </a:extLst>
          </p:cNvPr>
          <p:cNvSpPr/>
          <p:nvPr/>
        </p:nvSpPr>
        <p:spPr>
          <a:xfrm>
            <a:off x="4903341" y="1766696"/>
            <a:ext cx="607695" cy="232537"/>
          </a:xfrm>
          <a:custGeom>
            <a:avLst/>
            <a:gdLst>
              <a:gd name="connsiteX0" fmla="*/ 607695 w 607695"/>
              <a:gd name="connsiteY0" fmla="*/ 27686 h 232537"/>
              <a:gd name="connsiteX1" fmla="*/ 607695 w 607695"/>
              <a:gd name="connsiteY1" fmla="*/ 189103 h 232537"/>
              <a:gd name="connsiteX2" fmla="*/ 564261 w 607695"/>
              <a:gd name="connsiteY2" fmla="*/ 232537 h 232537"/>
              <a:gd name="connsiteX3" fmla="*/ 43561 w 607695"/>
              <a:gd name="connsiteY3" fmla="*/ 232537 h 232537"/>
              <a:gd name="connsiteX4" fmla="*/ 0 w 607695"/>
              <a:gd name="connsiteY4" fmla="*/ 189103 h 232537"/>
              <a:gd name="connsiteX5" fmla="*/ 0 w 607695"/>
              <a:gd name="connsiteY5" fmla="*/ 27686 h 232537"/>
              <a:gd name="connsiteX6" fmla="*/ 27813 w 607695"/>
              <a:gd name="connsiteY6" fmla="*/ 0 h 232537"/>
              <a:gd name="connsiteX7" fmla="*/ 63373 w 607695"/>
              <a:gd name="connsiteY7" fmla="*/ 0 h 232537"/>
              <a:gd name="connsiteX8" fmla="*/ 116840 w 607695"/>
              <a:gd name="connsiteY8" fmla="*/ 36577 h 232537"/>
              <a:gd name="connsiteX9" fmla="*/ 154178 w 607695"/>
              <a:gd name="connsiteY9" fmla="*/ 132334 h 232537"/>
              <a:gd name="connsiteX10" fmla="*/ 454025 w 607695"/>
              <a:gd name="connsiteY10" fmla="*/ 132334 h 232537"/>
              <a:gd name="connsiteX11" fmla="*/ 491363 w 607695"/>
              <a:gd name="connsiteY11" fmla="*/ 36577 h 232537"/>
              <a:gd name="connsiteX12" fmla="*/ 544830 w 607695"/>
              <a:gd name="connsiteY12" fmla="*/ 0 h 232537"/>
              <a:gd name="connsiteX13" fmla="*/ 580263 w 607695"/>
              <a:gd name="connsiteY13" fmla="*/ 0 h 232537"/>
              <a:gd name="connsiteX14" fmla="*/ 607695 w 607695"/>
              <a:gd name="connsiteY14" fmla="*/ 27686 h 232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07695" h="232537">
                <a:moveTo>
                  <a:pt x="607695" y="27686"/>
                </a:moveTo>
                <a:lnTo>
                  <a:pt x="607695" y="189103"/>
                </a:lnTo>
                <a:cubicBezTo>
                  <a:pt x="607695" y="213091"/>
                  <a:pt x="588249" y="232537"/>
                  <a:pt x="564261" y="232537"/>
                </a:cubicBezTo>
                <a:lnTo>
                  <a:pt x="43561" y="232537"/>
                </a:lnTo>
                <a:cubicBezTo>
                  <a:pt x="19552" y="232538"/>
                  <a:pt x="70" y="213112"/>
                  <a:pt x="0" y="189103"/>
                </a:cubicBezTo>
                <a:lnTo>
                  <a:pt x="0" y="27686"/>
                </a:lnTo>
                <a:cubicBezTo>
                  <a:pt x="70" y="12375"/>
                  <a:pt x="12502" y="0"/>
                  <a:pt x="27813" y="0"/>
                </a:cubicBezTo>
                <a:lnTo>
                  <a:pt x="63373" y="0"/>
                </a:lnTo>
                <a:cubicBezTo>
                  <a:pt x="87063" y="-97"/>
                  <a:pt x="108345" y="14462"/>
                  <a:pt x="116840" y="36577"/>
                </a:cubicBezTo>
                <a:lnTo>
                  <a:pt x="154178" y="132334"/>
                </a:lnTo>
                <a:lnTo>
                  <a:pt x="454025" y="132334"/>
                </a:lnTo>
                <a:lnTo>
                  <a:pt x="491363" y="36577"/>
                </a:lnTo>
                <a:cubicBezTo>
                  <a:pt x="499857" y="14462"/>
                  <a:pt x="521140" y="-97"/>
                  <a:pt x="544830" y="0"/>
                </a:cubicBezTo>
                <a:lnTo>
                  <a:pt x="580263" y="0"/>
                </a:lnTo>
                <a:cubicBezTo>
                  <a:pt x="595425" y="208"/>
                  <a:pt x="607627" y="12523"/>
                  <a:pt x="607695" y="27686"/>
                </a:cubicBezTo>
                <a:close/>
              </a:path>
            </a:pathLst>
          </a:custGeom>
          <a:solidFill>
            <a:srgbClr val="FF006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B20B8AA2-E215-48AF-8E8E-D91C05371A48}"/>
              </a:ext>
            </a:extLst>
          </p:cNvPr>
          <p:cNvGrpSpPr/>
          <p:nvPr/>
        </p:nvGrpSpPr>
        <p:grpSpPr>
          <a:xfrm>
            <a:off x="4622245" y="2217862"/>
            <a:ext cx="1169511" cy="302647"/>
            <a:chOff x="4575556" y="2217862"/>
            <a:chExt cx="1169511" cy="302647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7492643-08C3-4B2F-AA8A-30EA6F5AB16F}"/>
                </a:ext>
              </a:extLst>
            </p:cNvPr>
            <p:cNvSpPr txBox="1"/>
            <p:nvPr/>
          </p:nvSpPr>
          <p:spPr>
            <a:xfrm>
              <a:off x="4575556" y="2217862"/>
              <a:ext cx="636393" cy="3026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1" i="0" u="none" strike="noStrike" cap="none" spc="0" normalizeH="0" baseline="0" dirty="0">
                  <a:ln>
                    <a:noFill/>
                  </a:ln>
                  <a:solidFill>
                    <a:srgbClr val="00349E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Brand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EDDBB986-98DD-4427-9A21-DCF3291B1371}"/>
                </a:ext>
              </a:extLst>
            </p:cNvPr>
            <p:cNvSpPr txBox="1"/>
            <p:nvPr/>
          </p:nvSpPr>
          <p:spPr>
            <a:xfrm>
              <a:off x="5124704" y="2217862"/>
              <a:ext cx="620363" cy="3026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1" i="0" u="none" strike="noStrike" cap="none" spc="0" normalizeH="0" baseline="0" dirty="0">
                  <a:ln>
                    <a:noFill/>
                  </a:ln>
                  <a:solidFill>
                    <a:srgbClr val="FF0061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Name</a:t>
              </a:r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E242B7C5-D2C2-4852-ADB7-EB6EA233C0B5}"/>
              </a:ext>
            </a:extLst>
          </p:cNvPr>
          <p:cNvSpPr txBox="1"/>
          <p:nvPr/>
        </p:nvSpPr>
        <p:spPr>
          <a:xfrm>
            <a:off x="4791021" y="2415285"/>
            <a:ext cx="831959" cy="2103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spc="0" normalizeH="0" baseline="0" dirty="0">
                <a:ln>
                  <a:noFill/>
                </a:ln>
                <a:solidFill>
                  <a:srgbClr val="00349E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Home </a:t>
            </a:r>
            <a:r>
              <a:rPr kumimoji="0" lang="en-US" sz="700" b="0" i="0" u="none" strike="noStrike" cap="none" spc="0" normalizeH="0" baseline="0" dirty="0" err="1">
                <a:ln>
                  <a:noFill/>
                </a:ln>
                <a:solidFill>
                  <a:srgbClr val="00349E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Furnising</a:t>
            </a:r>
            <a:endParaRPr kumimoji="0" lang="en-US" sz="700" b="0" i="0" u="none" strike="noStrike" cap="none" spc="0" normalizeH="0" baseline="0" dirty="0">
              <a:ln>
                <a:noFill/>
              </a:ln>
              <a:solidFill>
                <a:srgbClr val="00349E"/>
              </a:solidFill>
              <a:effectLst/>
              <a:uFillTx/>
              <a:latin typeface="Montserrat"/>
              <a:ea typeface="+mn-ea"/>
              <a:cs typeface="+mn-cs"/>
              <a:sym typeface="Montserrat"/>
              <a:rtl val="0"/>
            </a:endParaRPr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645FD3D1-7F97-4B06-9301-0BCCE6219920}"/>
              </a:ext>
            </a:extLst>
          </p:cNvPr>
          <p:cNvSpPr/>
          <p:nvPr/>
        </p:nvSpPr>
        <p:spPr>
          <a:xfrm>
            <a:off x="7079615" y="2306827"/>
            <a:ext cx="3334384" cy="1261999"/>
          </a:xfrm>
          <a:custGeom>
            <a:avLst/>
            <a:gdLst>
              <a:gd name="connsiteX0" fmla="*/ 3334385 w 3334384"/>
              <a:gd name="connsiteY0" fmla="*/ 757174 h 1261999"/>
              <a:gd name="connsiteX1" fmla="*/ 2083943 w 3334384"/>
              <a:gd name="connsiteY1" fmla="*/ 0 h 1261999"/>
              <a:gd name="connsiteX2" fmla="*/ 0 w 3334384"/>
              <a:gd name="connsiteY2" fmla="*/ 1261999 h 1261999"/>
              <a:gd name="connsiteX3" fmla="*/ 77851 w 3334384"/>
              <a:gd name="connsiteY3" fmla="*/ 1261999 h 1261999"/>
              <a:gd name="connsiteX4" fmla="*/ 2083943 w 3334384"/>
              <a:gd name="connsiteY4" fmla="*/ 47117 h 1261999"/>
              <a:gd name="connsiteX5" fmla="*/ 3334385 w 3334384"/>
              <a:gd name="connsiteY5" fmla="*/ 804291 h 1261999"/>
              <a:gd name="connsiteX6" fmla="*/ 3334385 w 3334384"/>
              <a:gd name="connsiteY6" fmla="*/ 757174 h 126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34384" h="1261999">
                <a:moveTo>
                  <a:pt x="3334385" y="757174"/>
                </a:moveTo>
                <a:lnTo>
                  <a:pt x="2083943" y="0"/>
                </a:lnTo>
                <a:lnTo>
                  <a:pt x="0" y="1261999"/>
                </a:lnTo>
                <a:lnTo>
                  <a:pt x="77851" y="1261999"/>
                </a:lnTo>
                <a:lnTo>
                  <a:pt x="2083943" y="47117"/>
                </a:lnTo>
                <a:lnTo>
                  <a:pt x="3334385" y="804291"/>
                </a:lnTo>
                <a:lnTo>
                  <a:pt x="3334385" y="757174"/>
                </a:lnTo>
                <a:close/>
              </a:path>
            </a:pathLst>
          </a:custGeom>
          <a:solidFill>
            <a:srgbClr val="00349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A66D8124-58ED-4BA1-B1A8-19BEDEA9C6FE}"/>
              </a:ext>
            </a:extLst>
          </p:cNvPr>
          <p:cNvSpPr/>
          <p:nvPr/>
        </p:nvSpPr>
        <p:spPr>
          <a:xfrm>
            <a:off x="6094729" y="2946398"/>
            <a:ext cx="2660903" cy="1016001"/>
          </a:xfrm>
          <a:custGeom>
            <a:avLst/>
            <a:gdLst>
              <a:gd name="connsiteX0" fmla="*/ 2660904 w 2660903"/>
              <a:gd name="connsiteY0" fmla="*/ 121667 h 1016001"/>
              <a:gd name="connsiteX1" fmla="*/ 2660904 w 2660903"/>
              <a:gd name="connsiteY1" fmla="*/ 825501 h 1016001"/>
              <a:gd name="connsiteX2" fmla="*/ 2470404 w 2660903"/>
              <a:gd name="connsiteY2" fmla="*/ 1016001 h 1016001"/>
              <a:gd name="connsiteX3" fmla="*/ 190500 w 2660903"/>
              <a:gd name="connsiteY3" fmla="*/ 1016001 h 1016001"/>
              <a:gd name="connsiteX4" fmla="*/ 0 w 2660903"/>
              <a:gd name="connsiteY4" fmla="*/ 825501 h 1016001"/>
              <a:gd name="connsiteX5" fmla="*/ 0 w 2660903"/>
              <a:gd name="connsiteY5" fmla="*/ 121667 h 1016001"/>
              <a:gd name="connsiteX6" fmla="*/ 121666 w 2660903"/>
              <a:gd name="connsiteY6" fmla="*/ 128 h 1016001"/>
              <a:gd name="connsiteX7" fmla="*/ 276733 w 2660903"/>
              <a:gd name="connsiteY7" fmla="*/ 128 h 1016001"/>
              <a:gd name="connsiteX8" fmla="*/ 510794 w 2660903"/>
              <a:gd name="connsiteY8" fmla="*/ 160275 h 1016001"/>
              <a:gd name="connsiteX9" fmla="*/ 674116 w 2660903"/>
              <a:gd name="connsiteY9" fmla="*/ 579375 h 1016001"/>
              <a:gd name="connsiteX10" fmla="*/ 1986788 w 2660903"/>
              <a:gd name="connsiteY10" fmla="*/ 579375 h 1016001"/>
              <a:gd name="connsiteX11" fmla="*/ 2150110 w 2660903"/>
              <a:gd name="connsiteY11" fmla="*/ 160275 h 1016001"/>
              <a:gd name="connsiteX12" fmla="*/ 2384171 w 2660903"/>
              <a:gd name="connsiteY12" fmla="*/ 1 h 1016001"/>
              <a:gd name="connsiteX13" fmla="*/ 2539365 w 2660903"/>
              <a:gd name="connsiteY13" fmla="*/ 1 h 1016001"/>
              <a:gd name="connsiteX14" fmla="*/ 2660904 w 2660903"/>
              <a:gd name="connsiteY14" fmla="*/ 121667 h 101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60903" h="1016001">
                <a:moveTo>
                  <a:pt x="2660904" y="121667"/>
                </a:moveTo>
                <a:lnTo>
                  <a:pt x="2660904" y="825501"/>
                </a:lnTo>
                <a:cubicBezTo>
                  <a:pt x="2660904" y="930712"/>
                  <a:pt x="2575615" y="1016001"/>
                  <a:pt x="2470404" y="1016001"/>
                </a:cubicBezTo>
                <a:lnTo>
                  <a:pt x="190500" y="1016001"/>
                </a:lnTo>
                <a:cubicBezTo>
                  <a:pt x="85290" y="1016001"/>
                  <a:pt x="0" y="930712"/>
                  <a:pt x="0" y="825501"/>
                </a:cubicBezTo>
                <a:lnTo>
                  <a:pt x="0" y="121667"/>
                </a:lnTo>
                <a:cubicBezTo>
                  <a:pt x="140" y="54552"/>
                  <a:pt x="54550" y="198"/>
                  <a:pt x="121666" y="128"/>
                </a:cubicBezTo>
                <a:lnTo>
                  <a:pt x="276733" y="128"/>
                </a:lnTo>
                <a:cubicBezTo>
                  <a:pt x="380419" y="-207"/>
                  <a:pt x="473545" y="63511"/>
                  <a:pt x="510794" y="160275"/>
                </a:cubicBezTo>
                <a:lnTo>
                  <a:pt x="674116" y="579375"/>
                </a:lnTo>
                <a:lnTo>
                  <a:pt x="1986788" y="579375"/>
                </a:lnTo>
                <a:lnTo>
                  <a:pt x="2150110" y="160275"/>
                </a:lnTo>
                <a:cubicBezTo>
                  <a:pt x="2187288" y="63437"/>
                  <a:pt x="2280442" y="-351"/>
                  <a:pt x="2384171" y="1"/>
                </a:cubicBezTo>
                <a:lnTo>
                  <a:pt x="2539365" y="1"/>
                </a:lnTo>
                <a:cubicBezTo>
                  <a:pt x="2606510" y="72"/>
                  <a:pt x="2660904" y="54523"/>
                  <a:pt x="2660904" y="121667"/>
                </a:cubicBezTo>
                <a:close/>
              </a:path>
            </a:pathLst>
          </a:custGeom>
          <a:solidFill>
            <a:srgbClr val="FF006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2" name="+123 456 789">
            <a:extLst>
              <a:ext uri="{FF2B5EF4-FFF2-40B4-BE49-F238E27FC236}">
                <a16:creationId xmlns:a16="http://schemas.microsoft.com/office/drawing/2014/main" id="{C7353905-910C-4558-956A-713D13FBB5D7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83" name="www.yourwebsite.com">
            <a:extLst>
              <a:ext uri="{FF2B5EF4-FFF2-40B4-BE49-F238E27FC236}">
                <a16:creationId xmlns:a16="http://schemas.microsoft.com/office/drawing/2014/main" id="{02ED39C2-3888-4FA6-9F7C-0BFCACEC4F8B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84" name="CONTACT US">
            <a:extLst>
              <a:ext uri="{FF2B5EF4-FFF2-40B4-BE49-F238E27FC236}">
                <a16:creationId xmlns:a16="http://schemas.microsoft.com/office/drawing/2014/main" id="{F9B66ADF-448E-41A2-A372-81DEE02C28F4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323439833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50BC074-2517-E343-ABED-C7C3F2BFBCF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2704BB3-D24B-46A8-B6DA-0A7C62F9C99A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solidFill>
            <a:srgbClr val="5441A6"/>
          </a:soli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06B8D99-7696-4E89-AEB1-62B8F22DE067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FE61D4B-81DB-45AA-ACED-4FF0EEA4BE3D}"/>
              </a:ext>
            </a:extLst>
          </p:cNvPr>
          <p:cNvSpPr txBox="1"/>
          <p:nvPr/>
        </p:nvSpPr>
        <p:spPr>
          <a:xfrm>
            <a:off x="8199246" y="3278969"/>
            <a:ext cx="1694823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-11" normalizeH="0" baseline="0" dirty="0">
                <a:ln>
                  <a:noFill/>
                </a:ln>
                <a:solidFill>
                  <a:srgbClr val="5441A6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1590D9AF-F21E-4660-A252-AE1E253E70F4}"/>
              </a:ext>
            </a:extLst>
          </p:cNvPr>
          <p:cNvSpPr/>
          <p:nvPr/>
        </p:nvSpPr>
        <p:spPr>
          <a:xfrm>
            <a:off x="6708775" y="3276599"/>
            <a:ext cx="1490980" cy="296037"/>
          </a:xfrm>
          <a:custGeom>
            <a:avLst/>
            <a:gdLst>
              <a:gd name="connsiteX0" fmla="*/ 1343025 w 1490980"/>
              <a:gd name="connsiteY0" fmla="*/ 296037 h 296037"/>
              <a:gd name="connsiteX1" fmla="*/ 147955 w 1490980"/>
              <a:gd name="connsiteY1" fmla="*/ 296037 h 296037"/>
              <a:gd name="connsiteX2" fmla="*/ 0 w 1490980"/>
              <a:gd name="connsiteY2" fmla="*/ 148082 h 296037"/>
              <a:gd name="connsiteX3" fmla="*/ 0 w 1490980"/>
              <a:gd name="connsiteY3" fmla="*/ 148082 h 296037"/>
              <a:gd name="connsiteX4" fmla="*/ 148082 w 1490980"/>
              <a:gd name="connsiteY4" fmla="*/ 0 h 296037"/>
              <a:gd name="connsiteX5" fmla="*/ 148463 w 1490980"/>
              <a:gd name="connsiteY5" fmla="*/ 0 h 296037"/>
              <a:gd name="connsiteX6" fmla="*/ 1343025 w 1490980"/>
              <a:gd name="connsiteY6" fmla="*/ 0 h 296037"/>
              <a:gd name="connsiteX7" fmla="*/ 1490980 w 1490980"/>
              <a:gd name="connsiteY7" fmla="*/ 147955 h 296037"/>
              <a:gd name="connsiteX8" fmla="*/ 1490980 w 1490980"/>
              <a:gd name="connsiteY8" fmla="*/ 147955 h 296037"/>
              <a:gd name="connsiteX9" fmla="*/ 1343025 w 1490980"/>
              <a:gd name="connsiteY9" fmla="*/ 296037 h 296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90980" h="296037">
                <a:moveTo>
                  <a:pt x="1343025" y="296037"/>
                </a:moveTo>
                <a:lnTo>
                  <a:pt x="147955" y="296037"/>
                </a:lnTo>
                <a:cubicBezTo>
                  <a:pt x="66271" y="295967"/>
                  <a:pt x="71" y="229767"/>
                  <a:pt x="0" y="148082"/>
                </a:cubicBezTo>
                <a:lnTo>
                  <a:pt x="0" y="148082"/>
                </a:lnTo>
                <a:cubicBezTo>
                  <a:pt x="0" y="66299"/>
                  <a:pt x="66298" y="0"/>
                  <a:pt x="148082" y="0"/>
                </a:cubicBezTo>
                <a:cubicBezTo>
                  <a:pt x="148209" y="0"/>
                  <a:pt x="148336" y="0"/>
                  <a:pt x="148463" y="0"/>
                </a:cubicBezTo>
                <a:lnTo>
                  <a:pt x="1343025" y="0"/>
                </a:lnTo>
                <a:cubicBezTo>
                  <a:pt x="1424709" y="71"/>
                  <a:pt x="1490910" y="66271"/>
                  <a:pt x="1490980" y="147955"/>
                </a:cubicBezTo>
                <a:lnTo>
                  <a:pt x="1490980" y="147955"/>
                </a:lnTo>
                <a:cubicBezTo>
                  <a:pt x="1490980" y="229689"/>
                  <a:pt x="1424759" y="295967"/>
                  <a:pt x="1343025" y="296037"/>
                </a:cubicBezTo>
                <a:close/>
              </a:path>
            </a:pathLst>
          </a:custGeom>
          <a:solidFill>
            <a:srgbClr val="5441A6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16FD4C3-A63B-41A8-994E-1105E5EC1AF2}"/>
              </a:ext>
            </a:extLst>
          </p:cNvPr>
          <p:cNvSpPr txBox="1"/>
          <p:nvPr/>
        </p:nvSpPr>
        <p:spPr>
          <a:xfrm>
            <a:off x="6819585" y="3285808"/>
            <a:ext cx="1046480" cy="269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LEAN MORE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02CEB08-119F-4C59-AAF5-7659629DE401}"/>
              </a:ext>
            </a:extLst>
          </p:cNvPr>
          <p:cNvSpPr/>
          <p:nvPr/>
        </p:nvSpPr>
        <p:spPr>
          <a:xfrm>
            <a:off x="7916291" y="3389629"/>
            <a:ext cx="183641" cy="65913"/>
          </a:xfrm>
          <a:custGeom>
            <a:avLst/>
            <a:gdLst>
              <a:gd name="connsiteX0" fmla="*/ 183642 w 183641"/>
              <a:gd name="connsiteY0" fmla="*/ 32893 h 65913"/>
              <a:gd name="connsiteX1" fmla="*/ 126619 w 183641"/>
              <a:gd name="connsiteY1" fmla="*/ 0 h 65913"/>
              <a:gd name="connsiteX2" fmla="*/ 126619 w 183641"/>
              <a:gd name="connsiteY2" fmla="*/ 20955 h 65913"/>
              <a:gd name="connsiteX3" fmla="*/ 121793 w 183641"/>
              <a:gd name="connsiteY3" fmla="*/ 20955 h 65913"/>
              <a:gd name="connsiteX4" fmla="*/ 0 w 183641"/>
              <a:gd name="connsiteY4" fmla="*/ 20955 h 65913"/>
              <a:gd name="connsiteX5" fmla="*/ 0 w 183641"/>
              <a:gd name="connsiteY5" fmla="*/ 44831 h 65913"/>
              <a:gd name="connsiteX6" fmla="*/ 121793 w 183641"/>
              <a:gd name="connsiteY6" fmla="*/ 44831 h 65913"/>
              <a:gd name="connsiteX7" fmla="*/ 126619 w 183641"/>
              <a:gd name="connsiteY7" fmla="*/ 44831 h 65913"/>
              <a:gd name="connsiteX8" fmla="*/ 126619 w 183641"/>
              <a:gd name="connsiteY8" fmla="*/ 65913 h 65913"/>
              <a:gd name="connsiteX9" fmla="*/ 183642 w 183641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1" h="65913">
                <a:moveTo>
                  <a:pt x="183642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642" y="32893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858B522-B659-41AD-8695-D505BEF2CF7E}"/>
              </a:ext>
            </a:extLst>
          </p:cNvPr>
          <p:cNvGrpSpPr/>
          <p:nvPr/>
        </p:nvGrpSpPr>
        <p:grpSpPr>
          <a:xfrm>
            <a:off x="4633421" y="2088703"/>
            <a:ext cx="1147158" cy="302647"/>
            <a:chOff x="4599051" y="2088703"/>
            <a:chExt cx="1147158" cy="302647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BCBEF7B4-F2E2-41F1-B4E8-5E6F67770F50}"/>
                </a:ext>
              </a:extLst>
            </p:cNvPr>
            <p:cNvSpPr txBox="1"/>
            <p:nvPr/>
          </p:nvSpPr>
          <p:spPr>
            <a:xfrm>
              <a:off x="4599051" y="2088703"/>
              <a:ext cx="636393" cy="3026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1" i="0" u="none" strike="noStrike" cap="none" spc="0" normalizeH="0" baseline="0" dirty="0">
                  <a:ln>
                    <a:noFill/>
                  </a:ln>
                  <a:solidFill>
                    <a:srgbClr val="5441A6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Brand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0699F71-CA9C-4185-AD35-EBA778E79E76}"/>
                </a:ext>
              </a:extLst>
            </p:cNvPr>
            <p:cNvSpPr txBox="1"/>
            <p:nvPr/>
          </p:nvSpPr>
          <p:spPr>
            <a:xfrm>
              <a:off x="5125846" y="2088703"/>
              <a:ext cx="620363" cy="3026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1" i="0" u="none" strike="noStrike" cap="none" spc="0" normalizeH="0" baseline="0" dirty="0">
                  <a:ln>
                    <a:noFill/>
                  </a:ln>
                  <a:solidFill>
                    <a:srgbClr val="FF6662"/>
                  </a:solidFill>
                  <a:effectLst/>
                  <a:uFillTx/>
                  <a:latin typeface="Montserrat"/>
                  <a:ea typeface="+mn-ea"/>
                  <a:cs typeface="+mn-cs"/>
                  <a:sym typeface="Montserrat"/>
                  <a:rtl val="0"/>
                </a:rPr>
                <a:t>Name</a:t>
              </a:r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E555D1ED-43F4-4032-9B00-3B4DEC60F479}"/>
              </a:ext>
            </a:extLst>
          </p:cNvPr>
          <p:cNvSpPr txBox="1"/>
          <p:nvPr/>
        </p:nvSpPr>
        <p:spPr>
          <a:xfrm>
            <a:off x="4893613" y="2310458"/>
            <a:ext cx="626775" cy="1949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cap="none" spc="125" normalizeH="0" baseline="0" dirty="0">
                <a:ln>
                  <a:noFill/>
                </a:ln>
                <a:solidFill>
                  <a:srgbClr val="FFDE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INTERNET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82850D8-84FB-42CD-9720-C5D353B7B1BE}"/>
              </a:ext>
            </a:extLst>
          </p:cNvPr>
          <p:cNvGrpSpPr/>
          <p:nvPr/>
        </p:nvGrpSpPr>
        <p:grpSpPr>
          <a:xfrm>
            <a:off x="4889882" y="1508252"/>
            <a:ext cx="634237" cy="546607"/>
            <a:chOff x="4896866" y="1508252"/>
            <a:chExt cx="634237" cy="546607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41D8FBA-520B-4FE2-9F5F-BD9615D91556}"/>
                </a:ext>
              </a:extLst>
            </p:cNvPr>
            <p:cNvSpPr/>
            <p:nvPr/>
          </p:nvSpPr>
          <p:spPr>
            <a:xfrm>
              <a:off x="4896866" y="1667256"/>
              <a:ext cx="387603" cy="387603"/>
            </a:xfrm>
            <a:custGeom>
              <a:avLst/>
              <a:gdLst>
                <a:gd name="connsiteX0" fmla="*/ 387604 w 387603"/>
                <a:gd name="connsiteY0" fmla="*/ 193802 h 387603"/>
                <a:gd name="connsiteX1" fmla="*/ 193802 w 387603"/>
                <a:gd name="connsiteY1" fmla="*/ 387604 h 387603"/>
                <a:gd name="connsiteX2" fmla="*/ 0 w 387603"/>
                <a:gd name="connsiteY2" fmla="*/ 193802 h 387603"/>
                <a:gd name="connsiteX3" fmla="*/ 193802 w 387603"/>
                <a:gd name="connsiteY3" fmla="*/ 0 h 387603"/>
                <a:gd name="connsiteX4" fmla="*/ 387604 w 387603"/>
                <a:gd name="connsiteY4" fmla="*/ 193802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603" h="387603">
                  <a:moveTo>
                    <a:pt x="387604" y="193802"/>
                  </a:moveTo>
                  <a:cubicBezTo>
                    <a:pt x="387604" y="300836"/>
                    <a:pt x="300836" y="387604"/>
                    <a:pt x="193802" y="387604"/>
                  </a:cubicBezTo>
                  <a:cubicBezTo>
                    <a:pt x="86768" y="387604"/>
                    <a:pt x="0" y="300836"/>
                    <a:pt x="0" y="193802"/>
                  </a:cubicBezTo>
                  <a:cubicBezTo>
                    <a:pt x="0" y="86768"/>
                    <a:pt x="86768" y="0"/>
                    <a:pt x="193802" y="0"/>
                  </a:cubicBezTo>
                  <a:cubicBezTo>
                    <a:pt x="300836" y="0"/>
                    <a:pt x="387604" y="86768"/>
                    <a:pt x="387604" y="193802"/>
                  </a:cubicBezTo>
                  <a:close/>
                </a:path>
              </a:pathLst>
            </a:custGeom>
            <a:solidFill>
              <a:srgbClr val="FF6662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19BA159-C0D3-4D96-94AB-4E040942F3F1}"/>
                </a:ext>
              </a:extLst>
            </p:cNvPr>
            <p:cNvSpPr/>
            <p:nvPr/>
          </p:nvSpPr>
          <p:spPr>
            <a:xfrm>
              <a:off x="5020183" y="1508252"/>
              <a:ext cx="387603" cy="387603"/>
            </a:xfrm>
            <a:custGeom>
              <a:avLst/>
              <a:gdLst>
                <a:gd name="connsiteX0" fmla="*/ 387604 w 387603"/>
                <a:gd name="connsiteY0" fmla="*/ 193802 h 387603"/>
                <a:gd name="connsiteX1" fmla="*/ 193802 w 387603"/>
                <a:gd name="connsiteY1" fmla="*/ 387604 h 387603"/>
                <a:gd name="connsiteX2" fmla="*/ 0 w 387603"/>
                <a:gd name="connsiteY2" fmla="*/ 193802 h 387603"/>
                <a:gd name="connsiteX3" fmla="*/ 193802 w 387603"/>
                <a:gd name="connsiteY3" fmla="*/ 0 h 387603"/>
                <a:gd name="connsiteX4" fmla="*/ 387604 w 387603"/>
                <a:gd name="connsiteY4" fmla="*/ 193802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603" h="387603">
                  <a:moveTo>
                    <a:pt x="387604" y="193802"/>
                  </a:moveTo>
                  <a:cubicBezTo>
                    <a:pt x="387604" y="300836"/>
                    <a:pt x="300836" y="387604"/>
                    <a:pt x="193802" y="387604"/>
                  </a:cubicBezTo>
                  <a:cubicBezTo>
                    <a:pt x="86768" y="387604"/>
                    <a:pt x="0" y="300836"/>
                    <a:pt x="0" y="193802"/>
                  </a:cubicBezTo>
                  <a:cubicBezTo>
                    <a:pt x="0" y="86768"/>
                    <a:pt x="86768" y="0"/>
                    <a:pt x="193802" y="0"/>
                  </a:cubicBezTo>
                  <a:cubicBezTo>
                    <a:pt x="300836" y="0"/>
                    <a:pt x="387604" y="86768"/>
                    <a:pt x="387604" y="193802"/>
                  </a:cubicBezTo>
                  <a:close/>
                </a:path>
              </a:pathLst>
            </a:custGeom>
            <a:solidFill>
              <a:srgbClr val="FFDE00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AEA31E14-385D-48EA-B04C-9F38DDB1FF9A}"/>
                </a:ext>
              </a:extLst>
            </p:cNvPr>
            <p:cNvSpPr/>
            <p:nvPr/>
          </p:nvSpPr>
          <p:spPr>
            <a:xfrm>
              <a:off x="5143500" y="1667256"/>
              <a:ext cx="387603" cy="387603"/>
            </a:xfrm>
            <a:custGeom>
              <a:avLst/>
              <a:gdLst>
                <a:gd name="connsiteX0" fmla="*/ 387604 w 387603"/>
                <a:gd name="connsiteY0" fmla="*/ 193802 h 387603"/>
                <a:gd name="connsiteX1" fmla="*/ 193802 w 387603"/>
                <a:gd name="connsiteY1" fmla="*/ 387604 h 387603"/>
                <a:gd name="connsiteX2" fmla="*/ 0 w 387603"/>
                <a:gd name="connsiteY2" fmla="*/ 193802 h 387603"/>
                <a:gd name="connsiteX3" fmla="*/ 193802 w 387603"/>
                <a:gd name="connsiteY3" fmla="*/ 0 h 387603"/>
                <a:gd name="connsiteX4" fmla="*/ 387604 w 387603"/>
                <a:gd name="connsiteY4" fmla="*/ 193802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603" h="387603">
                  <a:moveTo>
                    <a:pt x="387604" y="193802"/>
                  </a:moveTo>
                  <a:cubicBezTo>
                    <a:pt x="387604" y="300836"/>
                    <a:pt x="300836" y="387604"/>
                    <a:pt x="193802" y="387604"/>
                  </a:cubicBezTo>
                  <a:cubicBezTo>
                    <a:pt x="86768" y="387604"/>
                    <a:pt x="0" y="300836"/>
                    <a:pt x="0" y="193802"/>
                  </a:cubicBezTo>
                  <a:cubicBezTo>
                    <a:pt x="0" y="86768"/>
                    <a:pt x="86768" y="0"/>
                    <a:pt x="193802" y="0"/>
                  </a:cubicBezTo>
                  <a:cubicBezTo>
                    <a:pt x="300836" y="0"/>
                    <a:pt x="387604" y="86768"/>
                    <a:pt x="387604" y="193802"/>
                  </a:cubicBezTo>
                  <a:close/>
                </a:path>
              </a:pathLst>
            </a:custGeom>
            <a:solidFill>
              <a:srgbClr val="3779D6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600B4E3C-73FE-466E-8FB7-FB1CEA092DB8}"/>
                </a:ext>
              </a:extLst>
            </p:cNvPr>
            <p:cNvSpPr/>
            <p:nvPr/>
          </p:nvSpPr>
          <p:spPr>
            <a:xfrm>
              <a:off x="5047361" y="1614932"/>
              <a:ext cx="333248" cy="333248"/>
            </a:xfrm>
            <a:custGeom>
              <a:avLst/>
              <a:gdLst>
                <a:gd name="connsiteX0" fmla="*/ 333248 w 333248"/>
                <a:gd name="connsiteY0" fmla="*/ 166624 h 333248"/>
                <a:gd name="connsiteX1" fmla="*/ 166624 w 333248"/>
                <a:gd name="connsiteY1" fmla="*/ 333248 h 333248"/>
                <a:gd name="connsiteX2" fmla="*/ 0 w 333248"/>
                <a:gd name="connsiteY2" fmla="*/ 166624 h 333248"/>
                <a:gd name="connsiteX3" fmla="*/ 166624 w 333248"/>
                <a:gd name="connsiteY3" fmla="*/ 0 h 333248"/>
                <a:gd name="connsiteX4" fmla="*/ 333248 w 333248"/>
                <a:gd name="connsiteY4" fmla="*/ 166624 h 333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248" h="333248">
                  <a:moveTo>
                    <a:pt x="333248" y="166624"/>
                  </a:moveTo>
                  <a:cubicBezTo>
                    <a:pt x="333248" y="258648"/>
                    <a:pt x="258648" y="333248"/>
                    <a:pt x="166624" y="333248"/>
                  </a:cubicBezTo>
                  <a:cubicBezTo>
                    <a:pt x="74600" y="333248"/>
                    <a:pt x="0" y="258648"/>
                    <a:pt x="0" y="166624"/>
                  </a:cubicBezTo>
                  <a:cubicBezTo>
                    <a:pt x="0" y="74600"/>
                    <a:pt x="74600" y="0"/>
                    <a:pt x="166624" y="0"/>
                  </a:cubicBezTo>
                  <a:cubicBezTo>
                    <a:pt x="258648" y="0"/>
                    <a:pt x="333248" y="74600"/>
                    <a:pt x="333248" y="166624"/>
                  </a:cubicBez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DE911124-A834-4306-957B-776B3C7927C0}"/>
                </a:ext>
              </a:extLst>
            </p:cNvPr>
            <p:cNvSpPr/>
            <p:nvPr/>
          </p:nvSpPr>
          <p:spPr>
            <a:xfrm>
              <a:off x="5117973" y="1685544"/>
              <a:ext cx="192024" cy="192024"/>
            </a:xfrm>
            <a:custGeom>
              <a:avLst/>
              <a:gdLst>
                <a:gd name="connsiteX0" fmla="*/ 192024 w 192024"/>
                <a:gd name="connsiteY0" fmla="*/ 96012 h 192024"/>
                <a:gd name="connsiteX1" fmla="*/ 96012 w 192024"/>
                <a:gd name="connsiteY1" fmla="*/ 192024 h 192024"/>
                <a:gd name="connsiteX2" fmla="*/ 0 w 192024"/>
                <a:gd name="connsiteY2" fmla="*/ 96012 h 192024"/>
                <a:gd name="connsiteX3" fmla="*/ 96012 w 192024"/>
                <a:gd name="connsiteY3" fmla="*/ 0 h 192024"/>
                <a:gd name="connsiteX4" fmla="*/ 192024 w 192024"/>
                <a:gd name="connsiteY4" fmla="*/ 96012 h 19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024" h="192024">
                  <a:moveTo>
                    <a:pt x="192024" y="96012"/>
                  </a:moveTo>
                  <a:cubicBezTo>
                    <a:pt x="192024" y="149038"/>
                    <a:pt x="149038" y="192024"/>
                    <a:pt x="96012" y="192024"/>
                  </a:cubicBezTo>
                  <a:cubicBezTo>
                    <a:pt x="42986" y="192024"/>
                    <a:pt x="0" y="149038"/>
                    <a:pt x="0" y="96012"/>
                  </a:cubicBezTo>
                  <a:cubicBezTo>
                    <a:pt x="0" y="42986"/>
                    <a:pt x="42986" y="0"/>
                    <a:pt x="96012" y="0"/>
                  </a:cubicBezTo>
                  <a:cubicBezTo>
                    <a:pt x="149038" y="0"/>
                    <a:pt x="192024" y="42986"/>
                    <a:pt x="192024" y="96012"/>
                  </a:cubicBezTo>
                  <a:close/>
                </a:path>
              </a:pathLst>
            </a:custGeom>
            <a:solidFill>
              <a:srgbClr val="5441A6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A958D12-2E8A-448E-9DED-5FCEC96F43DD}"/>
                </a:ext>
              </a:extLst>
            </p:cNvPr>
            <p:cNvSpPr/>
            <p:nvPr/>
          </p:nvSpPr>
          <p:spPr>
            <a:xfrm>
              <a:off x="5224272" y="1685544"/>
              <a:ext cx="64007" cy="64008"/>
            </a:xfrm>
            <a:custGeom>
              <a:avLst/>
              <a:gdLst>
                <a:gd name="connsiteX0" fmla="*/ 64008 w 64007"/>
                <a:gd name="connsiteY0" fmla="*/ 32004 h 64008"/>
                <a:gd name="connsiteX1" fmla="*/ 32004 w 64007"/>
                <a:gd name="connsiteY1" fmla="*/ 64008 h 64008"/>
                <a:gd name="connsiteX2" fmla="*/ 0 w 64007"/>
                <a:gd name="connsiteY2" fmla="*/ 32004 h 64008"/>
                <a:gd name="connsiteX3" fmla="*/ 32004 w 64007"/>
                <a:gd name="connsiteY3" fmla="*/ 0 h 64008"/>
                <a:gd name="connsiteX4" fmla="*/ 64008 w 64007"/>
                <a:gd name="connsiteY4" fmla="*/ 32004 h 6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7" h="64008">
                  <a:moveTo>
                    <a:pt x="64008" y="32004"/>
                  </a:moveTo>
                  <a:cubicBezTo>
                    <a:pt x="64008" y="49679"/>
                    <a:pt x="49679" y="64008"/>
                    <a:pt x="32004" y="64008"/>
                  </a:cubicBezTo>
                  <a:cubicBezTo>
                    <a:pt x="14329" y="64008"/>
                    <a:pt x="0" y="49680"/>
                    <a:pt x="0" y="32004"/>
                  </a:cubicBezTo>
                  <a:cubicBezTo>
                    <a:pt x="0" y="14329"/>
                    <a:pt x="14329" y="0"/>
                    <a:pt x="32004" y="0"/>
                  </a:cubicBezTo>
                  <a:cubicBezTo>
                    <a:pt x="49679" y="0"/>
                    <a:pt x="64008" y="14329"/>
                    <a:pt x="64008" y="32004"/>
                  </a:cubicBez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5646860A-F767-4586-AA86-73317F7DC7D9}"/>
                </a:ext>
              </a:extLst>
            </p:cNvPr>
            <p:cNvSpPr/>
            <p:nvPr/>
          </p:nvSpPr>
          <p:spPr>
            <a:xfrm>
              <a:off x="5229605" y="1797430"/>
              <a:ext cx="26670" cy="29972"/>
            </a:xfrm>
            <a:custGeom>
              <a:avLst/>
              <a:gdLst>
                <a:gd name="connsiteX0" fmla="*/ 22987 w 26670"/>
                <a:gd name="connsiteY0" fmla="*/ 27813 h 29972"/>
                <a:gd name="connsiteX1" fmla="*/ 20447 w 26670"/>
                <a:gd name="connsiteY1" fmla="*/ 29972 h 29972"/>
                <a:gd name="connsiteX2" fmla="*/ 14224 w 26670"/>
                <a:gd name="connsiteY2" fmla="*/ 22225 h 29972"/>
                <a:gd name="connsiteX3" fmla="*/ 8255 w 26670"/>
                <a:gd name="connsiteY3" fmla="*/ 28829 h 29972"/>
                <a:gd name="connsiteX4" fmla="*/ 0 w 26670"/>
                <a:gd name="connsiteY4" fmla="*/ 0 h 29972"/>
                <a:gd name="connsiteX5" fmla="*/ 26670 w 26670"/>
                <a:gd name="connsiteY5" fmla="*/ 13462 h 29972"/>
                <a:gd name="connsiteX6" fmla="*/ 19558 w 26670"/>
                <a:gd name="connsiteY6" fmla="*/ 17907 h 29972"/>
                <a:gd name="connsiteX7" fmla="*/ 25908 w 26670"/>
                <a:gd name="connsiteY7" fmla="*/ 25400 h 29972"/>
                <a:gd name="connsiteX8" fmla="*/ 22987 w 26670"/>
                <a:gd name="connsiteY8" fmla="*/ 27813 h 29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670" h="29972">
                  <a:moveTo>
                    <a:pt x="22987" y="27813"/>
                  </a:moveTo>
                  <a:lnTo>
                    <a:pt x="20447" y="29972"/>
                  </a:lnTo>
                  <a:lnTo>
                    <a:pt x="14224" y="22225"/>
                  </a:lnTo>
                  <a:lnTo>
                    <a:pt x="8255" y="28829"/>
                  </a:lnTo>
                  <a:lnTo>
                    <a:pt x="0" y="0"/>
                  </a:lnTo>
                  <a:lnTo>
                    <a:pt x="26670" y="13462"/>
                  </a:lnTo>
                  <a:lnTo>
                    <a:pt x="19558" y="17907"/>
                  </a:lnTo>
                  <a:lnTo>
                    <a:pt x="25908" y="25400"/>
                  </a:lnTo>
                  <a:lnTo>
                    <a:pt x="22987" y="27813"/>
                  </a:ln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8C66A7A2-97B5-4358-9824-9F644839544E}"/>
              </a:ext>
            </a:extLst>
          </p:cNvPr>
          <p:cNvSpPr/>
          <p:nvPr/>
        </p:nvSpPr>
        <p:spPr>
          <a:xfrm>
            <a:off x="0" y="2112623"/>
            <a:ext cx="1908067" cy="1849776"/>
          </a:xfrm>
          <a:custGeom>
            <a:avLst/>
            <a:gdLst>
              <a:gd name="connsiteX0" fmla="*/ 1654810 w 1908067"/>
              <a:gd name="connsiteY0" fmla="*/ 408199 h 1849776"/>
              <a:gd name="connsiteX1" fmla="*/ 1248152 w 1908067"/>
              <a:gd name="connsiteY1" fmla="*/ 742490 h 1849776"/>
              <a:gd name="connsiteX2" fmla="*/ 913862 w 1908067"/>
              <a:gd name="connsiteY2" fmla="*/ 335832 h 1849776"/>
              <a:gd name="connsiteX3" fmla="*/ 1106551 w 1908067"/>
              <a:gd name="connsiteY3" fmla="*/ 44979 h 1849776"/>
              <a:gd name="connsiteX4" fmla="*/ 0 w 1908067"/>
              <a:gd name="connsiteY4" fmla="*/ 329459 h 1849776"/>
              <a:gd name="connsiteX5" fmla="*/ 0 w 1908067"/>
              <a:gd name="connsiteY5" fmla="*/ 1849776 h 1849776"/>
              <a:gd name="connsiteX6" fmla="*/ 1633220 w 1908067"/>
              <a:gd name="connsiteY6" fmla="*/ 1849776 h 1849776"/>
              <a:gd name="connsiteX7" fmla="*/ 1654810 w 1908067"/>
              <a:gd name="connsiteY7" fmla="*/ 408199 h 1849776"/>
              <a:gd name="connsiteX8" fmla="*/ 1274953 w 1908067"/>
              <a:gd name="connsiteY8" fmla="*/ 1595776 h 1849776"/>
              <a:gd name="connsiteX9" fmla="*/ 1241171 w 1908067"/>
              <a:gd name="connsiteY9" fmla="*/ 1623589 h 1849776"/>
              <a:gd name="connsiteX10" fmla="*/ 1210564 w 1908067"/>
              <a:gd name="connsiteY10" fmla="*/ 1648989 h 1849776"/>
              <a:gd name="connsiteX11" fmla="*/ 1138428 w 1908067"/>
              <a:gd name="connsiteY11" fmla="*/ 1558311 h 1849776"/>
              <a:gd name="connsiteX12" fmla="*/ 1069213 w 1908067"/>
              <a:gd name="connsiteY12" fmla="*/ 1634511 h 1849776"/>
              <a:gd name="connsiteX13" fmla="*/ 974090 w 1908067"/>
              <a:gd name="connsiteY13" fmla="*/ 1301263 h 1849776"/>
              <a:gd name="connsiteX14" fmla="*/ 1284224 w 1908067"/>
              <a:gd name="connsiteY14" fmla="*/ 1457219 h 1849776"/>
              <a:gd name="connsiteX15" fmla="*/ 1200658 w 1908067"/>
              <a:gd name="connsiteY15" fmla="*/ 1509035 h 1849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908067" h="1849776">
                <a:moveTo>
                  <a:pt x="1654810" y="408199"/>
                </a:moveTo>
                <a:cubicBezTo>
                  <a:pt x="1634827" y="612806"/>
                  <a:pt x="1452760" y="762473"/>
                  <a:pt x="1248152" y="742490"/>
                </a:cubicBezTo>
                <a:cubicBezTo>
                  <a:pt x="1043545" y="722507"/>
                  <a:pt x="893878" y="540440"/>
                  <a:pt x="913862" y="335832"/>
                </a:cubicBezTo>
                <a:cubicBezTo>
                  <a:pt x="925866" y="212920"/>
                  <a:pt x="998050" y="103963"/>
                  <a:pt x="1106551" y="44979"/>
                </a:cubicBezTo>
                <a:cubicBezTo>
                  <a:pt x="713436" y="-69974"/>
                  <a:pt x="288930" y="39161"/>
                  <a:pt x="0" y="329459"/>
                </a:cubicBezTo>
                <a:lnTo>
                  <a:pt x="0" y="1849776"/>
                </a:lnTo>
                <a:lnTo>
                  <a:pt x="1633220" y="1849776"/>
                </a:lnTo>
                <a:cubicBezTo>
                  <a:pt x="1991355" y="1438948"/>
                  <a:pt x="2000481" y="829568"/>
                  <a:pt x="1654810" y="408199"/>
                </a:cubicBezTo>
                <a:close/>
                <a:moveTo>
                  <a:pt x="1274953" y="1595776"/>
                </a:moveTo>
                <a:lnTo>
                  <a:pt x="1241171" y="1623589"/>
                </a:lnTo>
                <a:lnTo>
                  <a:pt x="1210564" y="1648989"/>
                </a:lnTo>
                <a:lnTo>
                  <a:pt x="1138428" y="1558311"/>
                </a:lnTo>
                <a:lnTo>
                  <a:pt x="1069213" y="1634511"/>
                </a:lnTo>
                <a:lnTo>
                  <a:pt x="974090" y="1301263"/>
                </a:lnTo>
                <a:lnTo>
                  <a:pt x="1284224" y="1457219"/>
                </a:lnTo>
                <a:lnTo>
                  <a:pt x="1200658" y="1509035"/>
                </a:lnTo>
                <a:close/>
              </a:path>
            </a:pathLst>
          </a:custGeom>
          <a:solidFill>
            <a:srgbClr val="5441A6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2B8011E8-CED7-4A7A-AC4D-CD972A605707}"/>
              </a:ext>
            </a:extLst>
          </p:cNvPr>
          <p:cNvSpPr/>
          <p:nvPr/>
        </p:nvSpPr>
        <p:spPr>
          <a:xfrm>
            <a:off x="6484621" y="2799207"/>
            <a:ext cx="308352" cy="317500"/>
          </a:xfrm>
          <a:custGeom>
            <a:avLst/>
            <a:gdLst>
              <a:gd name="connsiteX0" fmla="*/ 8634 w 308352"/>
              <a:gd name="connsiteY0" fmla="*/ 169926 h 317500"/>
              <a:gd name="connsiteX1" fmla="*/ 64387 w 308352"/>
              <a:gd name="connsiteY1" fmla="*/ 169926 h 317500"/>
              <a:gd name="connsiteX2" fmla="*/ 77976 w 308352"/>
              <a:gd name="connsiteY2" fmla="*/ 231394 h 317500"/>
              <a:gd name="connsiteX3" fmla="*/ 42035 w 308352"/>
              <a:gd name="connsiteY3" fmla="*/ 252222 h 317500"/>
              <a:gd name="connsiteX4" fmla="*/ 8634 w 308352"/>
              <a:gd name="connsiteY4" fmla="*/ 169926 h 317500"/>
              <a:gd name="connsiteX5" fmla="*/ 37463 w 308352"/>
              <a:gd name="connsiteY5" fmla="*/ 70612 h 317500"/>
              <a:gd name="connsiteX6" fmla="*/ 75563 w 308352"/>
              <a:gd name="connsiteY6" fmla="*/ 93726 h 317500"/>
              <a:gd name="connsiteX7" fmla="*/ 64641 w 308352"/>
              <a:gd name="connsiteY7" fmla="*/ 157226 h 317500"/>
              <a:gd name="connsiteX8" fmla="*/ 8761 w 308352"/>
              <a:gd name="connsiteY8" fmla="*/ 157226 h 317500"/>
              <a:gd name="connsiteX9" fmla="*/ 38098 w 308352"/>
              <a:gd name="connsiteY9" fmla="*/ 70231 h 317500"/>
              <a:gd name="connsiteX10" fmla="*/ 128268 w 308352"/>
              <a:gd name="connsiteY10" fmla="*/ 13970 h 317500"/>
              <a:gd name="connsiteX11" fmla="*/ 45210 w 308352"/>
              <a:gd name="connsiteY11" fmla="*/ 61087 h 317500"/>
              <a:gd name="connsiteX12" fmla="*/ 79373 w 308352"/>
              <a:gd name="connsiteY12" fmla="*/ 82169 h 317500"/>
              <a:gd name="connsiteX13" fmla="*/ 128268 w 308352"/>
              <a:gd name="connsiteY13" fmla="*/ 13970 h 317500"/>
              <a:gd name="connsiteX14" fmla="*/ 148842 w 308352"/>
              <a:gd name="connsiteY14" fmla="*/ 12954 h 317500"/>
              <a:gd name="connsiteX15" fmla="*/ 148842 w 308352"/>
              <a:gd name="connsiteY15" fmla="*/ 99568 h 317500"/>
              <a:gd name="connsiteX16" fmla="*/ 90676 w 308352"/>
              <a:gd name="connsiteY16" fmla="*/ 86868 h 317500"/>
              <a:gd name="connsiteX17" fmla="*/ 148842 w 308352"/>
              <a:gd name="connsiteY17" fmla="*/ 12700 h 317500"/>
              <a:gd name="connsiteX18" fmla="*/ 161542 w 308352"/>
              <a:gd name="connsiteY18" fmla="*/ 227076 h 317500"/>
              <a:gd name="connsiteX19" fmla="*/ 215390 w 308352"/>
              <a:gd name="connsiteY19" fmla="*/ 236220 h 317500"/>
              <a:gd name="connsiteX20" fmla="*/ 161542 w 308352"/>
              <a:gd name="connsiteY20" fmla="*/ 302641 h 317500"/>
              <a:gd name="connsiteX21" fmla="*/ 161542 w 308352"/>
              <a:gd name="connsiteY21" fmla="*/ 226441 h 317500"/>
              <a:gd name="connsiteX22" fmla="*/ 161542 w 308352"/>
              <a:gd name="connsiteY22" fmla="*/ 169799 h 317500"/>
              <a:gd name="connsiteX23" fmla="*/ 232154 w 308352"/>
              <a:gd name="connsiteY23" fmla="*/ 169799 h 317500"/>
              <a:gd name="connsiteX24" fmla="*/ 220216 w 308352"/>
              <a:gd name="connsiteY24" fmla="*/ 224917 h 317500"/>
              <a:gd name="connsiteX25" fmla="*/ 161542 w 308352"/>
              <a:gd name="connsiteY25" fmla="*/ 214757 h 317500"/>
              <a:gd name="connsiteX26" fmla="*/ 161542 w 308352"/>
              <a:gd name="connsiteY26" fmla="*/ 169799 h 317500"/>
              <a:gd name="connsiteX27" fmla="*/ 161542 w 308352"/>
              <a:gd name="connsiteY27" fmla="*/ 112014 h 317500"/>
              <a:gd name="connsiteX28" fmla="*/ 223264 w 308352"/>
              <a:gd name="connsiteY28" fmla="*/ 100711 h 317500"/>
              <a:gd name="connsiteX29" fmla="*/ 232535 w 308352"/>
              <a:gd name="connsiteY29" fmla="*/ 157480 h 317500"/>
              <a:gd name="connsiteX30" fmla="*/ 161542 w 308352"/>
              <a:gd name="connsiteY30" fmla="*/ 157480 h 317500"/>
              <a:gd name="connsiteX31" fmla="*/ 161542 w 308352"/>
              <a:gd name="connsiteY31" fmla="*/ 112014 h 317500"/>
              <a:gd name="connsiteX32" fmla="*/ 161542 w 308352"/>
              <a:gd name="connsiteY32" fmla="*/ 14351 h 317500"/>
              <a:gd name="connsiteX33" fmla="*/ 219073 w 308352"/>
              <a:gd name="connsiteY33" fmla="*/ 89154 h 317500"/>
              <a:gd name="connsiteX34" fmla="*/ 161542 w 308352"/>
              <a:gd name="connsiteY34" fmla="*/ 99695 h 317500"/>
              <a:gd name="connsiteX35" fmla="*/ 161542 w 308352"/>
              <a:gd name="connsiteY35" fmla="*/ 14351 h 317500"/>
              <a:gd name="connsiteX36" fmla="*/ 267206 w 308352"/>
              <a:gd name="connsiteY36" fmla="*/ 63119 h 317500"/>
              <a:gd name="connsiteX37" fmla="*/ 180084 w 308352"/>
              <a:gd name="connsiteY37" fmla="*/ 13589 h 317500"/>
              <a:gd name="connsiteX38" fmla="*/ 230884 w 308352"/>
              <a:gd name="connsiteY38" fmla="*/ 84582 h 317500"/>
              <a:gd name="connsiteX39" fmla="*/ 267588 w 308352"/>
              <a:gd name="connsiteY39" fmla="*/ 63119 h 317500"/>
              <a:gd name="connsiteX40" fmla="*/ 274826 w 308352"/>
              <a:gd name="connsiteY40" fmla="*/ 72771 h 317500"/>
              <a:gd name="connsiteX41" fmla="*/ 302385 w 308352"/>
              <a:gd name="connsiteY41" fmla="*/ 157480 h 317500"/>
              <a:gd name="connsiteX42" fmla="*/ 244854 w 308352"/>
              <a:gd name="connsiteY42" fmla="*/ 157480 h 317500"/>
              <a:gd name="connsiteX43" fmla="*/ 234694 w 308352"/>
              <a:gd name="connsiteY43" fmla="*/ 96139 h 317500"/>
              <a:gd name="connsiteX44" fmla="*/ 274826 w 308352"/>
              <a:gd name="connsiteY44" fmla="*/ 72771 h 317500"/>
              <a:gd name="connsiteX45" fmla="*/ 270127 w 308352"/>
              <a:gd name="connsiteY45" fmla="*/ 250571 h 317500"/>
              <a:gd name="connsiteX46" fmla="*/ 301877 w 308352"/>
              <a:gd name="connsiteY46" fmla="*/ 170180 h 317500"/>
              <a:gd name="connsiteX47" fmla="*/ 244473 w 308352"/>
              <a:gd name="connsiteY47" fmla="*/ 170180 h 317500"/>
              <a:gd name="connsiteX48" fmla="*/ 231773 w 308352"/>
              <a:gd name="connsiteY48" fmla="*/ 229489 h 317500"/>
              <a:gd name="connsiteX49" fmla="*/ 269873 w 308352"/>
              <a:gd name="connsiteY49" fmla="*/ 250571 h 317500"/>
              <a:gd name="connsiteX50" fmla="*/ 180084 w 308352"/>
              <a:gd name="connsiteY50" fmla="*/ 303657 h 317500"/>
              <a:gd name="connsiteX51" fmla="*/ 262000 w 308352"/>
              <a:gd name="connsiteY51" fmla="*/ 259842 h 317500"/>
              <a:gd name="connsiteX52" fmla="*/ 226947 w 308352"/>
              <a:gd name="connsiteY52" fmla="*/ 240919 h 317500"/>
              <a:gd name="connsiteX53" fmla="*/ 180084 w 308352"/>
              <a:gd name="connsiteY53" fmla="*/ 303657 h 317500"/>
              <a:gd name="connsiteX54" fmla="*/ 149223 w 308352"/>
              <a:gd name="connsiteY54" fmla="*/ 157861 h 317500"/>
              <a:gd name="connsiteX55" fmla="*/ 149223 w 308352"/>
              <a:gd name="connsiteY55" fmla="*/ 112268 h 317500"/>
              <a:gd name="connsiteX56" fmla="*/ 86612 w 308352"/>
              <a:gd name="connsiteY56" fmla="*/ 99568 h 317500"/>
              <a:gd name="connsiteX57" fmla="*/ 76705 w 308352"/>
              <a:gd name="connsiteY57" fmla="*/ 158496 h 317500"/>
              <a:gd name="connsiteX58" fmla="*/ 149223 w 308352"/>
              <a:gd name="connsiteY58" fmla="*/ 215392 h 317500"/>
              <a:gd name="connsiteX59" fmla="*/ 149223 w 308352"/>
              <a:gd name="connsiteY59" fmla="*/ 170180 h 317500"/>
              <a:gd name="connsiteX60" fmla="*/ 77087 w 308352"/>
              <a:gd name="connsiteY60" fmla="*/ 170180 h 317500"/>
              <a:gd name="connsiteX61" fmla="*/ 89787 w 308352"/>
              <a:gd name="connsiteY61" fmla="*/ 227203 h 317500"/>
              <a:gd name="connsiteX62" fmla="*/ 149223 w 308352"/>
              <a:gd name="connsiteY62" fmla="*/ 215392 h 317500"/>
              <a:gd name="connsiteX63" fmla="*/ 149223 w 308352"/>
              <a:gd name="connsiteY63" fmla="*/ 304292 h 317500"/>
              <a:gd name="connsiteX64" fmla="*/ 94740 w 308352"/>
              <a:gd name="connsiteY64" fmla="*/ 238506 h 317500"/>
              <a:gd name="connsiteX65" fmla="*/ 149223 w 308352"/>
              <a:gd name="connsiteY65" fmla="*/ 227584 h 317500"/>
              <a:gd name="connsiteX66" fmla="*/ 149223 w 308352"/>
              <a:gd name="connsiteY66" fmla="*/ 303784 h 317500"/>
              <a:gd name="connsiteX67" fmla="*/ 50417 w 308352"/>
              <a:gd name="connsiteY67" fmla="*/ 261493 h 317500"/>
              <a:gd name="connsiteX68" fmla="*/ 128268 w 308352"/>
              <a:gd name="connsiteY68" fmla="*/ 302895 h 317500"/>
              <a:gd name="connsiteX69" fmla="*/ 82929 w 308352"/>
              <a:gd name="connsiteY69" fmla="*/ 242697 h 317500"/>
              <a:gd name="connsiteX70" fmla="*/ 50417 w 308352"/>
              <a:gd name="connsiteY70" fmla="*/ 261493 h 317500"/>
              <a:gd name="connsiteX71" fmla="*/ 146556 w 308352"/>
              <a:gd name="connsiteY71" fmla="*/ 317500 h 317500"/>
              <a:gd name="connsiteX72" fmla="*/ 161796 w 308352"/>
              <a:gd name="connsiteY72" fmla="*/ 317500 h 317500"/>
              <a:gd name="connsiteX73" fmla="*/ 307836 w 308352"/>
              <a:gd name="connsiteY73" fmla="*/ 146040 h 317500"/>
              <a:gd name="connsiteX74" fmla="*/ 161796 w 308352"/>
              <a:gd name="connsiteY74" fmla="*/ 0 h 317500"/>
              <a:gd name="connsiteX75" fmla="*/ 146556 w 308352"/>
              <a:gd name="connsiteY75" fmla="*/ 0 h 317500"/>
              <a:gd name="connsiteX76" fmla="*/ 516 w 308352"/>
              <a:gd name="connsiteY76" fmla="*/ 171460 h 317500"/>
              <a:gd name="connsiteX77" fmla="*/ 146556 w 308352"/>
              <a:gd name="connsiteY77" fmla="*/ 317500 h 31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08352" h="317500">
                <a:moveTo>
                  <a:pt x="8634" y="169926"/>
                </a:moveTo>
                <a:lnTo>
                  <a:pt x="64387" y="169926"/>
                </a:lnTo>
                <a:cubicBezTo>
                  <a:pt x="65476" y="191027"/>
                  <a:pt x="70069" y="211800"/>
                  <a:pt x="77976" y="231394"/>
                </a:cubicBezTo>
                <a:cubicBezTo>
                  <a:pt x="65312" y="237084"/>
                  <a:pt x="53268" y="244064"/>
                  <a:pt x="42035" y="252222"/>
                </a:cubicBezTo>
                <a:cubicBezTo>
                  <a:pt x="22569" y="228958"/>
                  <a:pt x="10887" y="200176"/>
                  <a:pt x="8634" y="169926"/>
                </a:cubicBezTo>
                <a:close/>
                <a:moveTo>
                  <a:pt x="37463" y="70612"/>
                </a:moveTo>
                <a:cubicBezTo>
                  <a:pt x="49209" y="79788"/>
                  <a:pt x="61998" y="87547"/>
                  <a:pt x="75563" y="93726"/>
                </a:cubicBezTo>
                <a:cubicBezTo>
                  <a:pt x="68409" y="114136"/>
                  <a:pt x="64718" y="135599"/>
                  <a:pt x="64641" y="157226"/>
                </a:cubicBezTo>
                <a:lnTo>
                  <a:pt x="8761" y="157226"/>
                </a:lnTo>
                <a:cubicBezTo>
                  <a:pt x="8825" y="125810"/>
                  <a:pt x="19124" y="95270"/>
                  <a:pt x="38098" y="70231"/>
                </a:cubicBezTo>
                <a:close/>
                <a:moveTo>
                  <a:pt x="128268" y="13970"/>
                </a:moveTo>
                <a:cubicBezTo>
                  <a:pt x="96112" y="20000"/>
                  <a:pt x="66884" y="36580"/>
                  <a:pt x="45210" y="61087"/>
                </a:cubicBezTo>
                <a:cubicBezTo>
                  <a:pt x="55766" y="69381"/>
                  <a:pt x="67226" y="76454"/>
                  <a:pt x="79373" y="82169"/>
                </a:cubicBezTo>
                <a:cubicBezTo>
                  <a:pt x="90484" y="56132"/>
                  <a:pt x="107176" y="32851"/>
                  <a:pt x="128268" y="13970"/>
                </a:cubicBezTo>
                <a:close/>
                <a:moveTo>
                  <a:pt x="148842" y="12954"/>
                </a:moveTo>
                <a:lnTo>
                  <a:pt x="148842" y="99568"/>
                </a:lnTo>
                <a:cubicBezTo>
                  <a:pt x="128879" y="98620"/>
                  <a:pt x="109217" y="94327"/>
                  <a:pt x="90676" y="86868"/>
                </a:cubicBezTo>
                <a:cubicBezTo>
                  <a:pt x="103184" y="57448"/>
                  <a:pt x="123251" y="31860"/>
                  <a:pt x="148842" y="12700"/>
                </a:cubicBezTo>
                <a:close/>
                <a:moveTo>
                  <a:pt x="161542" y="227076"/>
                </a:moveTo>
                <a:cubicBezTo>
                  <a:pt x="179846" y="227430"/>
                  <a:pt x="197995" y="230512"/>
                  <a:pt x="215390" y="236220"/>
                </a:cubicBezTo>
                <a:cubicBezTo>
                  <a:pt x="202987" y="262333"/>
                  <a:pt x="184525" y="285105"/>
                  <a:pt x="161542" y="302641"/>
                </a:cubicBezTo>
                <a:lnTo>
                  <a:pt x="161542" y="226441"/>
                </a:lnTo>
                <a:close/>
                <a:moveTo>
                  <a:pt x="161542" y="169799"/>
                </a:moveTo>
                <a:lnTo>
                  <a:pt x="232154" y="169799"/>
                </a:lnTo>
                <a:cubicBezTo>
                  <a:pt x="231025" y="188675"/>
                  <a:pt x="226998" y="207265"/>
                  <a:pt x="220216" y="224917"/>
                </a:cubicBezTo>
                <a:cubicBezTo>
                  <a:pt x="201291" y="218557"/>
                  <a:pt x="181504" y="215131"/>
                  <a:pt x="161542" y="214757"/>
                </a:cubicBezTo>
                <a:lnTo>
                  <a:pt x="161542" y="169799"/>
                </a:lnTo>
                <a:close/>
                <a:moveTo>
                  <a:pt x="161542" y="112014"/>
                </a:moveTo>
                <a:cubicBezTo>
                  <a:pt x="182595" y="111640"/>
                  <a:pt x="203445" y="107822"/>
                  <a:pt x="223264" y="100711"/>
                </a:cubicBezTo>
                <a:cubicBezTo>
                  <a:pt x="229272" y="119040"/>
                  <a:pt x="232400" y="138191"/>
                  <a:pt x="232535" y="157480"/>
                </a:cubicBezTo>
                <a:lnTo>
                  <a:pt x="161542" y="157480"/>
                </a:lnTo>
                <a:lnTo>
                  <a:pt x="161542" y="112014"/>
                </a:lnTo>
                <a:close/>
                <a:moveTo>
                  <a:pt x="161542" y="14351"/>
                </a:moveTo>
                <a:cubicBezTo>
                  <a:pt x="187019" y="33737"/>
                  <a:pt x="206876" y="59555"/>
                  <a:pt x="219073" y="89154"/>
                </a:cubicBezTo>
                <a:cubicBezTo>
                  <a:pt x="200593" y="95757"/>
                  <a:pt x="181163" y="99317"/>
                  <a:pt x="161542" y="99695"/>
                </a:cubicBezTo>
                <a:lnTo>
                  <a:pt x="161542" y="14351"/>
                </a:lnTo>
                <a:close/>
                <a:moveTo>
                  <a:pt x="267206" y="63119"/>
                </a:moveTo>
                <a:cubicBezTo>
                  <a:pt x="244895" y="36876"/>
                  <a:pt x="214047" y="19338"/>
                  <a:pt x="180084" y="13589"/>
                </a:cubicBezTo>
                <a:cubicBezTo>
                  <a:pt x="202193" y="33085"/>
                  <a:pt x="219566" y="57365"/>
                  <a:pt x="230884" y="84582"/>
                </a:cubicBezTo>
                <a:cubicBezTo>
                  <a:pt x="243933" y="78922"/>
                  <a:pt x="256256" y="71716"/>
                  <a:pt x="267588" y="63119"/>
                </a:cubicBezTo>
                <a:close/>
                <a:moveTo>
                  <a:pt x="274826" y="72771"/>
                </a:moveTo>
                <a:cubicBezTo>
                  <a:pt x="292556" y="97475"/>
                  <a:pt x="302185" y="127072"/>
                  <a:pt x="302385" y="157480"/>
                </a:cubicBezTo>
                <a:lnTo>
                  <a:pt x="244854" y="157480"/>
                </a:lnTo>
                <a:cubicBezTo>
                  <a:pt x="244742" y="136623"/>
                  <a:pt x="241313" y="115918"/>
                  <a:pt x="234694" y="96139"/>
                </a:cubicBezTo>
                <a:cubicBezTo>
                  <a:pt x="248965" y="89997"/>
                  <a:pt x="262441" y="82151"/>
                  <a:pt x="274826" y="72771"/>
                </a:cubicBezTo>
                <a:close/>
                <a:moveTo>
                  <a:pt x="270127" y="250571"/>
                </a:moveTo>
                <a:cubicBezTo>
                  <a:pt x="288685" y="227653"/>
                  <a:pt x="299766" y="199594"/>
                  <a:pt x="301877" y="170180"/>
                </a:cubicBezTo>
                <a:lnTo>
                  <a:pt x="244473" y="170180"/>
                </a:lnTo>
                <a:cubicBezTo>
                  <a:pt x="243362" y="190491"/>
                  <a:pt x="239076" y="210504"/>
                  <a:pt x="231773" y="229489"/>
                </a:cubicBezTo>
                <a:cubicBezTo>
                  <a:pt x="245225" y="235063"/>
                  <a:pt x="258005" y="242135"/>
                  <a:pt x="269873" y="250571"/>
                </a:cubicBezTo>
                <a:close/>
                <a:moveTo>
                  <a:pt x="180084" y="303657"/>
                </a:moveTo>
                <a:cubicBezTo>
                  <a:pt x="211421" y="298330"/>
                  <a:pt x="240174" y="282951"/>
                  <a:pt x="262000" y="259842"/>
                </a:cubicBezTo>
                <a:cubicBezTo>
                  <a:pt x="251070" y="252227"/>
                  <a:pt x="239311" y="245878"/>
                  <a:pt x="226947" y="240919"/>
                </a:cubicBezTo>
                <a:cubicBezTo>
                  <a:pt x="215840" y="264851"/>
                  <a:pt x="199882" y="286215"/>
                  <a:pt x="180084" y="303657"/>
                </a:cubicBezTo>
                <a:close/>
                <a:moveTo>
                  <a:pt x="149223" y="157861"/>
                </a:moveTo>
                <a:lnTo>
                  <a:pt x="149223" y="112268"/>
                </a:lnTo>
                <a:cubicBezTo>
                  <a:pt x="127788" y="111570"/>
                  <a:pt x="106624" y="107277"/>
                  <a:pt x="86612" y="99568"/>
                </a:cubicBezTo>
                <a:cubicBezTo>
                  <a:pt x="80119" y="118539"/>
                  <a:pt x="76773" y="138445"/>
                  <a:pt x="76705" y="158496"/>
                </a:cubicBezTo>
                <a:close/>
                <a:moveTo>
                  <a:pt x="149223" y="215392"/>
                </a:moveTo>
                <a:lnTo>
                  <a:pt x="149223" y="170180"/>
                </a:lnTo>
                <a:lnTo>
                  <a:pt x="77087" y="170180"/>
                </a:lnTo>
                <a:cubicBezTo>
                  <a:pt x="78200" y="189751"/>
                  <a:pt x="82489" y="209010"/>
                  <a:pt x="89787" y="227203"/>
                </a:cubicBezTo>
                <a:cubicBezTo>
                  <a:pt x="108854" y="220164"/>
                  <a:pt x="128913" y="216178"/>
                  <a:pt x="149223" y="215392"/>
                </a:cubicBezTo>
                <a:close/>
                <a:moveTo>
                  <a:pt x="149223" y="304292"/>
                </a:moveTo>
                <a:cubicBezTo>
                  <a:pt x="126120" y="286975"/>
                  <a:pt x="107449" y="264430"/>
                  <a:pt x="94740" y="238506"/>
                </a:cubicBezTo>
                <a:cubicBezTo>
                  <a:pt x="112250" y="232151"/>
                  <a:pt x="130617" y="228469"/>
                  <a:pt x="149223" y="227584"/>
                </a:cubicBezTo>
                <a:lnTo>
                  <a:pt x="149223" y="303784"/>
                </a:lnTo>
                <a:close/>
                <a:moveTo>
                  <a:pt x="50417" y="261493"/>
                </a:moveTo>
                <a:cubicBezTo>
                  <a:pt x="71512" y="282945"/>
                  <a:pt x="98689" y="297397"/>
                  <a:pt x="128268" y="302895"/>
                </a:cubicBezTo>
                <a:cubicBezTo>
                  <a:pt x="109272" y="286072"/>
                  <a:pt x="93853" y="265600"/>
                  <a:pt x="82929" y="242697"/>
                </a:cubicBezTo>
                <a:cubicBezTo>
                  <a:pt x="71438" y="247756"/>
                  <a:pt x="60536" y="254059"/>
                  <a:pt x="50417" y="261493"/>
                </a:cubicBezTo>
                <a:close/>
                <a:moveTo>
                  <a:pt x="146556" y="317500"/>
                </a:moveTo>
                <a:lnTo>
                  <a:pt x="161796" y="317500"/>
                </a:lnTo>
                <a:cubicBezTo>
                  <a:pt x="249472" y="310480"/>
                  <a:pt x="314856" y="233715"/>
                  <a:pt x="307836" y="146040"/>
                </a:cubicBezTo>
                <a:cubicBezTo>
                  <a:pt x="301597" y="68115"/>
                  <a:pt x="239722" y="6239"/>
                  <a:pt x="161796" y="0"/>
                </a:cubicBezTo>
                <a:lnTo>
                  <a:pt x="146556" y="0"/>
                </a:lnTo>
                <a:cubicBezTo>
                  <a:pt x="58881" y="7020"/>
                  <a:pt x="-6503" y="83785"/>
                  <a:pt x="516" y="171460"/>
                </a:cubicBezTo>
                <a:cubicBezTo>
                  <a:pt x="6755" y="249385"/>
                  <a:pt x="68631" y="311261"/>
                  <a:pt x="146556" y="317500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6CDB3432-A325-4E52-A2C8-23B481E01939}"/>
              </a:ext>
            </a:extLst>
          </p:cNvPr>
          <p:cNvSpPr/>
          <p:nvPr/>
        </p:nvSpPr>
        <p:spPr>
          <a:xfrm>
            <a:off x="8291454" y="2434854"/>
            <a:ext cx="416006" cy="391394"/>
          </a:xfrm>
          <a:custGeom>
            <a:avLst/>
            <a:gdLst>
              <a:gd name="connsiteX0" fmla="*/ 398393 w 416006"/>
              <a:gd name="connsiteY0" fmla="*/ 278119 h 391394"/>
              <a:gd name="connsiteX1" fmla="*/ 60701 w 416006"/>
              <a:gd name="connsiteY1" fmla="*/ 333745 h 391394"/>
              <a:gd name="connsiteX2" fmla="*/ 17648 w 416006"/>
              <a:gd name="connsiteY2" fmla="*/ 73269 h 391394"/>
              <a:gd name="connsiteX3" fmla="*/ 355340 w 416006"/>
              <a:gd name="connsiteY3" fmla="*/ 17388 h 391394"/>
              <a:gd name="connsiteX4" fmla="*/ 398393 w 416006"/>
              <a:gd name="connsiteY4" fmla="*/ 277992 h 391394"/>
              <a:gd name="connsiteX5" fmla="*/ 151632 w 416006"/>
              <a:gd name="connsiteY5" fmla="*/ 361813 h 391394"/>
              <a:gd name="connsiteX6" fmla="*/ 153538 w 416006"/>
              <a:gd name="connsiteY6" fmla="*/ 373878 h 391394"/>
              <a:gd name="connsiteX7" fmla="*/ 323337 w 416006"/>
              <a:gd name="connsiteY7" fmla="*/ 346445 h 391394"/>
              <a:gd name="connsiteX8" fmla="*/ 321304 w 416006"/>
              <a:gd name="connsiteY8" fmla="*/ 334507 h 391394"/>
              <a:gd name="connsiteX9" fmla="*/ 151632 w 416006"/>
              <a:gd name="connsiteY9" fmla="*/ 362447 h 391394"/>
              <a:gd name="connsiteX10" fmla="*/ 334004 w 416006"/>
              <a:gd name="connsiteY10" fmla="*/ 360542 h 391394"/>
              <a:gd name="connsiteX11" fmla="*/ 340736 w 416006"/>
              <a:gd name="connsiteY11" fmla="*/ 351272 h 391394"/>
              <a:gd name="connsiteX12" fmla="*/ 336037 w 416006"/>
              <a:gd name="connsiteY12" fmla="*/ 323078 h 391394"/>
              <a:gd name="connsiteX13" fmla="*/ 326639 w 416006"/>
              <a:gd name="connsiteY13" fmla="*/ 316347 h 391394"/>
              <a:gd name="connsiteX14" fmla="*/ 141345 w 416006"/>
              <a:gd name="connsiteY14" fmla="*/ 347081 h 391394"/>
              <a:gd name="connsiteX15" fmla="*/ 134614 w 416006"/>
              <a:gd name="connsiteY15" fmla="*/ 356479 h 391394"/>
              <a:gd name="connsiteX16" fmla="*/ 139314 w 416006"/>
              <a:gd name="connsiteY16" fmla="*/ 384545 h 391394"/>
              <a:gd name="connsiteX17" fmla="*/ 148621 w 416006"/>
              <a:gd name="connsiteY17" fmla="*/ 391292 h 391394"/>
              <a:gd name="connsiteX18" fmla="*/ 148712 w 416006"/>
              <a:gd name="connsiteY18" fmla="*/ 391276 h 391394"/>
              <a:gd name="connsiteX19" fmla="*/ 334513 w 416006"/>
              <a:gd name="connsiteY19" fmla="*/ 360542 h 391394"/>
              <a:gd name="connsiteX20" fmla="*/ 227070 w 416006"/>
              <a:gd name="connsiteY20" fmla="*/ 291073 h 391394"/>
              <a:gd name="connsiteX21" fmla="*/ 233455 w 416006"/>
              <a:gd name="connsiteY21" fmla="*/ 282392 h 391394"/>
              <a:gd name="connsiteX22" fmla="*/ 233420 w 416006"/>
              <a:gd name="connsiteY22" fmla="*/ 282183 h 391394"/>
              <a:gd name="connsiteX23" fmla="*/ 225009 w 416006"/>
              <a:gd name="connsiteY23" fmla="*/ 275164 h 391394"/>
              <a:gd name="connsiteX24" fmla="*/ 217989 w 416006"/>
              <a:gd name="connsiteY24" fmla="*/ 283575 h 391394"/>
              <a:gd name="connsiteX25" fmla="*/ 218180 w 416006"/>
              <a:gd name="connsiteY25" fmla="*/ 284723 h 391394"/>
              <a:gd name="connsiteX26" fmla="*/ 226861 w 416006"/>
              <a:gd name="connsiteY26" fmla="*/ 291108 h 391394"/>
              <a:gd name="connsiteX27" fmla="*/ 227070 w 416006"/>
              <a:gd name="connsiteY27" fmla="*/ 291073 h 391394"/>
              <a:gd name="connsiteX28" fmla="*/ 223006 w 416006"/>
              <a:gd name="connsiteY28" fmla="*/ 265673 h 391394"/>
              <a:gd name="connsiteX29" fmla="*/ 208528 w 416006"/>
              <a:gd name="connsiteY29" fmla="*/ 285866 h 391394"/>
              <a:gd name="connsiteX30" fmla="*/ 228721 w 416006"/>
              <a:gd name="connsiteY30" fmla="*/ 300344 h 391394"/>
              <a:gd name="connsiteX31" fmla="*/ 243200 w 416006"/>
              <a:gd name="connsiteY31" fmla="*/ 280151 h 391394"/>
              <a:gd name="connsiteX32" fmla="*/ 223006 w 416006"/>
              <a:gd name="connsiteY32" fmla="*/ 265673 h 391394"/>
              <a:gd name="connsiteX33" fmla="*/ 65145 w 416006"/>
              <a:gd name="connsiteY33" fmla="*/ 99557 h 391394"/>
              <a:gd name="connsiteX34" fmla="*/ 92324 w 416006"/>
              <a:gd name="connsiteY34" fmla="*/ 264657 h 391394"/>
              <a:gd name="connsiteX35" fmla="*/ 345053 w 416006"/>
              <a:gd name="connsiteY35" fmla="*/ 223001 h 391394"/>
              <a:gd name="connsiteX36" fmla="*/ 317876 w 416006"/>
              <a:gd name="connsiteY36" fmla="*/ 57901 h 391394"/>
              <a:gd name="connsiteX37" fmla="*/ 65145 w 416006"/>
              <a:gd name="connsiteY37" fmla="*/ 99557 h 391394"/>
              <a:gd name="connsiteX38" fmla="*/ 86989 w 416006"/>
              <a:gd name="connsiteY38" fmla="*/ 282056 h 391394"/>
              <a:gd name="connsiteX39" fmla="*/ 355849 w 416006"/>
              <a:gd name="connsiteY39" fmla="*/ 237733 h 391394"/>
              <a:gd name="connsiteX40" fmla="*/ 362580 w 416006"/>
              <a:gd name="connsiteY40" fmla="*/ 228335 h 391394"/>
              <a:gd name="connsiteX41" fmla="*/ 332607 w 416006"/>
              <a:gd name="connsiteY41" fmla="*/ 47106 h 391394"/>
              <a:gd name="connsiteX42" fmla="*/ 323300 w 416006"/>
              <a:gd name="connsiteY42" fmla="*/ 40360 h 391394"/>
              <a:gd name="connsiteX43" fmla="*/ 323210 w 416006"/>
              <a:gd name="connsiteY43" fmla="*/ 40375 h 391394"/>
              <a:gd name="connsiteX44" fmla="*/ 54351 w 416006"/>
              <a:gd name="connsiteY44" fmla="*/ 84825 h 391394"/>
              <a:gd name="connsiteX45" fmla="*/ 47746 w 416006"/>
              <a:gd name="connsiteY45" fmla="*/ 94223 h 391394"/>
              <a:gd name="connsiteX46" fmla="*/ 77845 w 416006"/>
              <a:gd name="connsiteY46" fmla="*/ 275325 h 391394"/>
              <a:gd name="connsiteX47" fmla="*/ 87153 w 416006"/>
              <a:gd name="connsiteY47" fmla="*/ 282071 h 391394"/>
              <a:gd name="connsiteX48" fmla="*/ 87243 w 416006"/>
              <a:gd name="connsiteY48" fmla="*/ 282056 h 391394"/>
              <a:gd name="connsiteX49" fmla="*/ 415285 w 416006"/>
              <a:gd name="connsiteY49" fmla="*/ 283453 h 391394"/>
              <a:gd name="connsiteX50" fmla="*/ 369945 w 416006"/>
              <a:gd name="connsiteY50" fmla="*/ 6847 h 391394"/>
              <a:gd name="connsiteX51" fmla="*/ 360874 w 416006"/>
              <a:gd name="connsiteY51" fmla="*/ 85 h 391394"/>
              <a:gd name="connsiteX52" fmla="*/ 360675 w 416006"/>
              <a:gd name="connsiteY52" fmla="*/ 116 h 391394"/>
              <a:gd name="connsiteX53" fmla="*/ 6726 w 416006"/>
              <a:gd name="connsiteY53" fmla="*/ 58536 h 391394"/>
              <a:gd name="connsiteX54" fmla="*/ 121 w 416006"/>
              <a:gd name="connsiteY54" fmla="*/ 67935 h 391394"/>
              <a:gd name="connsiteX55" fmla="*/ 45714 w 416006"/>
              <a:gd name="connsiteY55" fmla="*/ 344667 h 391394"/>
              <a:gd name="connsiteX56" fmla="*/ 55112 w 416006"/>
              <a:gd name="connsiteY56" fmla="*/ 351272 h 391394"/>
              <a:gd name="connsiteX57" fmla="*/ 408935 w 416006"/>
              <a:gd name="connsiteY57" fmla="*/ 292851 h 391394"/>
              <a:gd name="connsiteX58" fmla="*/ 415936 w 416006"/>
              <a:gd name="connsiteY58" fmla="*/ 283735 h 391394"/>
              <a:gd name="connsiteX59" fmla="*/ 415793 w 416006"/>
              <a:gd name="connsiteY59" fmla="*/ 282945 h 39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416006" h="391394">
                <a:moveTo>
                  <a:pt x="398393" y="278119"/>
                </a:moveTo>
                <a:lnTo>
                  <a:pt x="60701" y="333745"/>
                </a:lnTo>
                <a:lnTo>
                  <a:pt x="17648" y="73269"/>
                </a:lnTo>
                <a:lnTo>
                  <a:pt x="355340" y="17388"/>
                </a:lnTo>
                <a:lnTo>
                  <a:pt x="398393" y="277992"/>
                </a:lnTo>
                <a:close/>
                <a:moveTo>
                  <a:pt x="151632" y="361813"/>
                </a:moveTo>
                <a:lnTo>
                  <a:pt x="153538" y="373878"/>
                </a:lnTo>
                <a:lnTo>
                  <a:pt x="323337" y="346445"/>
                </a:lnTo>
                <a:lnTo>
                  <a:pt x="321304" y="334507"/>
                </a:lnTo>
                <a:lnTo>
                  <a:pt x="151632" y="362447"/>
                </a:lnTo>
                <a:close/>
                <a:moveTo>
                  <a:pt x="334004" y="360542"/>
                </a:moveTo>
                <a:cubicBezTo>
                  <a:pt x="338415" y="359827"/>
                  <a:pt x="341421" y="355687"/>
                  <a:pt x="340736" y="351272"/>
                </a:cubicBezTo>
                <a:lnTo>
                  <a:pt x="336037" y="323078"/>
                </a:lnTo>
                <a:cubicBezTo>
                  <a:pt x="335260" y="318649"/>
                  <a:pt x="331082" y="315656"/>
                  <a:pt x="326639" y="316347"/>
                </a:cubicBezTo>
                <a:lnTo>
                  <a:pt x="141345" y="347081"/>
                </a:lnTo>
                <a:cubicBezTo>
                  <a:pt x="136917" y="347857"/>
                  <a:pt x="133924" y="352035"/>
                  <a:pt x="134614" y="356479"/>
                </a:cubicBezTo>
                <a:lnTo>
                  <a:pt x="139314" y="384545"/>
                </a:lnTo>
                <a:cubicBezTo>
                  <a:pt x="140021" y="388978"/>
                  <a:pt x="144188" y="391999"/>
                  <a:pt x="148621" y="391292"/>
                </a:cubicBezTo>
                <a:cubicBezTo>
                  <a:pt x="148651" y="391287"/>
                  <a:pt x="148681" y="391282"/>
                  <a:pt x="148712" y="391276"/>
                </a:cubicBezTo>
                <a:lnTo>
                  <a:pt x="334513" y="360542"/>
                </a:lnTo>
                <a:close/>
                <a:moveTo>
                  <a:pt x="227070" y="291073"/>
                </a:moveTo>
                <a:cubicBezTo>
                  <a:pt x="231231" y="290439"/>
                  <a:pt x="234089" y="286553"/>
                  <a:pt x="233455" y="282392"/>
                </a:cubicBezTo>
                <a:cubicBezTo>
                  <a:pt x="233444" y="282322"/>
                  <a:pt x="233433" y="282253"/>
                  <a:pt x="233420" y="282183"/>
                </a:cubicBezTo>
                <a:cubicBezTo>
                  <a:pt x="233036" y="277922"/>
                  <a:pt x="229270" y="274779"/>
                  <a:pt x="225009" y="275164"/>
                </a:cubicBezTo>
                <a:cubicBezTo>
                  <a:pt x="220748" y="275548"/>
                  <a:pt x="217604" y="279314"/>
                  <a:pt x="217989" y="283575"/>
                </a:cubicBezTo>
                <a:cubicBezTo>
                  <a:pt x="218024" y="283962"/>
                  <a:pt x="218088" y="284346"/>
                  <a:pt x="218180" y="284723"/>
                </a:cubicBezTo>
                <a:cubicBezTo>
                  <a:pt x="218814" y="288884"/>
                  <a:pt x="222701" y="291742"/>
                  <a:pt x="226861" y="291108"/>
                </a:cubicBezTo>
                <a:cubicBezTo>
                  <a:pt x="226931" y="291098"/>
                  <a:pt x="227001" y="291086"/>
                  <a:pt x="227070" y="291073"/>
                </a:cubicBezTo>
                <a:close/>
                <a:moveTo>
                  <a:pt x="223006" y="265673"/>
                </a:moveTo>
                <a:cubicBezTo>
                  <a:pt x="213432" y="267252"/>
                  <a:pt x="206950" y="276292"/>
                  <a:pt x="208528" y="285866"/>
                </a:cubicBezTo>
                <a:cubicBezTo>
                  <a:pt x="210106" y="295441"/>
                  <a:pt x="219147" y="301923"/>
                  <a:pt x="228721" y="300344"/>
                </a:cubicBezTo>
                <a:cubicBezTo>
                  <a:pt x="238295" y="298766"/>
                  <a:pt x="244778" y="289725"/>
                  <a:pt x="243200" y="280151"/>
                </a:cubicBezTo>
                <a:cubicBezTo>
                  <a:pt x="241621" y="270577"/>
                  <a:pt x="232581" y="264095"/>
                  <a:pt x="223006" y="265673"/>
                </a:cubicBezTo>
                <a:close/>
                <a:moveTo>
                  <a:pt x="65145" y="99557"/>
                </a:moveTo>
                <a:lnTo>
                  <a:pt x="92324" y="264657"/>
                </a:lnTo>
                <a:lnTo>
                  <a:pt x="345053" y="223001"/>
                </a:lnTo>
                <a:lnTo>
                  <a:pt x="317876" y="57901"/>
                </a:lnTo>
                <a:lnTo>
                  <a:pt x="65145" y="99557"/>
                </a:lnTo>
                <a:close/>
                <a:moveTo>
                  <a:pt x="86989" y="282056"/>
                </a:moveTo>
                <a:lnTo>
                  <a:pt x="355849" y="237733"/>
                </a:lnTo>
                <a:cubicBezTo>
                  <a:pt x="360277" y="236957"/>
                  <a:pt x="363270" y="232779"/>
                  <a:pt x="362580" y="228335"/>
                </a:cubicBezTo>
                <a:lnTo>
                  <a:pt x="332607" y="47106"/>
                </a:lnTo>
                <a:cubicBezTo>
                  <a:pt x="331900" y="42673"/>
                  <a:pt x="327733" y="39653"/>
                  <a:pt x="323300" y="40360"/>
                </a:cubicBezTo>
                <a:cubicBezTo>
                  <a:pt x="323270" y="40365"/>
                  <a:pt x="323240" y="40370"/>
                  <a:pt x="323210" y="40375"/>
                </a:cubicBezTo>
                <a:lnTo>
                  <a:pt x="54351" y="84825"/>
                </a:lnTo>
                <a:cubicBezTo>
                  <a:pt x="49934" y="85600"/>
                  <a:pt x="46978" y="89805"/>
                  <a:pt x="47746" y="94223"/>
                </a:cubicBezTo>
                <a:lnTo>
                  <a:pt x="77845" y="275325"/>
                </a:lnTo>
                <a:cubicBezTo>
                  <a:pt x="78552" y="279758"/>
                  <a:pt x="82720" y="282779"/>
                  <a:pt x="87153" y="282071"/>
                </a:cubicBezTo>
                <a:cubicBezTo>
                  <a:pt x="87183" y="282067"/>
                  <a:pt x="87213" y="282062"/>
                  <a:pt x="87243" y="282056"/>
                </a:cubicBezTo>
                <a:close/>
                <a:moveTo>
                  <a:pt x="415285" y="283453"/>
                </a:moveTo>
                <a:lnTo>
                  <a:pt x="369945" y="6847"/>
                </a:lnTo>
                <a:cubicBezTo>
                  <a:pt x="369307" y="2475"/>
                  <a:pt x="365246" y="-553"/>
                  <a:pt x="360874" y="85"/>
                </a:cubicBezTo>
                <a:cubicBezTo>
                  <a:pt x="360807" y="95"/>
                  <a:pt x="360741" y="105"/>
                  <a:pt x="360675" y="116"/>
                </a:cubicBezTo>
                <a:lnTo>
                  <a:pt x="6726" y="58536"/>
                </a:lnTo>
                <a:cubicBezTo>
                  <a:pt x="2309" y="59311"/>
                  <a:pt x="-647" y="63516"/>
                  <a:pt x="121" y="67935"/>
                </a:cubicBezTo>
                <a:lnTo>
                  <a:pt x="45714" y="344667"/>
                </a:lnTo>
                <a:cubicBezTo>
                  <a:pt x="46488" y="349084"/>
                  <a:pt x="50694" y="352040"/>
                  <a:pt x="55112" y="351272"/>
                </a:cubicBezTo>
                <a:lnTo>
                  <a:pt x="408935" y="292851"/>
                </a:lnTo>
                <a:cubicBezTo>
                  <a:pt x="413385" y="292268"/>
                  <a:pt x="416520" y="288186"/>
                  <a:pt x="415936" y="283735"/>
                </a:cubicBezTo>
                <a:cubicBezTo>
                  <a:pt x="415902" y="283470"/>
                  <a:pt x="415853" y="283206"/>
                  <a:pt x="415793" y="28294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3613B5FD-A1E5-4703-978D-848638BC6611}"/>
              </a:ext>
            </a:extLst>
          </p:cNvPr>
          <p:cNvSpPr/>
          <p:nvPr/>
        </p:nvSpPr>
        <p:spPr>
          <a:xfrm>
            <a:off x="6733272" y="2185769"/>
            <a:ext cx="369493" cy="286449"/>
          </a:xfrm>
          <a:custGeom>
            <a:avLst/>
            <a:gdLst>
              <a:gd name="connsiteX0" fmla="*/ 325134 w 369493"/>
              <a:gd name="connsiteY0" fmla="*/ 262409 h 286449"/>
              <a:gd name="connsiteX1" fmla="*/ 320435 w 369493"/>
              <a:gd name="connsiteY1" fmla="*/ 270156 h 286449"/>
              <a:gd name="connsiteX2" fmla="*/ 311545 w 369493"/>
              <a:gd name="connsiteY2" fmla="*/ 272188 h 286449"/>
              <a:gd name="connsiteX3" fmla="*/ 24017 w 369493"/>
              <a:gd name="connsiteY3" fmla="*/ 226214 h 286449"/>
              <a:gd name="connsiteX4" fmla="*/ 16270 w 369493"/>
              <a:gd name="connsiteY4" fmla="*/ 221388 h 286449"/>
              <a:gd name="connsiteX5" fmla="*/ 14111 w 369493"/>
              <a:gd name="connsiteY5" fmla="*/ 212498 h 286449"/>
              <a:gd name="connsiteX6" fmla="*/ 44464 w 369493"/>
              <a:gd name="connsiteY6" fmla="*/ 24030 h 286449"/>
              <a:gd name="connsiteX7" fmla="*/ 49163 w 369493"/>
              <a:gd name="connsiteY7" fmla="*/ 16283 h 286449"/>
              <a:gd name="connsiteX8" fmla="*/ 58053 w 369493"/>
              <a:gd name="connsiteY8" fmla="*/ 14251 h 286449"/>
              <a:gd name="connsiteX9" fmla="*/ 345454 w 369493"/>
              <a:gd name="connsiteY9" fmla="*/ 60352 h 286449"/>
              <a:gd name="connsiteX10" fmla="*/ 353328 w 369493"/>
              <a:gd name="connsiteY10" fmla="*/ 65051 h 286449"/>
              <a:gd name="connsiteX11" fmla="*/ 355360 w 369493"/>
              <a:gd name="connsiteY11" fmla="*/ 73941 h 286449"/>
              <a:gd name="connsiteX12" fmla="*/ 325134 w 369493"/>
              <a:gd name="connsiteY12" fmla="*/ 262536 h 286449"/>
              <a:gd name="connsiteX13" fmla="*/ 138190 w 369493"/>
              <a:gd name="connsiteY13" fmla="*/ 193194 h 286449"/>
              <a:gd name="connsiteX14" fmla="*/ 236869 w 369493"/>
              <a:gd name="connsiteY14" fmla="*/ 152173 h 286449"/>
              <a:gd name="connsiteX15" fmla="*/ 156732 w 369493"/>
              <a:gd name="connsiteY15" fmla="*/ 81434 h 286449"/>
              <a:gd name="connsiteX16" fmla="*/ 138190 w 369493"/>
              <a:gd name="connsiteY16" fmla="*/ 193194 h 286449"/>
              <a:gd name="connsiteX17" fmla="*/ 254395 w 369493"/>
              <a:gd name="connsiteY17" fmla="*/ 148998 h 286449"/>
              <a:gd name="connsiteX18" fmla="*/ 196356 w 369493"/>
              <a:gd name="connsiteY18" fmla="*/ 98198 h 286449"/>
              <a:gd name="connsiteX19" fmla="*/ 196356 w 369493"/>
              <a:gd name="connsiteY19" fmla="*/ 98198 h 286449"/>
              <a:gd name="connsiteX20" fmla="*/ 156605 w 369493"/>
              <a:gd name="connsiteY20" fmla="*/ 62130 h 286449"/>
              <a:gd name="connsiteX21" fmla="*/ 149620 w 369493"/>
              <a:gd name="connsiteY21" fmla="*/ 60860 h 286449"/>
              <a:gd name="connsiteX22" fmla="*/ 145048 w 369493"/>
              <a:gd name="connsiteY22" fmla="*/ 66194 h 286449"/>
              <a:gd name="connsiteX23" fmla="*/ 122442 w 369493"/>
              <a:gd name="connsiteY23" fmla="*/ 202846 h 286449"/>
              <a:gd name="connsiteX24" fmla="*/ 124982 w 369493"/>
              <a:gd name="connsiteY24" fmla="*/ 209450 h 286449"/>
              <a:gd name="connsiteX25" fmla="*/ 128157 w 369493"/>
              <a:gd name="connsiteY25" fmla="*/ 210847 h 286449"/>
              <a:gd name="connsiteX26" fmla="*/ 131967 w 369493"/>
              <a:gd name="connsiteY26" fmla="*/ 210847 h 286449"/>
              <a:gd name="connsiteX27" fmla="*/ 252490 w 369493"/>
              <a:gd name="connsiteY27" fmla="*/ 160047 h 286449"/>
              <a:gd name="connsiteX28" fmla="*/ 256681 w 369493"/>
              <a:gd name="connsiteY28" fmla="*/ 154713 h 286449"/>
              <a:gd name="connsiteX29" fmla="*/ 254395 w 369493"/>
              <a:gd name="connsiteY29" fmla="*/ 148363 h 286449"/>
              <a:gd name="connsiteX30" fmla="*/ 364504 w 369493"/>
              <a:gd name="connsiteY30" fmla="*/ 56796 h 286449"/>
              <a:gd name="connsiteX31" fmla="*/ 347740 w 369493"/>
              <a:gd name="connsiteY31" fmla="*/ 46382 h 286449"/>
              <a:gd name="connsiteX32" fmla="*/ 60212 w 369493"/>
              <a:gd name="connsiteY32" fmla="*/ 281 h 286449"/>
              <a:gd name="connsiteX33" fmla="*/ 30621 w 369493"/>
              <a:gd name="connsiteY33" fmla="*/ 21744 h 286449"/>
              <a:gd name="connsiteX34" fmla="*/ 395 w 369493"/>
              <a:gd name="connsiteY34" fmla="*/ 210339 h 286449"/>
              <a:gd name="connsiteX35" fmla="*/ 20965 w 369493"/>
              <a:gd name="connsiteY35" fmla="*/ 239788 h 286449"/>
              <a:gd name="connsiteX36" fmla="*/ 21858 w 369493"/>
              <a:gd name="connsiteY36" fmla="*/ 239930 h 286449"/>
              <a:gd name="connsiteX37" fmla="*/ 309259 w 369493"/>
              <a:gd name="connsiteY37" fmla="*/ 286031 h 286449"/>
              <a:gd name="connsiteX38" fmla="*/ 338810 w 369493"/>
              <a:gd name="connsiteY38" fmla="*/ 265608 h 286449"/>
              <a:gd name="connsiteX39" fmla="*/ 338977 w 369493"/>
              <a:gd name="connsiteY39" fmla="*/ 264569 h 286449"/>
              <a:gd name="connsiteX40" fmla="*/ 369203 w 369493"/>
              <a:gd name="connsiteY40" fmla="*/ 75973 h 286449"/>
              <a:gd name="connsiteX41" fmla="*/ 364631 w 369493"/>
              <a:gd name="connsiteY41" fmla="*/ 56796 h 286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69493" h="286449">
                <a:moveTo>
                  <a:pt x="325134" y="262409"/>
                </a:moveTo>
                <a:cubicBezTo>
                  <a:pt x="324574" y="265482"/>
                  <a:pt x="322901" y="268240"/>
                  <a:pt x="320435" y="270156"/>
                </a:cubicBezTo>
                <a:cubicBezTo>
                  <a:pt x="317870" y="272010"/>
                  <a:pt x="314661" y="272743"/>
                  <a:pt x="311545" y="272188"/>
                </a:cubicBezTo>
                <a:lnTo>
                  <a:pt x="24017" y="226214"/>
                </a:lnTo>
                <a:cubicBezTo>
                  <a:pt x="20926" y="225621"/>
                  <a:pt x="18165" y="223902"/>
                  <a:pt x="16270" y="221388"/>
                </a:cubicBezTo>
                <a:cubicBezTo>
                  <a:pt x="14471" y="218796"/>
                  <a:pt x="13701" y="215627"/>
                  <a:pt x="14111" y="212498"/>
                </a:cubicBezTo>
                <a:lnTo>
                  <a:pt x="44464" y="24030"/>
                </a:lnTo>
                <a:cubicBezTo>
                  <a:pt x="44924" y="20921"/>
                  <a:pt x="46618" y="18129"/>
                  <a:pt x="49163" y="16283"/>
                </a:cubicBezTo>
                <a:cubicBezTo>
                  <a:pt x="51773" y="14529"/>
                  <a:pt x="54940" y="13805"/>
                  <a:pt x="58053" y="14251"/>
                </a:cubicBezTo>
                <a:lnTo>
                  <a:pt x="345454" y="60352"/>
                </a:lnTo>
                <a:cubicBezTo>
                  <a:pt x="348572" y="60884"/>
                  <a:pt x="351380" y="62559"/>
                  <a:pt x="353328" y="65051"/>
                </a:cubicBezTo>
                <a:cubicBezTo>
                  <a:pt x="355083" y="67661"/>
                  <a:pt x="355807" y="70829"/>
                  <a:pt x="355360" y="73941"/>
                </a:cubicBezTo>
                <a:lnTo>
                  <a:pt x="325134" y="262536"/>
                </a:lnTo>
                <a:close/>
                <a:moveTo>
                  <a:pt x="138190" y="193194"/>
                </a:moveTo>
                <a:lnTo>
                  <a:pt x="236869" y="152173"/>
                </a:lnTo>
                <a:lnTo>
                  <a:pt x="156732" y="81434"/>
                </a:lnTo>
                <a:lnTo>
                  <a:pt x="138190" y="193194"/>
                </a:lnTo>
                <a:close/>
                <a:moveTo>
                  <a:pt x="254395" y="148998"/>
                </a:moveTo>
                <a:lnTo>
                  <a:pt x="196356" y="98198"/>
                </a:lnTo>
                <a:lnTo>
                  <a:pt x="196356" y="98198"/>
                </a:lnTo>
                <a:lnTo>
                  <a:pt x="156605" y="62130"/>
                </a:lnTo>
                <a:cubicBezTo>
                  <a:pt x="154681" y="60467"/>
                  <a:pt x="152006" y="59981"/>
                  <a:pt x="149620" y="60860"/>
                </a:cubicBezTo>
                <a:cubicBezTo>
                  <a:pt x="147278" y="61730"/>
                  <a:pt x="145549" y="63746"/>
                  <a:pt x="145048" y="66194"/>
                </a:cubicBezTo>
                <a:lnTo>
                  <a:pt x="122442" y="202846"/>
                </a:lnTo>
                <a:cubicBezTo>
                  <a:pt x="122056" y="205343"/>
                  <a:pt x="123023" y="207856"/>
                  <a:pt x="124982" y="209450"/>
                </a:cubicBezTo>
                <a:cubicBezTo>
                  <a:pt x="125923" y="210146"/>
                  <a:pt x="127008" y="210624"/>
                  <a:pt x="128157" y="210847"/>
                </a:cubicBezTo>
                <a:cubicBezTo>
                  <a:pt x="129398" y="211229"/>
                  <a:pt x="130726" y="211229"/>
                  <a:pt x="131967" y="210847"/>
                </a:cubicBezTo>
                <a:lnTo>
                  <a:pt x="252490" y="160047"/>
                </a:lnTo>
                <a:cubicBezTo>
                  <a:pt x="254715" y="159113"/>
                  <a:pt x="256299" y="157096"/>
                  <a:pt x="256681" y="154713"/>
                </a:cubicBezTo>
                <a:cubicBezTo>
                  <a:pt x="257013" y="152349"/>
                  <a:pt x="256158" y="149974"/>
                  <a:pt x="254395" y="148363"/>
                </a:cubicBezTo>
                <a:close/>
                <a:moveTo>
                  <a:pt x="364504" y="56796"/>
                </a:moveTo>
                <a:cubicBezTo>
                  <a:pt x="360548" y="51207"/>
                  <a:pt x="354503" y="47452"/>
                  <a:pt x="347740" y="46382"/>
                </a:cubicBezTo>
                <a:lnTo>
                  <a:pt x="60212" y="281"/>
                </a:lnTo>
                <a:cubicBezTo>
                  <a:pt x="46157" y="-1785"/>
                  <a:pt x="33021" y="7743"/>
                  <a:pt x="30621" y="21744"/>
                </a:cubicBezTo>
                <a:lnTo>
                  <a:pt x="395" y="210339"/>
                </a:lnTo>
                <a:cubicBezTo>
                  <a:pt x="-2057" y="224151"/>
                  <a:pt x="7152" y="237336"/>
                  <a:pt x="20965" y="239788"/>
                </a:cubicBezTo>
                <a:cubicBezTo>
                  <a:pt x="21261" y="239841"/>
                  <a:pt x="21560" y="239888"/>
                  <a:pt x="21858" y="239930"/>
                </a:cubicBezTo>
                <a:lnTo>
                  <a:pt x="309259" y="286031"/>
                </a:lnTo>
                <a:cubicBezTo>
                  <a:pt x="323059" y="288552"/>
                  <a:pt x="336290" y="279408"/>
                  <a:pt x="338810" y="265608"/>
                </a:cubicBezTo>
                <a:cubicBezTo>
                  <a:pt x="338872" y="265263"/>
                  <a:pt x="338929" y="264916"/>
                  <a:pt x="338977" y="264569"/>
                </a:cubicBezTo>
                <a:lnTo>
                  <a:pt x="369203" y="75973"/>
                </a:lnTo>
                <a:cubicBezTo>
                  <a:pt x="370211" y="69231"/>
                  <a:pt x="368573" y="62359"/>
                  <a:pt x="364631" y="56796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75453190-A905-4B60-AD63-665746D4881E}"/>
              </a:ext>
            </a:extLst>
          </p:cNvPr>
          <p:cNvSpPr/>
          <p:nvPr/>
        </p:nvSpPr>
        <p:spPr>
          <a:xfrm>
            <a:off x="5642483" y="2975822"/>
            <a:ext cx="335180" cy="384616"/>
          </a:xfrm>
          <a:custGeom>
            <a:avLst/>
            <a:gdLst>
              <a:gd name="connsiteX0" fmla="*/ 39878 w 335180"/>
              <a:gd name="connsiteY0" fmla="*/ 309159 h 384616"/>
              <a:gd name="connsiteX1" fmla="*/ 60452 w 335180"/>
              <a:gd name="connsiteY1" fmla="*/ 298237 h 384616"/>
              <a:gd name="connsiteX2" fmla="*/ 77978 w 335180"/>
              <a:gd name="connsiteY2" fmla="*/ 331638 h 384616"/>
              <a:gd name="connsiteX3" fmla="*/ 87376 w 335180"/>
              <a:gd name="connsiteY3" fmla="*/ 334559 h 384616"/>
              <a:gd name="connsiteX4" fmla="*/ 282702 w 335180"/>
              <a:gd name="connsiteY4" fmla="*/ 231816 h 384616"/>
              <a:gd name="connsiteX5" fmla="*/ 285623 w 335180"/>
              <a:gd name="connsiteY5" fmla="*/ 222418 h 384616"/>
              <a:gd name="connsiteX6" fmla="*/ 268097 w 335180"/>
              <a:gd name="connsiteY6" fmla="*/ 189017 h 384616"/>
              <a:gd name="connsiteX7" fmla="*/ 288798 w 335180"/>
              <a:gd name="connsiteY7" fmla="*/ 178222 h 384616"/>
              <a:gd name="connsiteX8" fmla="*/ 320421 w 335180"/>
              <a:gd name="connsiteY8" fmla="*/ 238420 h 384616"/>
              <a:gd name="connsiteX9" fmla="*/ 71501 w 335180"/>
              <a:gd name="connsiteY9" fmla="*/ 369357 h 384616"/>
              <a:gd name="connsiteX10" fmla="*/ 39878 w 335180"/>
              <a:gd name="connsiteY10" fmla="*/ 309159 h 384616"/>
              <a:gd name="connsiteX11" fmla="*/ 62992 w 335180"/>
              <a:gd name="connsiteY11" fmla="*/ 159045 h 384616"/>
              <a:gd name="connsiteX12" fmla="*/ 16891 w 335180"/>
              <a:gd name="connsiteY12" fmla="*/ 183302 h 384616"/>
              <a:gd name="connsiteX13" fmla="*/ 14605 w 335180"/>
              <a:gd name="connsiteY13" fmla="*/ 185080 h 384616"/>
              <a:gd name="connsiteX14" fmla="*/ 86360 w 335180"/>
              <a:gd name="connsiteY14" fmla="*/ 213782 h 384616"/>
              <a:gd name="connsiteX15" fmla="*/ 159512 w 335180"/>
              <a:gd name="connsiteY15" fmla="*/ 242992 h 384616"/>
              <a:gd name="connsiteX16" fmla="*/ 163449 w 335180"/>
              <a:gd name="connsiteY16" fmla="*/ 242230 h 384616"/>
              <a:gd name="connsiteX17" fmla="*/ 163449 w 335180"/>
              <a:gd name="connsiteY17" fmla="*/ 242230 h 384616"/>
              <a:gd name="connsiteX18" fmla="*/ 166370 w 335180"/>
              <a:gd name="connsiteY18" fmla="*/ 239309 h 384616"/>
              <a:gd name="connsiteX19" fmla="*/ 200787 w 335180"/>
              <a:gd name="connsiteY19" fmla="*/ 86909 h 384616"/>
              <a:gd name="connsiteX20" fmla="*/ 197993 w 335180"/>
              <a:gd name="connsiteY20" fmla="*/ 87798 h 384616"/>
              <a:gd name="connsiteX21" fmla="*/ 150495 w 335180"/>
              <a:gd name="connsiteY21" fmla="*/ 113198 h 384616"/>
              <a:gd name="connsiteX22" fmla="*/ 141097 w 335180"/>
              <a:gd name="connsiteY22" fmla="*/ 110277 h 384616"/>
              <a:gd name="connsiteX23" fmla="*/ 119126 w 335180"/>
              <a:gd name="connsiteY23" fmla="*/ 68494 h 384616"/>
              <a:gd name="connsiteX24" fmla="*/ 43942 w 335180"/>
              <a:gd name="connsiteY24" fmla="*/ 108118 h 384616"/>
              <a:gd name="connsiteX25" fmla="*/ 65913 w 335180"/>
              <a:gd name="connsiteY25" fmla="*/ 149774 h 384616"/>
              <a:gd name="connsiteX26" fmla="*/ 62992 w 335180"/>
              <a:gd name="connsiteY26" fmla="*/ 159172 h 384616"/>
              <a:gd name="connsiteX27" fmla="*/ 50292 w 335180"/>
              <a:gd name="connsiteY27" fmla="*/ 150028 h 384616"/>
              <a:gd name="connsiteX28" fmla="*/ 10287 w 335180"/>
              <a:gd name="connsiteY28" fmla="*/ 170983 h 384616"/>
              <a:gd name="connsiteX29" fmla="*/ 0 w 335180"/>
              <a:gd name="connsiteY29" fmla="*/ 186731 h 384616"/>
              <a:gd name="connsiteX30" fmla="*/ 7874 w 335180"/>
              <a:gd name="connsiteY30" fmla="*/ 197399 h 384616"/>
              <a:gd name="connsiteX31" fmla="*/ 81026 w 335180"/>
              <a:gd name="connsiteY31" fmla="*/ 226609 h 384616"/>
              <a:gd name="connsiteX32" fmla="*/ 81026 w 335180"/>
              <a:gd name="connsiteY32" fmla="*/ 226609 h 384616"/>
              <a:gd name="connsiteX33" fmla="*/ 154178 w 335180"/>
              <a:gd name="connsiteY33" fmla="*/ 255946 h 384616"/>
              <a:gd name="connsiteX34" fmla="*/ 169799 w 335180"/>
              <a:gd name="connsiteY34" fmla="*/ 254549 h 384616"/>
              <a:gd name="connsiteX35" fmla="*/ 169799 w 335180"/>
              <a:gd name="connsiteY35" fmla="*/ 254549 h 384616"/>
              <a:gd name="connsiteX36" fmla="*/ 179832 w 335180"/>
              <a:gd name="connsiteY36" fmla="*/ 241849 h 384616"/>
              <a:gd name="connsiteX37" fmla="*/ 214503 w 335180"/>
              <a:gd name="connsiteY37" fmla="*/ 88052 h 384616"/>
              <a:gd name="connsiteX38" fmla="*/ 210185 w 335180"/>
              <a:gd name="connsiteY38" fmla="*/ 75352 h 384616"/>
              <a:gd name="connsiteX39" fmla="*/ 191389 w 335180"/>
              <a:gd name="connsiteY39" fmla="*/ 75352 h 384616"/>
              <a:gd name="connsiteX40" fmla="*/ 150241 w 335180"/>
              <a:gd name="connsiteY40" fmla="*/ 97577 h 384616"/>
              <a:gd name="connsiteX41" fmla="*/ 130429 w 335180"/>
              <a:gd name="connsiteY41" fmla="*/ 59477 h 384616"/>
              <a:gd name="connsiteX42" fmla="*/ 114808 w 335180"/>
              <a:gd name="connsiteY42" fmla="*/ 54651 h 384616"/>
              <a:gd name="connsiteX43" fmla="*/ 35433 w 335180"/>
              <a:gd name="connsiteY43" fmla="*/ 96434 h 384616"/>
              <a:gd name="connsiteX44" fmla="*/ 30484 w 335180"/>
              <a:gd name="connsiteY44" fmla="*/ 111823 h 384616"/>
              <a:gd name="connsiteX45" fmla="*/ 30607 w 335180"/>
              <a:gd name="connsiteY45" fmla="*/ 112055 h 384616"/>
              <a:gd name="connsiteX46" fmla="*/ 50419 w 335180"/>
              <a:gd name="connsiteY46" fmla="*/ 150155 h 384616"/>
              <a:gd name="connsiteX47" fmla="*/ 16256 w 335180"/>
              <a:gd name="connsiteY47" fmla="*/ 54016 h 384616"/>
              <a:gd name="connsiteX48" fmla="*/ 91567 w 335180"/>
              <a:gd name="connsiteY48" fmla="*/ 14392 h 384616"/>
              <a:gd name="connsiteX49" fmla="*/ 101219 w 335180"/>
              <a:gd name="connsiteY49" fmla="*/ 32680 h 384616"/>
              <a:gd name="connsiteX50" fmla="*/ 26035 w 335180"/>
              <a:gd name="connsiteY50" fmla="*/ 72177 h 384616"/>
              <a:gd name="connsiteX51" fmla="*/ 16383 w 335180"/>
              <a:gd name="connsiteY51" fmla="*/ 53889 h 384616"/>
              <a:gd name="connsiteX52" fmla="*/ 30988 w 335180"/>
              <a:gd name="connsiteY52" fmla="*/ 85385 h 384616"/>
              <a:gd name="connsiteX53" fmla="*/ 14351 w 335180"/>
              <a:gd name="connsiteY53" fmla="*/ 80305 h 384616"/>
              <a:gd name="connsiteX54" fmla="*/ 3175 w 335180"/>
              <a:gd name="connsiteY54" fmla="*/ 58969 h 384616"/>
              <a:gd name="connsiteX55" fmla="*/ 8382 w 335180"/>
              <a:gd name="connsiteY55" fmla="*/ 42459 h 384616"/>
              <a:gd name="connsiteX56" fmla="*/ 86487 w 335180"/>
              <a:gd name="connsiteY56" fmla="*/ 1311 h 384616"/>
              <a:gd name="connsiteX57" fmla="*/ 103124 w 335180"/>
              <a:gd name="connsiteY57" fmla="*/ 6391 h 384616"/>
              <a:gd name="connsiteX58" fmla="*/ 114300 w 335180"/>
              <a:gd name="connsiteY58" fmla="*/ 27727 h 384616"/>
              <a:gd name="connsiteX59" fmla="*/ 109093 w 335180"/>
              <a:gd name="connsiteY59" fmla="*/ 44237 h 384616"/>
              <a:gd name="connsiteX60" fmla="*/ 31115 w 335180"/>
              <a:gd name="connsiteY60" fmla="*/ 84877 h 384616"/>
              <a:gd name="connsiteX61" fmla="*/ 26289 w 335180"/>
              <a:gd name="connsiteY61" fmla="*/ 313985 h 384616"/>
              <a:gd name="connsiteX62" fmla="*/ 60198 w 335180"/>
              <a:gd name="connsiteY62" fmla="*/ 378501 h 384616"/>
              <a:gd name="connsiteX63" fmla="*/ 75692 w 335180"/>
              <a:gd name="connsiteY63" fmla="*/ 383327 h 384616"/>
              <a:gd name="connsiteX64" fmla="*/ 329057 w 335180"/>
              <a:gd name="connsiteY64" fmla="*/ 249977 h 384616"/>
              <a:gd name="connsiteX65" fmla="*/ 333883 w 335180"/>
              <a:gd name="connsiteY65" fmla="*/ 234356 h 384616"/>
              <a:gd name="connsiteX66" fmla="*/ 299974 w 335180"/>
              <a:gd name="connsiteY66" fmla="*/ 169967 h 384616"/>
              <a:gd name="connsiteX67" fmla="*/ 284353 w 335180"/>
              <a:gd name="connsiteY67" fmla="*/ 165141 h 384616"/>
              <a:gd name="connsiteX68" fmla="*/ 258953 w 335180"/>
              <a:gd name="connsiteY68" fmla="*/ 177841 h 384616"/>
              <a:gd name="connsiteX69" fmla="*/ 254127 w 335180"/>
              <a:gd name="connsiteY69" fmla="*/ 193462 h 384616"/>
              <a:gd name="connsiteX70" fmla="*/ 269494 w 335180"/>
              <a:gd name="connsiteY70" fmla="*/ 222672 h 384616"/>
              <a:gd name="connsiteX71" fmla="*/ 86614 w 335180"/>
              <a:gd name="connsiteY71" fmla="*/ 318938 h 384616"/>
              <a:gd name="connsiteX72" fmla="*/ 71247 w 335180"/>
              <a:gd name="connsiteY72" fmla="*/ 289728 h 384616"/>
              <a:gd name="connsiteX73" fmla="*/ 55859 w 335180"/>
              <a:gd name="connsiteY73" fmla="*/ 284779 h 384616"/>
              <a:gd name="connsiteX74" fmla="*/ 55626 w 335180"/>
              <a:gd name="connsiteY74" fmla="*/ 284902 h 384616"/>
              <a:gd name="connsiteX75" fmla="*/ 30226 w 335180"/>
              <a:gd name="connsiteY75" fmla="*/ 297602 h 384616"/>
              <a:gd name="connsiteX76" fmla="*/ 26161 w 335180"/>
              <a:gd name="connsiteY76" fmla="*/ 313062 h 384616"/>
              <a:gd name="connsiteX77" fmla="*/ 26416 w 335180"/>
              <a:gd name="connsiteY77" fmla="*/ 313477 h 384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35180" h="384616">
                <a:moveTo>
                  <a:pt x="39878" y="309159"/>
                </a:moveTo>
                <a:lnTo>
                  <a:pt x="60452" y="298237"/>
                </a:lnTo>
                <a:lnTo>
                  <a:pt x="77978" y="331638"/>
                </a:lnTo>
                <a:cubicBezTo>
                  <a:pt x="79822" y="334972"/>
                  <a:pt x="83967" y="336260"/>
                  <a:pt x="87376" y="334559"/>
                </a:cubicBezTo>
                <a:lnTo>
                  <a:pt x="282702" y="231816"/>
                </a:lnTo>
                <a:cubicBezTo>
                  <a:pt x="286092" y="230018"/>
                  <a:pt x="287396" y="225822"/>
                  <a:pt x="285623" y="222418"/>
                </a:cubicBezTo>
                <a:lnTo>
                  <a:pt x="268097" y="189017"/>
                </a:lnTo>
                <a:lnTo>
                  <a:pt x="288798" y="178222"/>
                </a:lnTo>
                <a:lnTo>
                  <a:pt x="320421" y="238420"/>
                </a:lnTo>
                <a:lnTo>
                  <a:pt x="71501" y="369357"/>
                </a:lnTo>
                <a:lnTo>
                  <a:pt x="39878" y="309159"/>
                </a:lnTo>
                <a:close/>
                <a:moveTo>
                  <a:pt x="62992" y="159045"/>
                </a:moveTo>
                <a:lnTo>
                  <a:pt x="16891" y="183302"/>
                </a:lnTo>
                <a:cubicBezTo>
                  <a:pt x="16063" y="183806"/>
                  <a:pt x="15296" y="184402"/>
                  <a:pt x="14605" y="185080"/>
                </a:cubicBezTo>
                <a:lnTo>
                  <a:pt x="86360" y="213782"/>
                </a:lnTo>
                <a:lnTo>
                  <a:pt x="159512" y="242992"/>
                </a:lnTo>
                <a:cubicBezTo>
                  <a:pt x="160873" y="243222"/>
                  <a:pt x="162272" y="242951"/>
                  <a:pt x="163449" y="242230"/>
                </a:cubicBezTo>
                <a:lnTo>
                  <a:pt x="163449" y="242230"/>
                </a:lnTo>
                <a:cubicBezTo>
                  <a:pt x="164733" y="241626"/>
                  <a:pt x="165766" y="240593"/>
                  <a:pt x="166370" y="239309"/>
                </a:cubicBezTo>
                <a:lnTo>
                  <a:pt x="200787" y="86909"/>
                </a:lnTo>
                <a:cubicBezTo>
                  <a:pt x="199795" y="86963"/>
                  <a:pt x="198834" y="87269"/>
                  <a:pt x="197993" y="87798"/>
                </a:cubicBezTo>
                <a:lnTo>
                  <a:pt x="150495" y="113198"/>
                </a:lnTo>
                <a:cubicBezTo>
                  <a:pt x="147086" y="114899"/>
                  <a:pt x="142942" y="113611"/>
                  <a:pt x="141097" y="110277"/>
                </a:cubicBezTo>
                <a:lnTo>
                  <a:pt x="119126" y="68494"/>
                </a:lnTo>
                <a:lnTo>
                  <a:pt x="43942" y="108118"/>
                </a:lnTo>
                <a:lnTo>
                  <a:pt x="65913" y="149774"/>
                </a:lnTo>
                <a:cubicBezTo>
                  <a:pt x="67686" y="153178"/>
                  <a:pt x="66382" y="157374"/>
                  <a:pt x="62992" y="159172"/>
                </a:cubicBezTo>
                <a:close/>
                <a:moveTo>
                  <a:pt x="50292" y="150028"/>
                </a:moveTo>
                <a:lnTo>
                  <a:pt x="10287" y="170983"/>
                </a:lnTo>
                <a:cubicBezTo>
                  <a:pt x="4071" y="173767"/>
                  <a:pt x="52" y="179921"/>
                  <a:pt x="0" y="186731"/>
                </a:cubicBezTo>
                <a:cubicBezTo>
                  <a:pt x="413" y="191484"/>
                  <a:pt x="3454" y="195604"/>
                  <a:pt x="7874" y="197399"/>
                </a:cubicBezTo>
                <a:lnTo>
                  <a:pt x="81026" y="226609"/>
                </a:lnTo>
                <a:lnTo>
                  <a:pt x="81026" y="226609"/>
                </a:lnTo>
                <a:lnTo>
                  <a:pt x="154178" y="255946"/>
                </a:lnTo>
                <a:cubicBezTo>
                  <a:pt x="159352" y="257680"/>
                  <a:pt x="165015" y="257174"/>
                  <a:pt x="169799" y="254549"/>
                </a:cubicBezTo>
                <a:lnTo>
                  <a:pt x="169799" y="254549"/>
                </a:lnTo>
                <a:cubicBezTo>
                  <a:pt x="174876" y="252032"/>
                  <a:pt x="178558" y="247371"/>
                  <a:pt x="179832" y="241849"/>
                </a:cubicBezTo>
                <a:lnTo>
                  <a:pt x="214503" y="88052"/>
                </a:lnTo>
                <a:cubicBezTo>
                  <a:pt x="215599" y="83342"/>
                  <a:pt x="213925" y="78418"/>
                  <a:pt x="210185" y="75352"/>
                </a:cubicBezTo>
                <a:cubicBezTo>
                  <a:pt x="204449" y="71708"/>
                  <a:pt x="197124" y="71708"/>
                  <a:pt x="191389" y="75352"/>
                </a:cubicBezTo>
                <a:lnTo>
                  <a:pt x="150241" y="97577"/>
                </a:lnTo>
                <a:lnTo>
                  <a:pt x="130429" y="59477"/>
                </a:lnTo>
                <a:cubicBezTo>
                  <a:pt x="127402" y="53887"/>
                  <a:pt x="120460" y="51742"/>
                  <a:pt x="114808" y="54651"/>
                </a:cubicBezTo>
                <a:lnTo>
                  <a:pt x="35433" y="96434"/>
                </a:lnTo>
                <a:cubicBezTo>
                  <a:pt x="29817" y="99317"/>
                  <a:pt x="27601" y="106207"/>
                  <a:pt x="30484" y="111823"/>
                </a:cubicBezTo>
                <a:cubicBezTo>
                  <a:pt x="30524" y="111901"/>
                  <a:pt x="30565" y="111978"/>
                  <a:pt x="30607" y="112055"/>
                </a:cubicBezTo>
                <a:lnTo>
                  <a:pt x="50419" y="150155"/>
                </a:lnTo>
                <a:close/>
                <a:moveTo>
                  <a:pt x="16256" y="54016"/>
                </a:moveTo>
                <a:lnTo>
                  <a:pt x="91567" y="14392"/>
                </a:lnTo>
                <a:lnTo>
                  <a:pt x="101219" y="32680"/>
                </a:lnTo>
                <a:lnTo>
                  <a:pt x="26035" y="72177"/>
                </a:lnTo>
                <a:lnTo>
                  <a:pt x="16383" y="53889"/>
                </a:lnTo>
                <a:close/>
                <a:moveTo>
                  <a:pt x="30988" y="85385"/>
                </a:moveTo>
                <a:cubicBezTo>
                  <a:pt x="24971" y="88352"/>
                  <a:pt x="17685" y="86127"/>
                  <a:pt x="14351" y="80305"/>
                </a:cubicBezTo>
                <a:lnTo>
                  <a:pt x="3175" y="58969"/>
                </a:lnTo>
                <a:cubicBezTo>
                  <a:pt x="310" y="52952"/>
                  <a:pt x="2583" y="45744"/>
                  <a:pt x="8382" y="42459"/>
                </a:cubicBezTo>
                <a:lnTo>
                  <a:pt x="86487" y="1311"/>
                </a:lnTo>
                <a:cubicBezTo>
                  <a:pt x="92504" y="-1655"/>
                  <a:pt x="99790" y="570"/>
                  <a:pt x="103124" y="6391"/>
                </a:cubicBezTo>
                <a:lnTo>
                  <a:pt x="114300" y="27727"/>
                </a:lnTo>
                <a:cubicBezTo>
                  <a:pt x="117165" y="33744"/>
                  <a:pt x="114892" y="40953"/>
                  <a:pt x="109093" y="44237"/>
                </a:cubicBezTo>
                <a:lnTo>
                  <a:pt x="31115" y="84877"/>
                </a:lnTo>
                <a:close/>
                <a:moveTo>
                  <a:pt x="26289" y="313985"/>
                </a:moveTo>
                <a:lnTo>
                  <a:pt x="60198" y="378501"/>
                </a:lnTo>
                <a:cubicBezTo>
                  <a:pt x="63175" y="384075"/>
                  <a:pt x="70076" y="386225"/>
                  <a:pt x="75692" y="383327"/>
                </a:cubicBezTo>
                <a:lnTo>
                  <a:pt x="329057" y="249977"/>
                </a:lnTo>
                <a:cubicBezTo>
                  <a:pt x="334648" y="246950"/>
                  <a:pt x="336792" y="240009"/>
                  <a:pt x="333883" y="234356"/>
                </a:cubicBezTo>
                <a:lnTo>
                  <a:pt x="299974" y="169967"/>
                </a:lnTo>
                <a:cubicBezTo>
                  <a:pt x="296947" y="164377"/>
                  <a:pt x="290006" y="162232"/>
                  <a:pt x="284353" y="165141"/>
                </a:cubicBezTo>
                <a:lnTo>
                  <a:pt x="258953" y="177841"/>
                </a:lnTo>
                <a:cubicBezTo>
                  <a:pt x="253362" y="180868"/>
                  <a:pt x="251218" y="187810"/>
                  <a:pt x="254127" y="193462"/>
                </a:cubicBezTo>
                <a:lnTo>
                  <a:pt x="269494" y="222672"/>
                </a:lnTo>
                <a:lnTo>
                  <a:pt x="86614" y="318938"/>
                </a:lnTo>
                <a:lnTo>
                  <a:pt x="71247" y="289728"/>
                </a:lnTo>
                <a:cubicBezTo>
                  <a:pt x="68364" y="284112"/>
                  <a:pt x="61475" y="281897"/>
                  <a:pt x="55859" y="284779"/>
                </a:cubicBezTo>
                <a:cubicBezTo>
                  <a:pt x="55781" y="284819"/>
                  <a:pt x="55703" y="284860"/>
                  <a:pt x="55626" y="284902"/>
                </a:cubicBezTo>
                <a:lnTo>
                  <a:pt x="30226" y="297602"/>
                </a:lnTo>
                <a:cubicBezTo>
                  <a:pt x="24835" y="300749"/>
                  <a:pt x="23015" y="307670"/>
                  <a:pt x="26161" y="313062"/>
                </a:cubicBezTo>
                <a:cubicBezTo>
                  <a:pt x="26243" y="313202"/>
                  <a:pt x="26328" y="313341"/>
                  <a:pt x="26416" y="313477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4B3E14B8-D112-491E-A2F9-D8322B1CF56B}"/>
              </a:ext>
            </a:extLst>
          </p:cNvPr>
          <p:cNvSpPr/>
          <p:nvPr/>
        </p:nvSpPr>
        <p:spPr>
          <a:xfrm>
            <a:off x="7477742" y="2579102"/>
            <a:ext cx="315597" cy="275831"/>
          </a:xfrm>
          <a:custGeom>
            <a:avLst/>
            <a:gdLst>
              <a:gd name="connsiteX0" fmla="*/ 274591 w 315597"/>
              <a:gd name="connsiteY0" fmla="*/ 144921 h 275831"/>
              <a:gd name="connsiteX1" fmla="*/ 213885 w 315597"/>
              <a:gd name="connsiteY1" fmla="*/ 184418 h 275831"/>
              <a:gd name="connsiteX2" fmla="*/ 190264 w 315597"/>
              <a:gd name="connsiteY2" fmla="*/ 148096 h 275831"/>
              <a:gd name="connsiteX3" fmla="*/ 195725 w 315597"/>
              <a:gd name="connsiteY3" fmla="*/ 144540 h 275831"/>
              <a:gd name="connsiteX4" fmla="*/ 202456 w 315597"/>
              <a:gd name="connsiteY4" fmla="*/ 131840 h 275831"/>
              <a:gd name="connsiteX5" fmla="*/ 193439 w 315597"/>
              <a:gd name="connsiteY5" fmla="*/ 122315 h 275831"/>
              <a:gd name="connsiteX6" fmla="*/ 143527 w 315597"/>
              <a:gd name="connsiteY6" fmla="*/ 106186 h 275831"/>
              <a:gd name="connsiteX7" fmla="*/ 130827 w 315597"/>
              <a:gd name="connsiteY7" fmla="*/ 107837 h 275831"/>
              <a:gd name="connsiteX8" fmla="*/ 124096 w 315597"/>
              <a:gd name="connsiteY8" fmla="*/ 119140 h 275831"/>
              <a:gd name="connsiteX9" fmla="*/ 118508 w 315597"/>
              <a:gd name="connsiteY9" fmla="*/ 171337 h 275831"/>
              <a:gd name="connsiteX10" fmla="*/ 123589 w 315597"/>
              <a:gd name="connsiteY10" fmla="*/ 183402 h 275831"/>
              <a:gd name="connsiteX11" fmla="*/ 137305 w 315597"/>
              <a:gd name="connsiteY11" fmla="*/ 182259 h 275831"/>
              <a:gd name="connsiteX12" fmla="*/ 142765 w 315597"/>
              <a:gd name="connsiteY12" fmla="*/ 178702 h 275831"/>
              <a:gd name="connsiteX13" fmla="*/ 166388 w 315597"/>
              <a:gd name="connsiteY13" fmla="*/ 215024 h 275831"/>
              <a:gd name="connsiteX14" fmla="*/ 109618 w 315597"/>
              <a:gd name="connsiteY14" fmla="*/ 251855 h 275831"/>
              <a:gd name="connsiteX15" fmla="*/ 108476 w 315597"/>
              <a:gd name="connsiteY15" fmla="*/ 252617 h 275831"/>
              <a:gd name="connsiteX16" fmla="*/ 22369 w 315597"/>
              <a:gd name="connsiteY16" fmla="*/ 234074 h 275831"/>
              <a:gd name="connsiteX17" fmla="*/ 40911 w 315597"/>
              <a:gd name="connsiteY17" fmla="*/ 147968 h 275831"/>
              <a:gd name="connsiteX18" fmla="*/ 48151 w 315597"/>
              <a:gd name="connsiteY18" fmla="*/ 144031 h 275831"/>
              <a:gd name="connsiteX19" fmla="*/ 54754 w 315597"/>
              <a:gd name="connsiteY19" fmla="*/ 140856 h 275831"/>
              <a:gd name="connsiteX20" fmla="*/ 58310 w 315597"/>
              <a:gd name="connsiteY20" fmla="*/ 136665 h 275831"/>
              <a:gd name="connsiteX21" fmla="*/ 58310 w 315597"/>
              <a:gd name="connsiteY21" fmla="*/ 131205 h 275831"/>
              <a:gd name="connsiteX22" fmla="*/ 53357 w 315597"/>
              <a:gd name="connsiteY22" fmla="*/ 125997 h 275831"/>
              <a:gd name="connsiteX23" fmla="*/ 80090 w 315597"/>
              <a:gd name="connsiteY23" fmla="*/ 21413 h 275831"/>
              <a:gd name="connsiteX24" fmla="*/ 184675 w 315597"/>
              <a:gd name="connsiteY24" fmla="*/ 48146 h 275831"/>
              <a:gd name="connsiteX25" fmla="*/ 187342 w 315597"/>
              <a:gd name="connsiteY25" fmla="*/ 52592 h 275831"/>
              <a:gd name="connsiteX26" fmla="*/ 191279 w 315597"/>
              <a:gd name="connsiteY26" fmla="*/ 59703 h 275831"/>
              <a:gd name="connsiteX27" fmla="*/ 196105 w 315597"/>
              <a:gd name="connsiteY27" fmla="*/ 63259 h 275831"/>
              <a:gd name="connsiteX28" fmla="*/ 201820 w 315597"/>
              <a:gd name="connsiteY28" fmla="*/ 61736 h 275831"/>
              <a:gd name="connsiteX29" fmla="*/ 208170 w 315597"/>
              <a:gd name="connsiteY29" fmla="*/ 56655 h 275831"/>
              <a:gd name="connsiteX30" fmla="*/ 213504 w 315597"/>
              <a:gd name="connsiteY30" fmla="*/ 52718 h 275831"/>
              <a:gd name="connsiteX31" fmla="*/ 291230 w 315597"/>
              <a:gd name="connsiteY31" fmla="*/ 63624 h 275831"/>
              <a:gd name="connsiteX32" fmla="*/ 280325 w 315597"/>
              <a:gd name="connsiteY32" fmla="*/ 141350 h 275831"/>
              <a:gd name="connsiteX33" fmla="*/ 274083 w 315597"/>
              <a:gd name="connsiteY33" fmla="*/ 145428 h 275831"/>
              <a:gd name="connsiteX34" fmla="*/ 305198 w 315597"/>
              <a:gd name="connsiteY34" fmla="*/ 59068 h 275831"/>
              <a:gd name="connsiteX35" fmla="*/ 206392 w 315597"/>
              <a:gd name="connsiteY35" fmla="*/ 40526 h 275831"/>
              <a:gd name="connsiteX36" fmla="*/ 200042 w 315597"/>
              <a:gd name="connsiteY36" fmla="*/ 45225 h 275831"/>
              <a:gd name="connsiteX37" fmla="*/ 196867 w 315597"/>
              <a:gd name="connsiteY37" fmla="*/ 40018 h 275831"/>
              <a:gd name="connsiteX38" fmla="*/ 71386 w 315597"/>
              <a:gd name="connsiteY38" fmla="*/ 15368 h 275831"/>
              <a:gd name="connsiteX39" fmla="*/ 41546 w 315597"/>
              <a:gd name="connsiteY39" fmla="*/ 132093 h 275831"/>
              <a:gd name="connsiteX40" fmla="*/ 32910 w 315597"/>
              <a:gd name="connsiteY40" fmla="*/ 136920 h 275831"/>
              <a:gd name="connsiteX41" fmla="*/ 13503 w 315597"/>
              <a:gd name="connsiteY41" fmla="*/ 242921 h 275831"/>
              <a:gd name="connsiteX42" fmla="*/ 115460 w 315597"/>
              <a:gd name="connsiteY42" fmla="*/ 264936 h 275831"/>
              <a:gd name="connsiteX43" fmla="*/ 178960 w 315597"/>
              <a:gd name="connsiteY43" fmla="*/ 223533 h 275831"/>
              <a:gd name="connsiteX44" fmla="*/ 182008 w 315597"/>
              <a:gd name="connsiteY44" fmla="*/ 218961 h 275831"/>
              <a:gd name="connsiteX45" fmla="*/ 180739 w 315597"/>
              <a:gd name="connsiteY45" fmla="*/ 213627 h 275831"/>
              <a:gd name="connsiteX46" fmla="*/ 180739 w 315597"/>
              <a:gd name="connsiteY46" fmla="*/ 213627 h 275831"/>
              <a:gd name="connsiteX47" fmla="*/ 149751 w 315597"/>
              <a:gd name="connsiteY47" fmla="*/ 166002 h 275831"/>
              <a:gd name="connsiteX48" fmla="*/ 140098 w 315597"/>
              <a:gd name="connsiteY48" fmla="*/ 163970 h 275831"/>
              <a:gd name="connsiteX49" fmla="*/ 131970 w 315597"/>
              <a:gd name="connsiteY49" fmla="*/ 169305 h 275831"/>
              <a:gd name="connsiteX50" fmla="*/ 137051 w 315597"/>
              <a:gd name="connsiteY50" fmla="*/ 121425 h 275831"/>
              <a:gd name="connsiteX51" fmla="*/ 138828 w 315597"/>
              <a:gd name="connsiteY51" fmla="*/ 120283 h 275831"/>
              <a:gd name="connsiteX52" fmla="*/ 184676 w 315597"/>
              <a:gd name="connsiteY52" fmla="*/ 135015 h 275831"/>
              <a:gd name="connsiteX53" fmla="*/ 176420 w 315597"/>
              <a:gd name="connsiteY53" fmla="*/ 140349 h 275831"/>
              <a:gd name="connsiteX54" fmla="*/ 174389 w 315597"/>
              <a:gd name="connsiteY54" fmla="*/ 150000 h 275831"/>
              <a:gd name="connsiteX55" fmla="*/ 205376 w 315597"/>
              <a:gd name="connsiteY55" fmla="*/ 197625 h 275831"/>
              <a:gd name="connsiteX56" fmla="*/ 205376 w 315597"/>
              <a:gd name="connsiteY56" fmla="*/ 197625 h 275831"/>
              <a:gd name="connsiteX57" fmla="*/ 215028 w 315597"/>
              <a:gd name="connsiteY57" fmla="*/ 199658 h 275831"/>
              <a:gd name="connsiteX58" fmla="*/ 280814 w 315597"/>
              <a:gd name="connsiteY58" fmla="*/ 156858 h 275831"/>
              <a:gd name="connsiteX59" fmla="*/ 281576 w 315597"/>
              <a:gd name="connsiteY59" fmla="*/ 156858 h 275831"/>
              <a:gd name="connsiteX60" fmla="*/ 305198 w 315597"/>
              <a:gd name="connsiteY60" fmla="*/ 59068 h 275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315597" h="275831">
                <a:moveTo>
                  <a:pt x="274591" y="144921"/>
                </a:moveTo>
                <a:lnTo>
                  <a:pt x="213885" y="184418"/>
                </a:lnTo>
                <a:lnTo>
                  <a:pt x="190264" y="148096"/>
                </a:lnTo>
                <a:lnTo>
                  <a:pt x="195725" y="144540"/>
                </a:lnTo>
                <a:cubicBezTo>
                  <a:pt x="200379" y="142105"/>
                  <a:pt x="203054" y="137057"/>
                  <a:pt x="202456" y="131840"/>
                </a:cubicBezTo>
                <a:cubicBezTo>
                  <a:pt x="201449" y="127238"/>
                  <a:pt x="197979" y="123572"/>
                  <a:pt x="193439" y="122315"/>
                </a:cubicBezTo>
                <a:lnTo>
                  <a:pt x="143527" y="106186"/>
                </a:lnTo>
                <a:cubicBezTo>
                  <a:pt x="139254" y="104879"/>
                  <a:pt x="134624" y="105481"/>
                  <a:pt x="130827" y="107837"/>
                </a:cubicBezTo>
                <a:cubicBezTo>
                  <a:pt x="126975" y="110379"/>
                  <a:pt x="124496" y="114542"/>
                  <a:pt x="124096" y="119140"/>
                </a:cubicBezTo>
                <a:lnTo>
                  <a:pt x="118508" y="171337"/>
                </a:lnTo>
                <a:cubicBezTo>
                  <a:pt x="117614" y="176015"/>
                  <a:pt x="119618" y="180772"/>
                  <a:pt x="123589" y="183402"/>
                </a:cubicBezTo>
                <a:cubicBezTo>
                  <a:pt x="127988" y="185746"/>
                  <a:pt x="133353" y="185299"/>
                  <a:pt x="137305" y="182259"/>
                </a:cubicBezTo>
                <a:lnTo>
                  <a:pt x="142765" y="178702"/>
                </a:lnTo>
                <a:lnTo>
                  <a:pt x="166388" y="215024"/>
                </a:lnTo>
                <a:lnTo>
                  <a:pt x="109618" y="251855"/>
                </a:lnTo>
                <a:lnTo>
                  <a:pt x="108476" y="252617"/>
                </a:lnTo>
                <a:cubicBezTo>
                  <a:pt x="79578" y="271274"/>
                  <a:pt x="41027" y="262972"/>
                  <a:pt x="22369" y="234074"/>
                </a:cubicBezTo>
                <a:cubicBezTo>
                  <a:pt x="3712" y="205177"/>
                  <a:pt x="12013" y="166626"/>
                  <a:pt x="40911" y="147968"/>
                </a:cubicBezTo>
                <a:cubicBezTo>
                  <a:pt x="43255" y="146532"/>
                  <a:pt x="45671" y="145218"/>
                  <a:pt x="48151" y="144031"/>
                </a:cubicBezTo>
                <a:lnTo>
                  <a:pt x="54754" y="140856"/>
                </a:lnTo>
                <a:cubicBezTo>
                  <a:pt x="56445" y="139981"/>
                  <a:pt x="57722" y="138476"/>
                  <a:pt x="58310" y="136665"/>
                </a:cubicBezTo>
                <a:cubicBezTo>
                  <a:pt x="59066" y="134924"/>
                  <a:pt x="59066" y="132946"/>
                  <a:pt x="58310" y="131205"/>
                </a:cubicBezTo>
                <a:lnTo>
                  <a:pt x="53357" y="125997"/>
                </a:lnTo>
                <a:cubicBezTo>
                  <a:pt x="31859" y="89735"/>
                  <a:pt x="43828" y="42911"/>
                  <a:pt x="80090" y="21413"/>
                </a:cubicBezTo>
                <a:cubicBezTo>
                  <a:pt x="116353" y="-85"/>
                  <a:pt x="163177" y="11884"/>
                  <a:pt x="184675" y="48146"/>
                </a:cubicBezTo>
                <a:lnTo>
                  <a:pt x="187342" y="52592"/>
                </a:lnTo>
                <a:lnTo>
                  <a:pt x="191279" y="59703"/>
                </a:lnTo>
                <a:cubicBezTo>
                  <a:pt x="192257" y="61566"/>
                  <a:pt x="194036" y="62877"/>
                  <a:pt x="196105" y="63259"/>
                </a:cubicBezTo>
                <a:cubicBezTo>
                  <a:pt x="198143" y="63660"/>
                  <a:pt x="200252" y="63098"/>
                  <a:pt x="201820" y="61736"/>
                </a:cubicBezTo>
                <a:lnTo>
                  <a:pt x="208170" y="56655"/>
                </a:lnTo>
                <a:cubicBezTo>
                  <a:pt x="209821" y="55258"/>
                  <a:pt x="211726" y="53989"/>
                  <a:pt x="213504" y="52718"/>
                </a:cubicBezTo>
                <a:cubicBezTo>
                  <a:pt x="237979" y="34266"/>
                  <a:pt x="272778" y="39149"/>
                  <a:pt x="291230" y="63624"/>
                </a:cubicBezTo>
                <a:cubicBezTo>
                  <a:pt x="309683" y="88098"/>
                  <a:pt x="304800" y="122898"/>
                  <a:pt x="280325" y="141350"/>
                </a:cubicBezTo>
                <a:cubicBezTo>
                  <a:pt x="278338" y="142848"/>
                  <a:pt x="276253" y="144210"/>
                  <a:pt x="274083" y="145428"/>
                </a:cubicBezTo>
                <a:close/>
                <a:moveTo>
                  <a:pt x="305198" y="59068"/>
                </a:moveTo>
                <a:cubicBezTo>
                  <a:pt x="282982" y="26744"/>
                  <a:pt x="238817" y="18456"/>
                  <a:pt x="206392" y="40526"/>
                </a:cubicBezTo>
                <a:cubicBezTo>
                  <a:pt x="204233" y="42050"/>
                  <a:pt x="202075" y="43574"/>
                  <a:pt x="200042" y="45225"/>
                </a:cubicBezTo>
                <a:lnTo>
                  <a:pt x="196867" y="40018"/>
                </a:lnTo>
                <a:cubicBezTo>
                  <a:pt x="169024" y="-1439"/>
                  <a:pt x="112844" y="-12476"/>
                  <a:pt x="71386" y="15368"/>
                </a:cubicBezTo>
                <a:cubicBezTo>
                  <a:pt x="33193" y="41019"/>
                  <a:pt x="20349" y="91259"/>
                  <a:pt x="41546" y="132093"/>
                </a:cubicBezTo>
                <a:cubicBezTo>
                  <a:pt x="38559" y="133501"/>
                  <a:pt x="35673" y="135113"/>
                  <a:pt x="32910" y="136920"/>
                </a:cubicBezTo>
                <a:cubicBezTo>
                  <a:pt x="-1721" y="160832"/>
                  <a:pt x="-10409" y="208290"/>
                  <a:pt x="13503" y="242921"/>
                </a:cubicBezTo>
                <a:cubicBezTo>
                  <a:pt x="36354" y="276014"/>
                  <a:pt x="80990" y="285652"/>
                  <a:pt x="115460" y="264936"/>
                </a:cubicBezTo>
                <a:lnTo>
                  <a:pt x="178960" y="223533"/>
                </a:lnTo>
                <a:cubicBezTo>
                  <a:pt x="180538" y="222469"/>
                  <a:pt x="181633" y="220827"/>
                  <a:pt x="182008" y="218961"/>
                </a:cubicBezTo>
                <a:cubicBezTo>
                  <a:pt x="182361" y="217084"/>
                  <a:pt x="181900" y="215145"/>
                  <a:pt x="180739" y="213627"/>
                </a:cubicBezTo>
                <a:lnTo>
                  <a:pt x="180739" y="213627"/>
                </a:lnTo>
                <a:lnTo>
                  <a:pt x="149751" y="166002"/>
                </a:lnTo>
                <a:cubicBezTo>
                  <a:pt x="147643" y="162781"/>
                  <a:pt x="143326" y="161872"/>
                  <a:pt x="140098" y="163970"/>
                </a:cubicBezTo>
                <a:lnTo>
                  <a:pt x="131970" y="169305"/>
                </a:lnTo>
                <a:lnTo>
                  <a:pt x="137051" y="121425"/>
                </a:lnTo>
                <a:cubicBezTo>
                  <a:pt x="137051" y="120283"/>
                  <a:pt x="137051" y="119902"/>
                  <a:pt x="138828" y="120283"/>
                </a:cubicBezTo>
                <a:lnTo>
                  <a:pt x="184676" y="135015"/>
                </a:lnTo>
                <a:lnTo>
                  <a:pt x="176420" y="140349"/>
                </a:lnTo>
                <a:cubicBezTo>
                  <a:pt x="173259" y="142497"/>
                  <a:pt x="172362" y="146760"/>
                  <a:pt x="174389" y="150000"/>
                </a:cubicBezTo>
                <a:lnTo>
                  <a:pt x="205376" y="197625"/>
                </a:lnTo>
                <a:lnTo>
                  <a:pt x="205376" y="197625"/>
                </a:lnTo>
                <a:cubicBezTo>
                  <a:pt x="207525" y="200786"/>
                  <a:pt x="211787" y="201684"/>
                  <a:pt x="215028" y="199658"/>
                </a:cubicBezTo>
                <a:lnTo>
                  <a:pt x="280814" y="156858"/>
                </a:lnTo>
                <a:lnTo>
                  <a:pt x="281576" y="156858"/>
                </a:lnTo>
                <a:cubicBezTo>
                  <a:pt x="315050" y="136339"/>
                  <a:pt x="325614" y="92606"/>
                  <a:pt x="305198" y="59068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6BE856A0-4B56-436F-BBA3-E9A5182119F4}"/>
              </a:ext>
            </a:extLst>
          </p:cNvPr>
          <p:cNvSpPr/>
          <p:nvPr/>
        </p:nvSpPr>
        <p:spPr>
          <a:xfrm>
            <a:off x="9393621" y="2403981"/>
            <a:ext cx="332357" cy="335972"/>
          </a:xfrm>
          <a:custGeom>
            <a:avLst/>
            <a:gdLst>
              <a:gd name="connsiteX0" fmla="*/ 287716 w 332357"/>
              <a:gd name="connsiteY0" fmla="*/ 280418 h 335972"/>
              <a:gd name="connsiteX1" fmla="*/ 274403 w 332357"/>
              <a:gd name="connsiteY1" fmla="*/ 320849 h 335972"/>
              <a:gd name="connsiteX2" fmla="*/ 233973 w 332357"/>
              <a:gd name="connsiteY2" fmla="*/ 307537 h 335972"/>
              <a:gd name="connsiteX3" fmla="*/ 247285 w 332357"/>
              <a:gd name="connsiteY3" fmla="*/ 267106 h 335972"/>
              <a:gd name="connsiteX4" fmla="*/ 247330 w 332357"/>
              <a:gd name="connsiteY4" fmla="*/ 267083 h 335972"/>
              <a:gd name="connsiteX5" fmla="*/ 287716 w 332357"/>
              <a:gd name="connsiteY5" fmla="*/ 280418 h 335972"/>
              <a:gd name="connsiteX6" fmla="*/ 167447 w 332357"/>
              <a:gd name="connsiteY6" fmla="*/ 265051 h 335972"/>
              <a:gd name="connsiteX7" fmla="*/ 288910 w 332357"/>
              <a:gd name="connsiteY7" fmla="*/ 200060 h 335972"/>
              <a:gd name="connsiteX8" fmla="*/ 293432 w 332357"/>
              <a:gd name="connsiteY8" fmla="*/ 201551 h 335972"/>
              <a:gd name="connsiteX9" fmla="*/ 301306 w 332357"/>
              <a:gd name="connsiteY9" fmla="*/ 197868 h 335972"/>
              <a:gd name="connsiteX10" fmla="*/ 301306 w 332357"/>
              <a:gd name="connsiteY10" fmla="*/ 193169 h 335972"/>
              <a:gd name="connsiteX11" fmla="*/ 297876 w 332357"/>
              <a:gd name="connsiteY11" fmla="*/ 189994 h 335972"/>
              <a:gd name="connsiteX12" fmla="*/ 157549 w 332357"/>
              <a:gd name="connsiteY12" fmla="*/ 256241 h 335972"/>
              <a:gd name="connsiteX13" fmla="*/ 155890 w 332357"/>
              <a:gd name="connsiteY13" fmla="*/ 261241 h 335972"/>
              <a:gd name="connsiteX14" fmla="*/ 155890 w 332357"/>
              <a:gd name="connsiteY14" fmla="*/ 265940 h 335972"/>
              <a:gd name="connsiteX15" fmla="*/ 159573 w 332357"/>
              <a:gd name="connsiteY15" fmla="*/ 268988 h 335972"/>
              <a:gd name="connsiteX16" fmla="*/ 164272 w 332357"/>
              <a:gd name="connsiteY16" fmla="*/ 268988 h 335972"/>
              <a:gd name="connsiteX17" fmla="*/ 167320 w 332357"/>
              <a:gd name="connsiteY17" fmla="*/ 265305 h 335972"/>
              <a:gd name="connsiteX18" fmla="*/ 303845 w 332357"/>
              <a:gd name="connsiteY18" fmla="*/ 212219 h 335972"/>
              <a:gd name="connsiteX19" fmla="*/ 312989 w 332357"/>
              <a:gd name="connsiteY19" fmla="*/ 201805 h 335972"/>
              <a:gd name="connsiteX20" fmla="*/ 312227 w 332357"/>
              <a:gd name="connsiteY20" fmla="*/ 187708 h 335972"/>
              <a:gd name="connsiteX21" fmla="*/ 301685 w 332357"/>
              <a:gd name="connsiteY21" fmla="*/ 178183 h 335972"/>
              <a:gd name="connsiteX22" fmla="*/ 145857 w 332357"/>
              <a:gd name="connsiteY22" fmla="*/ 252401 h 335972"/>
              <a:gd name="connsiteX23" fmla="*/ 144079 w 332357"/>
              <a:gd name="connsiteY23" fmla="*/ 257812 h 335972"/>
              <a:gd name="connsiteX24" fmla="*/ 145476 w 332357"/>
              <a:gd name="connsiteY24" fmla="*/ 271909 h 335972"/>
              <a:gd name="connsiteX25" fmla="*/ 156397 w 332357"/>
              <a:gd name="connsiteY25" fmla="*/ 281053 h 335972"/>
              <a:gd name="connsiteX26" fmla="*/ 170114 w 332357"/>
              <a:gd name="connsiteY26" fmla="*/ 279783 h 335972"/>
              <a:gd name="connsiteX27" fmla="*/ 170114 w 332357"/>
              <a:gd name="connsiteY27" fmla="*/ 279783 h 335972"/>
              <a:gd name="connsiteX28" fmla="*/ 179131 w 332357"/>
              <a:gd name="connsiteY28" fmla="*/ 268861 h 335972"/>
              <a:gd name="connsiteX29" fmla="*/ 285389 w 332357"/>
              <a:gd name="connsiteY29" fmla="*/ 212382 h 335972"/>
              <a:gd name="connsiteX30" fmla="*/ 289113 w 332357"/>
              <a:gd name="connsiteY30" fmla="*/ 213616 h 335972"/>
              <a:gd name="connsiteX31" fmla="*/ 303718 w 332357"/>
              <a:gd name="connsiteY31" fmla="*/ 212727 h 335972"/>
              <a:gd name="connsiteX32" fmla="*/ 96072 w 332357"/>
              <a:gd name="connsiteY32" fmla="*/ 219077 h 335972"/>
              <a:gd name="connsiteX33" fmla="*/ 88419 w 332357"/>
              <a:gd name="connsiteY33" fmla="*/ 223044 h 335972"/>
              <a:gd name="connsiteX34" fmla="*/ 88326 w 332357"/>
              <a:gd name="connsiteY34" fmla="*/ 223014 h 335972"/>
              <a:gd name="connsiteX35" fmla="*/ 84255 w 332357"/>
              <a:gd name="connsiteY35" fmla="*/ 215414 h 335972"/>
              <a:gd name="connsiteX36" fmla="*/ 84261 w 332357"/>
              <a:gd name="connsiteY36" fmla="*/ 215394 h 335972"/>
              <a:gd name="connsiteX37" fmla="*/ 298411 w 332357"/>
              <a:gd name="connsiteY37" fmla="*/ 103611 h 335972"/>
              <a:gd name="connsiteX38" fmla="*/ 303464 w 332357"/>
              <a:gd name="connsiteY38" fmla="*/ 105285 h 335972"/>
              <a:gd name="connsiteX39" fmla="*/ 307273 w 332357"/>
              <a:gd name="connsiteY39" fmla="*/ 113159 h 335972"/>
              <a:gd name="connsiteX40" fmla="*/ 299400 w 332357"/>
              <a:gd name="connsiteY40" fmla="*/ 116969 h 335972"/>
              <a:gd name="connsiteX41" fmla="*/ 97648 w 332357"/>
              <a:gd name="connsiteY41" fmla="*/ 214221 h 335972"/>
              <a:gd name="connsiteX42" fmla="*/ 96200 w 332357"/>
              <a:gd name="connsiteY42" fmla="*/ 218569 h 335972"/>
              <a:gd name="connsiteX43" fmla="*/ 309814 w 332357"/>
              <a:gd name="connsiteY43" fmla="*/ 127637 h 335972"/>
              <a:gd name="connsiteX44" fmla="*/ 295335 w 332357"/>
              <a:gd name="connsiteY44" fmla="*/ 128653 h 335972"/>
              <a:gd name="connsiteX45" fmla="*/ 109320 w 332357"/>
              <a:gd name="connsiteY45" fmla="*/ 218427 h 335972"/>
              <a:gd name="connsiteX46" fmla="*/ 107883 w 332357"/>
              <a:gd name="connsiteY46" fmla="*/ 222760 h 335972"/>
              <a:gd name="connsiteX47" fmla="*/ 84579 w 332357"/>
              <a:gd name="connsiteY47" fmla="*/ 234888 h 335972"/>
              <a:gd name="connsiteX48" fmla="*/ 72450 w 332357"/>
              <a:gd name="connsiteY48" fmla="*/ 211584 h 335972"/>
              <a:gd name="connsiteX49" fmla="*/ 302316 w 332357"/>
              <a:gd name="connsiteY49" fmla="*/ 91872 h 335972"/>
              <a:gd name="connsiteX50" fmla="*/ 307527 w 332357"/>
              <a:gd name="connsiteY50" fmla="*/ 93600 h 335972"/>
              <a:gd name="connsiteX51" fmla="*/ 318919 w 332357"/>
              <a:gd name="connsiteY51" fmla="*/ 117219 h 335972"/>
              <a:gd name="connsiteX52" fmla="*/ 309813 w 332357"/>
              <a:gd name="connsiteY52" fmla="*/ 127636 h 335972"/>
              <a:gd name="connsiteX53" fmla="*/ 319847 w 332357"/>
              <a:gd name="connsiteY53" fmla="*/ 33022 h 335972"/>
              <a:gd name="connsiteX54" fmla="*/ 311973 w 332357"/>
              <a:gd name="connsiteY54" fmla="*/ 36832 h 335972"/>
              <a:gd name="connsiteX55" fmla="*/ 25955 w 332357"/>
              <a:gd name="connsiteY55" fmla="*/ 176415 h 335972"/>
              <a:gd name="connsiteX56" fmla="*/ 24318 w 332357"/>
              <a:gd name="connsiteY56" fmla="*/ 181358 h 335972"/>
              <a:gd name="connsiteX57" fmla="*/ 21270 w 332357"/>
              <a:gd name="connsiteY57" fmla="*/ 184914 h 335972"/>
              <a:gd name="connsiteX58" fmla="*/ 16444 w 332357"/>
              <a:gd name="connsiteY58" fmla="*/ 184914 h 335972"/>
              <a:gd name="connsiteX59" fmla="*/ 12888 w 332357"/>
              <a:gd name="connsiteY59" fmla="*/ 181866 h 335972"/>
              <a:gd name="connsiteX60" fmla="*/ 12888 w 332357"/>
              <a:gd name="connsiteY60" fmla="*/ 177167 h 335972"/>
              <a:gd name="connsiteX61" fmla="*/ 311315 w 332357"/>
              <a:gd name="connsiteY61" fmla="*/ 23075 h 335972"/>
              <a:gd name="connsiteX62" fmla="*/ 316418 w 332357"/>
              <a:gd name="connsiteY62" fmla="*/ 24767 h 335972"/>
              <a:gd name="connsiteX63" fmla="*/ 319974 w 332357"/>
              <a:gd name="connsiteY63" fmla="*/ 27815 h 335972"/>
              <a:gd name="connsiteX64" fmla="*/ 319974 w 332357"/>
              <a:gd name="connsiteY64" fmla="*/ 32641 h 335972"/>
              <a:gd name="connsiteX65" fmla="*/ 126680 w 332357"/>
              <a:gd name="connsiteY65" fmla="*/ 26545 h 335972"/>
              <a:gd name="connsiteX66" fmla="*/ 319973 w 332357"/>
              <a:gd name="connsiteY66" fmla="*/ 13845 h 335972"/>
              <a:gd name="connsiteX67" fmla="*/ 330642 w 332357"/>
              <a:gd name="connsiteY67" fmla="*/ 23243 h 335972"/>
              <a:gd name="connsiteX68" fmla="*/ 321591 w 332357"/>
              <a:gd name="connsiteY68" fmla="*/ 47854 h 335972"/>
              <a:gd name="connsiteX69" fmla="*/ 308035 w 332357"/>
              <a:gd name="connsiteY69" fmla="*/ 48643 h 335972"/>
              <a:gd name="connsiteX70" fmla="*/ 37422 w 332357"/>
              <a:gd name="connsiteY70" fmla="*/ 180886 h 335972"/>
              <a:gd name="connsiteX71" fmla="*/ 36002 w 332357"/>
              <a:gd name="connsiteY71" fmla="*/ 185168 h 335972"/>
              <a:gd name="connsiteX72" fmla="*/ 26858 w 332357"/>
              <a:gd name="connsiteY72" fmla="*/ 195963 h 335972"/>
              <a:gd name="connsiteX73" fmla="*/ 26858 w 332357"/>
              <a:gd name="connsiteY73" fmla="*/ 195963 h 335972"/>
              <a:gd name="connsiteX74" fmla="*/ 12888 w 332357"/>
              <a:gd name="connsiteY74" fmla="*/ 197106 h 335972"/>
              <a:gd name="connsiteX75" fmla="*/ 2094 w 332357"/>
              <a:gd name="connsiteY75" fmla="*/ 187962 h 335972"/>
              <a:gd name="connsiteX76" fmla="*/ 824 w 332357"/>
              <a:gd name="connsiteY76" fmla="*/ 173738 h 335972"/>
              <a:gd name="connsiteX77" fmla="*/ 126808 w 332357"/>
              <a:gd name="connsiteY77" fmla="*/ 26545 h 335972"/>
              <a:gd name="connsiteX78" fmla="*/ 222946 w 332357"/>
              <a:gd name="connsiteY78" fmla="*/ 312676 h 335972"/>
              <a:gd name="connsiteX79" fmla="*/ 279936 w 332357"/>
              <a:gd name="connsiteY79" fmla="*/ 331405 h 335972"/>
              <a:gd name="connsiteX80" fmla="*/ 298665 w 332357"/>
              <a:gd name="connsiteY80" fmla="*/ 274416 h 335972"/>
              <a:gd name="connsiteX81" fmla="*/ 241742 w 332357"/>
              <a:gd name="connsiteY81" fmla="*/ 255653 h 335972"/>
              <a:gd name="connsiteX82" fmla="*/ 222679 w 332357"/>
              <a:gd name="connsiteY82" fmla="*/ 312532 h 335972"/>
              <a:gd name="connsiteX83" fmla="*/ 222945 w 332357"/>
              <a:gd name="connsiteY83" fmla="*/ 313057 h 335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32357" h="335972">
                <a:moveTo>
                  <a:pt x="287716" y="280418"/>
                </a:moveTo>
                <a:cubicBezTo>
                  <a:pt x="295204" y="295258"/>
                  <a:pt x="289244" y="313360"/>
                  <a:pt x="274403" y="320849"/>
                </a:cubicBezTo>
                <a:cubicBezTo>
                  <a:pt x="259562" y="328338"/>
                  <a:pt x="241461" y="322378"/>
                  <a:pt x="233973" y="307537"/>
                </a:cubicBezTo>
                <a:cubicBezTo>
                  <a:pt x="226484" y="292696"/>
                  <a:pt x="232444" y="274594"/>
                  <a:pt x="247285" y="267106"/>
                </a:cubicBezTo>
                <a:cubicBezTo>
                  <a:pt x="247300" y="267098"/>
                  <a:pt x="247315" y="267090"/>
                  <a:pt x="247330" y="267083"/>
                </a:cubicBezTo>
                <a:cubicBezTo>
                  <a:pt x="262165" y="259628"/>
                  <a:pt x="280236" y="265594"/>
                  <a:pt x="287716" y="280418"/>
                </a:cubicBezTo>
                <a:close/>
                <a:moveTo>
                  <a:pt x="167447" y="265051"/>
                </a:moveTo>
                <a:cubicBezTo>
                  <a:pt x="183042" y="213563"/>
                  <a:pt x="237422" y="184466"/>
                  <a:pt x="288910" y="200060"/>
                </a:cubicBezTo>
                <a:cubicBezTo>
                  <a:pt x="290430" y="200520"/>
                  <a:pt x="291936" y="201017"/>
                  <a:pt x="293432" y="201551"/>
                </a:cubicBezTo>
                <a:cubicBezTo>
                  <a:pt x="296617" y="202594"/>
                  <a:pt x="300065" y="200981"/>
                  <a:pt x="301306" y="197868"/>
                </a:cubicBezTo>
                <a:cubicBezTo>
                  <a:pt x="301948" y="196367"/>
                  <a:pt x="301948" y="194669"/>
                  <a:pt x="301306" y="193169"/>
                </a:cubicBezTo>
                <a:cubicBezTo>
                  <a:pt x="300682" y="191660"/>
                  <a:pt x="299428" y="190500"/>
                  <a:pt x="297876" y="189994"/>
                </a:cubicBezTo>
                <a:cubicBezTo>
                  <a:pt x="240833" y="169537"/>
                  <a:pt x="178005" y="199197"/>
                  <a:pt x="157549" y="256241"/>
                </a:cubicBezTo>
                <a:cubicBezTo>
                  <a:pt x="156956" y="257894"/>
                  <a:pt x="156404" y="259561"/>
                  <a:pt x="155890" y="261241"/>
                </a:cubicBezTo>
                <a:cubicBezTo>
                  <a:pt x="155263" y="262744"/>
                  <a:pt x="155263" y="264436"/>
                  <a:pt x="155890" y="265940"/>
                </a:cubicBezTo>
                <a:cubicBezTo>
                  <a:pt x="156738" y="267344"/>
                  <a:pt x="158036" y="268418"/>
                  <a:pt x="159573" y="268988"/>
                </a:cubicBezTo>
                <a:cubicBezTo>
                  <a:pt x="161086" y="269564"/>
                  <a:pt x="162759" y="269564"/>
                  <a:pt x="164272" y="268988"/>
                </a:cubicBezTo>
                <a:cubicBezTo>
                  <a:pt x="165767" y="268251"/>
                  <a:pt x="166876" y="266911"/>
                  <a:pt x="167320" y="265305"/>
                </a:cubicBezTo>
                <a:close/>
                <a:moveTo>
                  <a:pt x="303845" y="212219"/>
                </a:moveTo>
                <a:cubicBezTo>
                  <a:pt x="308101" y="210029"/>
                  <a:pt x="311368" y="206307"/>
                  <a:pt x="312989" y="201805"/>
                </a:cubicBezTo>
                <a:cubicBezTo>
                  <a:pt x="314646" y="197195"/>
                  <a:pt x="314371" y="192112"/>
                  <a:pt x="312227" y="187708"/>
                </a:cubicBezTo>
                <a:cubicBezTo>
                  <a:pt x="310117" y="183259"/>
                  <a:pt x="306325" y="179832"/>
                  <a:pt x="301685" y="178183"/>
                </a:cubicBezTo>
                <a:cubicBezTo>
                  <a:pt x="238160" y="155647"/>
                  <a:pt x="168393" y="188875"/>
                  <a:pt x="145857" y="252401"/>
                </a:cubicBezTo>
                <a:cubicBezTo>
                  <a:pt x="145222" y="254191"/>
                  <a:pt x="144629" y="255995"/>
                  <a:pt x="144079" y="257812"/>
                </a:cubicBezTo>
                <a:cubicBezTo>
                  <a:pt x="142556" y="262500"/>
                  <a:pt x="143063" y="267611"/>
                  <a:pt x="145476" y="271909"/>
                </a:cubicBezTo>
                <a:cubicBezTo>
                  <a:pt x="147719" y="276317"/>
                  <a:pt x="151664" y="279619"/>
                  <a:pt x="156397" y="281053"/>
                </a:cubicBezTo>
                <a:cubicBezTo>
                  <a:pt x="160961" y="282420"/>
                  <a:pt x="165878" y="281964"/>
                  <a:pt x="170114" y="279783"/>
                </a:cubicBezTo>
                <a:lnTo>
                  <a:pt x="170114" y="279783"/>
                </a:lnTo>
                <a:cubicBezTo>
                  <a:pt x="174428" y="277457"/>
                  <a:pt x="177664" y="273538"/>
                  <a:pt x="179131" y="268861"/>
                </a:cubicBezTo>
                <a:cubicBezTo>
                  <a:pt x="192877" y="223922"/>
                  <a:pt x="240450" y="198636"/>
                  <a:pt x="285389" y="212382"/>
                </a:cubicBezTo>
                <a:cubicBezTo>
                  <a:pt x="286639" y="212765"/>
                  <a:pt x="287881" y="213176"/>
                  <a:pt x="289113" y="213616"/>
                </a:cubicBezTo>
                <a:cubicBezTo>
                  <a:pt x="293901" y="215304"/>
                  <a:pt x="299169" y="214984"/>
                  <a:pt x="303718" y="212727"/>
                </a:cubicBezTo>
                <a:close/>
                <a:moveTo>
                  <a:pt x="96072" y="219077"/>
                </a:moveTo>
                <a:cubicBezTo>
                  <a:pt x="95055" y="222286"/>
                  <a:pt x="91628" y="224062"/>
                  <a:pt x="88419" y="223044"/>
                </a:cubicBezTo>
                <a:cubicBezTo>
                  <a:pt x="88388" y="223034"/>
                  <a:pt x="88357" y="223024"/>
                  <a:pt x="88326" y="223014"/>
                </a:cubicBezTo>
                <a:cubicBezTo>
                  <a:pt x="85103" y="222039"/>
                  <a:pt x="83281" y="218636"/>
                  <a:pt x="84255" y="215414"/>
                </a:cubicBezTo>
                <a:cubicBezTo>
                  <a:pt x="84258" y="215407"/>
                  <a:pt x="84259" y="215400"/>
                  <a:pt x="84261" y="215394"/>
                </a:cubicBezTo>
                <a:cubicBezTo>
                  <a:pt x="112530" y="125390"/>
                  <a:pt x="208407" y="75343"/>
                  <a:pt x="298411" y="103611"/>
                </a:cubicBezTo>
                <a:cubicBezTo>
                  <a:pt x="300104" y="104143"/>
                  <a:pt x="301788" y="104700"/>
                  <a:pt x="303464" y="105285"/>
                </a:cubicBezTo>
                <a:cubicBezTo>
                  <a:pt x="306675" y="106424"/>
                  <a:pt x="308373" y="109934"/>
                  <a:pt x="307273" y="113159"/>
                </a:cubicBezTo>
                <a:cubicBezTo>
                  <a:pt x="306081" y="116322"/>
                  <a:pt x="302619" y="117997"/>
                  <a:pt x="299400" y="116969"/>
                </a:cubicBezTo>
                <a:cubicBezTo>
                  <a:pt x="216832" y="88112"/>
                  <a:pt x="126505" y="131654"/>
                  <a:pt x="97648" y="214221"/>
                </a:cubicBezTo>
                <a:cubicBezTo>
                  <a:pt x="97144" y="215663"/>
                  <a:pt x="96662" y="217113"/>
                  <a:pt x="96200" y="218569"/>
                </a:cubicBezTo>
                <a:close/>
                <a:moveTo>
                  <a:pt x="309814" y="127637"/>
                </a:moveTo>
                <a:cubicBezTo>
                  <a:pt x="305326" y="129928"/>
                  <a:pt x="300099" y="130295"/>
                  <a:pt x="295335" y="128653"/>
                </a:cubicBezTo>
                <a:cubicBezTo>
                  <a:pt x="219178" y="102076"/>
                  <a:pt x="135896" y="142270"/>
                  <a:pt x="109320" y="218427"/>
                </a:cubicBezTo>
                <a:cubicBezTo>
                  <a:pt x="108818" y="219864"/>
                  <a:pt x="108339" y="221308"/>
                  <a:pt x="107883" y="222760"/>
                </a:cubicBezTo>
                <a:cubicBezTo>
                  <a:pt x="104797" y="232544"/>
                  <a:pt x="94363" y="237974"/>
                  <a:pt x="84579" y="234888"/>
                </a:cubicBezTo>
                <a:cubicBezTo>
                  <a:pt x="74794" y="231802"/>
                  <a:pt x="69364" y="221368"/>
                  <a:pt x="72450" y="211584"/>
                </a:cubicBezTo>
                <a:cubicBezTo>
                  <a:pt x="102868" y="115050"/>
                  <a:pt x="205783" y="61454"/>
                  <a:pt x="302316" y="91872"/>
                </a:cubicBezTo>
                <a:cubicBezTo>
                  <a:pt x="304061" y="92422"/>
                  <a:pt x="305798" y="92998"/>
                  <a:pt x="307527" y="93600"/>
                </a:cubicBezTo>
                <a:cubicBezTo>
                  <a:pt x="317195" y="96977"/>
                  <a:pt x="322295" y="107551"/>
                  <a:pt x="318919" y="117219"/>
                </a:cubicBezTo>
                <a:cubicBezTo>
                  <a:pt x="317342" y="121736"/>
                  <a:pt x="314078" y="125469"/>
                  <a:pt x="309813" y="127636"/>
                </a:cubicBezTo>
                <a:close/>
                <a:moveTo>
                  <a:pt x="319847" y="33022"/>
                </a:moveTo>
                <a:cubicBezTo>
                  <a:pt x="318655" y="36185"/>
                  <a:pt x="315193" y="37860"/>
                  <a:pt x="311973" y="36832"/>
                </a:cubicBezTo>
                <a:cubicBezTo>
                  <a:pt x="194447" y="-3605"/>
                  <a:pt x="66392" y="58888"/>
                  <a:pt x="25955" y="176415"/>
                </a:cubicBezTo>
                <a:cubicBezTo>
                  <a:pt x="25390" y="178056"/>
                  <a:pt x="24844" y="179704"/>
                  <a:pt x="24318" y="181358"/>
                </a:cubicBezTo>
                <a:cubicBezTo>
                  <a:pt x="23781" y="182882"/>
                  <a:pt x="22694" y="184150"/>
                  <a:pt x="21270" y="184914"/>
                </a:cubicBezTo>
                <a:cubicBezTo>
                  <a:pt x="19724" y="185549"/>
                  <a:pt x="17990" y="185549"/>
                  <a:pt x="16444" y="184914"/>
                </a:cubicBezTo>
                <a:cubicBezTo>
                  <a:pt x="14893" y="184425"/>
                  <a:pt x="13608" y="183324"/>
                  <a:pt x="12888" y="181866"/>
                </a:cubicBezTo>
                <a:cubicBezTo>
                  <a:pt x="12260" y="180362"/>
                  <a:pt x="12260" y="178670"/>
                  <a:pt x="12888" y="177167"/>
                </a:cubicBezTo>
                <a:cubicBezTo>
                  <a:pt x="52745" y="52207"/>
                  <a:pt x="186355" y="-16782"/>
                  <a:pt x="311315" y="23075"/>
                </a:cubicBezTo>
                <a:cubicBezTo>
                  <a:pt x="313022" y="23620"/>
                  <a:pt x="314723" y="24184"/>
                  <a:pt x="316418" y="24767"/>
                </a:cubicBezTo>
                <a:cubicBezTo>
                  <a:pt x="317942" y="25304"/>
                  <a:pt x="319210" y="26391"/>
                  <a:pt x="319974" y="27815"/>
                </a:cubicBezTo>
                <a:cubicBezTo>
                  <a:pt x="320548" y="29373"/>
                  <a:pt x="320548" y="31083"/>
                  <a:pt x="319974" y="32641"/>
                </a:cubicBezTo>
                <a:close/>
                <a:moveTo>
                  <a:pt x="126680" y="26545"/>
                </a:moveTo>
                <a:cubicBezTo>
                  <a:pt x="186722" y="-3728"/>
                  <a:pt x="256487" y="-8312"/>
                  <a:pt x="319973" y="13845"/>
                </a:cubicBezTo>
                <a:cubicBezTo>
                  <a:pt x="324637" y="15436"/>
                  <a:pt x="328475" y="18817"/>
                  <a:pt x="330642" y="23243"/>
                </a:cubicBezTo>
                <a:cubicBezTo>
                  <a:pt x="334938" y="32538"/>
                  <a:pt x="330887" y="43557"/>
                  <a:pt x="321591" y="47854"/>
                </a:cubicBezTo>
                <a:cubicBezTo>
                  <a:pt x="317335" y="49821"/>
                  <a:pt x="312491" y="50103"/>
                  <a:pt x="308035" y="48643"/>
                </a:cubicBezTo>
                <a:cubicBezTo>
                  <a:pt x="196790" y="10433"/>
                  <a:pt x="75632" y="69640"/>
                  <a:pt x="37422" y="180886"/>
                </a:cubicBezTo>
                <a:cubicBezTo>
                  <a:pt x="36933" y="182308"/>
                  <a:pt x="36460" y="183736"/>
                  <a:pt x="36002" y="185168"/>
                </a:cubicBezTo>
                <a:cubicBezTo>
                  <a:pt x="34565" y="189869"/>
                  <a:pt x="31258" y="193772"/>
                  <a:pt x="26858" y="195963"/>
                </a:cubicBezTo>
                <a:lnTo>
                  <a:pt x="26858" y="195963"/>
                </a:lnTo>
                <a:cubicBezTo>
                  <a:pt x="22516" y="198105"/>
                  <a:pt x="17521" y="198514"/>
                  <a:pt x="12888" y="197106"/>
                </a:cubicBezTo>
                <a:cubicBezTo>
                  <a:pt x="8237" y="195580"/>
                  <a:pt x="4363" y="192299"/>
                  <a:pt x="2094" y="187962"/>
                </a:cubicBezTo>
                <a:cubicBezTo>
                  <a:pt x="-158" y="183564"/>
                  <a:pt x="-613" y="178464"/>
                  <a:pt x="824" y="173738"/>
                </a:cubicBezTo>
                <a:cubicBezTo>
                  <a:pt x="21140" y="109630"/>
                  <a:pt x="66604" y="56512"/>
                  <a:pt x="126808" y="26545"/>
                </a:cubicBezTo>
                <a:close/>
                <a:moveTo>
                  <a:pt x="222946" y="312676"/>
                </a:moveTo>
                <a:cubicBezTo>
                  <a:pt x="233511" y="333585"/>
                  <a:pt x="259026" y="341970"/>
                  <a:pt x="279936" y="331405"/>
                </a:cubicBezTo>
                <a:cubicBezTo>
                  <a:pt x="300844" y="320840"/>
                  <a:pt x="309230" y="295325"/>
                  <a:pt x="298665" y="274416"/>
                </a:cubicBezTo>
                <a:cubicBezTo>
                  <a:pt x="288113" y="253533"/>
                  <a:pt x="262644" y="245137"/>
                  <a:pt x="241742" y="255653"/>
                </a:cubicBezTo>
                <a:cubicBezTo>
                  <a:pt x="220771" y="266095"/>
                  <a:pt x="212237" y="291561"/>
                  <a:pt x="222679" y="312532"/>
                </a:cubicBezTo>
                <a:cubicBezTo>
                  <a:pt x="222767" y="312707"/>
                  <a:pt x="222855" y="312882"/>
                  <a:pt x="222945" y="313057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+123 456 789">
            <a:extLst>
              <a:ext uri="{FF2B5EF4-FFF2-40B4-BE49-F238E27FC236}">
                <a16:creationId xmlns:a16="http://schemas.microsoft.com/office/drawing/2014/main" id="{33B1ABF7-A750-40E8-A905-7EBE0E30EADE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71" name="www.yourwebsite.com">
            <a:extLst>
              <a:ext uri="{FF2B5EF4-FFF2-40B4-BE49-F238E27FC236}">
                <a16:creationId xmlns:a16="http://schemas.microsoft.com/office/drawing/2014/main" id="{0BC3E3B8-9C45-40FC-958F-AE2A951EA36B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72" name="CONTACT US">
            <a:extLst>
              <a:ext uri="{FF2B5EF4-FFF2-40B4-BE49-F238E27FC236}">
                <a16:creationId xmlns:a16="http://schemas.microsoft.com/office/drawing/2014/main" id="{CD62F29E-A4A9-4E44-BBA8-23C7337103B4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3156152914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EF67F3F-F225-534B-BEB5-D47920B3CBE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A29C9B08-A671-494D-BE91-DD6A6315DDBF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solidFill>
            <a:srgbClr val="00B67F"/>
          </a:soli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6129846-A6D9-4338-AB1E-1D51C32E7740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5991519-3794-4796-9E42-18BBDAC61136}"/>
              </a:ext>
            </a:extLst>
          </p:cNvPr>
          <p:cNvSpPr txBox="1"/>
          <p:nvPr/>
        </p:nvSpPr>
        <p:spPr>
          <a:xfrm>
            <a:off x="8192008" y="903815"/>
            <a:ext cx="1694823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-11" normalizeH="0" baseline="0" dirty="0">
                <a:ln>
                  <a:noFill/>
                </a:ln>
                <a:solidFill>
                  <a:srgbClr val="00B67F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C0193A1A-E967-4C8B-BC8C-41AF241944E4}"/>
              </a:ext>
            </a:extLst>
          </p:cNvPr>
          <p:cNvSpPr/>
          <p:nvPr/>
        </p:nvSpPr>
        <p:spPr>
          <a:xfrm>
            <a:off x="6702170" y="901700"/>
            <a:ext cx="1490853" cy="295783"/>
          </a:xfrm>
          <a:custGeom>
            <a:avLst/>
            <a:gdLst>
              <a:gd name="connsiteX0" fmla="*/ 1343025 w 1490853"/>
              <a:gd name="connsiteY0" fmla="*/ 295783 h 295783"/>
              <a:gd name="connsiteX1" fmla="*/ 147955 w 1490853"/>
              <a:gd name="connsiteY1" fmla="*/ 295783 h 295783"/>
              <a:gd name="connsiteX2" fmla="*/ 0 w 1490853"/>
              <a:gd name="connsiteY2" fmla="*/ 147828 h 295783"/>
              <a:gd name="connsiteX3" fmla="*/ 0 w 1490853"/>
              <a:gd name="connsiteY3" fmla="*/ 147828 h 295783"/>
              <a:gd name="connsiteX4" fmla="*/ 147955 w 1490853"/>
              <a:gd name="connsiteY4" fmla="*/ 0 h 295783"/>
              <a:gd name="connsiteX5" fmla="*/ 1343025 w 1490853"/>
              <a:gd name="connsiteY5" fmla="*/ 0 h 295783"/>
              <a:gd name="connsiteX6" fmla="*/ 1490853 w 1490853"/>
              <a:gd name="connsiteY6" fmla="*/ 147955 h 295783"/>
              <a:gd name="connsiteX7" fmla="*/ 1490853 w 1490853"/>
              <a:gd name="connsiteY7" fmla="*/ 147955 h 295783"/>
              <a:gd name="connsiteX8" fmla="*/ 1343025 w 1490853"/>
              <a:gd name="connsiteY8" fmla="*/ 295783 h 29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0853" h="295783">
                <a:moveTo>
                  <a:pt x="1343025" y="295783"/>
                </a:moveTo>
                <a:lnTo>
                  <a:pt x="147955" y="295783"/>
                </a:lnTo>
                <a:cubicBezTo>
                  <a:pt x="66242" y="295783"/>
                  <a:pt x="0" y="229541"/>
                  <a:pt x="0" y="147828"/>
                </a:cubicBezTo>
                <a:lnTo>
                  <a:pt x="0" y="147828"/>
                </a:lnTo>
                <a:cubicBezTo>
                  <a:pt x="70" y="66164"/>
                  <a:pt x="66291" y="0"/>
                  <a:pt x="147955" y="0"/>
                </a:cubicBezTo>
                <a:lnTo>
                  <a:pt x="1343025" y="0"/>
                </a:lnTo>
                <a:cubicBezTo>
                  <a:pt x="1424689" y="70"/>
                  <a:pt x="1490853" y="66291"/>
                  <a:pt x="1490853" y="147955"/>
                </a:cubicBezTo>
                <a:lnTo>
                  <a:pt x="1490853" y="147955"/>
                </a:lnTo>
                <a:cubicBezTo>
                  <a:pt x="1490783" y="229569"/>
                  <a:pt x="1424639" y="295713"/>
                  <a:pt x="1343025" y="295783"/>
                </a:cubicBezTo>
                <a:close/>
              </a:path>
            </a:pathLst>
          </a:custGeom>
          <a:solidFill>
            <a:srgbClr val="00B67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38C29F5-A38E-4CE0-A94A-0D579A89B54A}"/>
              </a:ext>
            </a:extLst>
          </p:cNvPr>
          <p:cNvSpPr txBox="1"/>
          <p:nvPr/>
        </p:nvSpPr>
        <p:spPr>
          <a:xfrm>
            <a:off x="6894576" y="928370"/>
            <a:ext cx="1046480" cy="269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LEAN MORE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46652D23-C158-4144-87A0-C6AF00F691C2}"/>
              </a:ext>
            </a:extLst>
          </p:cNvPr>
          <p:cNvSpPr/>
          <p:nvPr/>
        </p:nvSpPr>
        <p:spPr>
          <a:xfrm>
            <a:off x="7909052" y="1014349"/>
            <a:ext cx="183768" cy="65912"/>
          </a:xfrm>
          <a:custGeom>
            <a:avLst/>
            <a:gdLst>
              <a:gd name="connsiteX0" fmla="*/ 183769 w 183768"/>
              <a:gd name="connsiteY0" fmla="*/ 33020 h 65912"/>
              <a:gd name="connsiteX1" fmla="*/ 126619 w 183768"/>
              <a:gd name="connsiteY1" fmla="*/ 0 h 65912"/>
              <a:gd name="connsiteX2" fmla="*/ 126619 w 183768"/>
              <a:gd name="connsiteY2" fmla="*/ 21082 h 65912"/>
              <a:gd name="connsiteX3" fmla="*/ 121793 w 183768"/>
              <a:gd name="connsiteY3" fmla="*/ 21082 h 65912"/>
              <a:gd name="connsiteX4" fmla="*/ 0 w 183768"/>
              <a:gd name="connsiteY4" fmla="*/ 21082 h 65912"/>
              <a:gd name="connsiteX5" fmla="*/ 0 w 183768"/>
              <a:gd name="connsiteY5" fmla="*/ 44958 h 65912"/>
              <a:gd name="connsiteX6" fmla="*/ 121793 w 183768"/>
              <a:gd name="connsiteY6" fmla="*/ 44958 h 65912"/>
              <a:gd name="connsiteX7" fmla="*/ 126619 w 183768"/>
              <a:gd name="connsiteY7" fmla="*/ 44958 h 65912"/>
              <a:gd name="connsiteX8" fmla="*/ 126619 w 183768"/>
              <a:gd name="connsiteY8" fmla="*/ 65913 h 65912"/>
              <a:gd name="connsiteX9" fmla="*/ 183769 w 183768"/>
              <a:gd name="connsiteY9" fmla="*/ 33020 h 65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768" h="65912">
                <a:moveTo>
                  <a:pt x="183769" y="33020"/>
                </a:moveTo>
                <a:lnTo>
                  <a:pt x="126619" y="0"/>
                </a:lnTo>
                <a:lnTo>
                  <a:pt x="126619" y="21082"/>
                </a:lnTo>
                <a:lnTo>
                  <a:pt x="121793" y="21082"/>
                </a:lnTo>
                <a:lnTo>
                  <a:pt x="0" y="21082"/>
                </a:lnTo>
                <a:lnTo>
                  <a:pt x="0" y="44958"/>
                </a:lnTo>
                <a:lnTo>
                  <a:pt x="121793" y="44958"/>
                </a:lnTo>
                <a:lnTo>
                  <a:pt x="126619" y="44958"/>
                </a:lnTo>
                <a:lnTo>
                  <a:pt x="126619" y="65913"/>
                </a:lnTo>
                <a:lnTo>
                  <a:pt x="183769" y="33020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7D4EB09-ED6B-413B-AFED-1FDDA1B69884}"/>
              </a:ext>
            </a:extLst>
          </p:cNvPr>
          <p:cNvSpPr txBox="1"/>
          <p:nvPr/>
        </p:nvSpPr>
        <p:spPr>
          <a:xfrm>
            <a:off x="4483244" y="2167653"/>
            <a:ext cx="1447512" cy="3642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700" b="0" i="0" u="none" strike="noStrike" cap="none" spc="0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BrandName</a:t>
            </a:r>
            <a:endParaRPr kumimoji="0" lang="en-US" sz="1700" b="0" i="0" u="none" strike="noStrike" cap="none" spc="0" normalizeH="0" baseline="0" dirty="0">
              <a:ln>
                <a:noFill/>
              </a:ln>
              <a:solidFill>
                <a:srgbClr val="333333"/>
              </a:solidFill>
              <a:effectLst/>
              <a:uFillTx/>
              <a:latin typeface="Montserrat"/>
              <a:ea typeface="+mn-ea"/>
              <a:cs typeface="+mn-cs"/>
              <a:sym typeface="Montserrat"/>
              <a:rtl val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65A8704-C12B-477B-A7FD-A65D237AD088}"/>
              </a:ext>
            </a:extLst>
          </p:cNvPr>
          <p:cNvSpPr txBox="1"/>
          <p:nvPr/>
        </p:nvSpPr>
        <p:spPr>
          <a:xfrm>
            <a:off x="4764988" y="2437002"/>
            <a:ext cx="884025" cy="2103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spc="71" normalizeH="0" baseline="0" dirty="0">
                <a:ln>
                  <a:noFill/>
                </a:ln>
                <a:solidFill>
                  <a:srgbClr val="00B67F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LANDSCAPING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1A54B4B3-5394-44DC-B47B-4991DC93E597}"/>
              </a:ext>
            </a:extLst>
          </p:cNvPr>
          <p:cNvGrpSpPr/>
          <p:nvPr/>
        </p:nvGrpSpPr>
        <p:grpSpPr>
          <a:xfrm>
            <a:off x="4689984" y="1364361"/>
            <a:ext cx="1034033" cy="766877"/>
            <a:chOff x="4689983" y="1364361"/>
            <a:chExt cx="1034033" cy="766877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DF937B41-B2E5-436D-8712-912F7839667A}"/>
                </a:ext>
              </a:extLst>
            </p:cNvPr>
            <p:cNvSpPr/>
            <p:nvPr/>
          </p:nvSpPr>
          <p:spPr>
            <a:xfrm>
              <a:off x="5133975" y="1828545"/>
              <a:ext cx="156336" cy="302641"/>
            </a:xfrm>
            <a:custGeom>
              <a:avLst/>
              <a:gdLst>
                <a:gd name="connsiteX0" fmla="*/ 0 w 156336"/>
                <a:gd name="connsiteY0" fmla="*/ 0 h 302641"/>
                <a:gd name="connsiteX1" fmla="*/ 126492 w 156336"/>
                <a:gd name="connsiteY1" fmla="*/ 47752 h 302641"/>
                <a:gd name="connsiteX2" fmla="*/ 126492 w 156336"/>
                <a:gd name="connsiteY2" fmla="*/ 265938 h 302641"/>
                <a:gd name="connsiteX3" fmla="*/ 0 w 156336"/>
                <a:gd name="connsiteY3" fmla="*/ 302641 h 302641"/>
                <a:gd name="connsiteX4" fmla="*/ 156337 w 156336"/>
                <a:gd name="connsiteY4" fmla="*/ 302641 h 302641"/>
                <a:gd name="connsiteX5" fmla="*/ 156337 w 156336"/>
                <a:gd name="connsiteY5" fmla="*/ 0 h 302641"/>
                <a:gd name="connsiteX6" fmla="*/ 0 w 156336"/>
                <a:gd name="connsiteY6" fmla="*/ 0 h 30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336" h="302641">
                  <a:moveTo>
                    <a:pt x="0" y="0"/>
                  </a:moveTo>
                  <a:lnTo>
                    <a:pt x="126492" y="47752"/>
                  </a:lnTo>
                  <a:lnTo>
                    <a:pt x="126492" y="265938"/>
                  </a:lnTo>
                  <a:lnTo>
                    <a:pt x="0" y="302641"/>
                  </a:lnTo>
                  <a:lnTo>
                    <a:pt x="156337" y="302641"/>
                  </a:lnTo>
                  <a:lnTo>
                    <a:pt x="1563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05AD4A5-BE30-4938-BD91-AA2BA3E86427}"/>
                </a:ext>
              </a:extLst>
            </p:cNvPr>
            <p:cNvSpPr/>
            <p:nvPr/>
          </p:nvSpPr>
          <p:spPr>
            <a:xfrm>
              <a:off x="5133975" y="1828545"/>
              <a:ext cx="126491" cy="302641"/>
            </a:xfrm>
            <a:custGeom>
              <a:avLst/>
              <a:gdLst>
                <a:gd name="connsiteX0" fmla="*/ 0 w 126491"/>
                <a:gd name="connsiteY0" fmla="*/ 302641 h 302641"/>
                <a:gd name="connsiteX1" fmla="*/ 126492 w 126491"/>
                <a:gd name="connsiteY1" fmla="*/ 265938 h 302641"/>
                <a:gd name="connsiteX2" fmla="*/ 126492 w 126491"/>
                <a:gd name="connsiteY2" fmla="*/ 47752 h 302641"/>
                <a:gd name="connsiteX3" fmla="*/ 0 w 126491"/>
                <a:gd name="connsiteY3" fmla="*/ 0 h 302641"/>
                <a:gd name="connsiteX4" fmla="*/ 0 w 126491"/>
                <a:gd name="connsiteY4" fmla="*/ 302641 h 30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91" h="302641">
                  <a:moveTo>
                    <a:pt x="0" y="302641"/>
                  </a:moveTo>
                  <a:lnTo>
                    <a:pt x="126492" y="265938"/>
                  </a:lnTo>
                  <a:lnTo>
                    <a:pt x="126492" y="47752"/>
                  </a:lnTo>
                  <a:lnTo>
                    <a:pt x="0" y="0"/>
                  </a:lnTo>
                  <a:lnTo>
                    <a:pt x="0" y="302641"/>
                  </a:lnTo>
                  <a:close/>
                </a:path>
              </a:pathLst>
            </a:custGeom>
            <a:solidFill>
              <a:srgbClr val="FFFFF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D72E3D68-6FF8-4F1C-8F16-023189509ACB}"/>
                </a:ext>
              </a:extLst>
            </p:cNvPr>
            <p:cNvSpPr/>
            <p:nvPr/>
          </p:nvSpPr>
          <p:spPr>
            <a:xfrm>
              <a:off x="5008385" y="1364361"/>
              <a:ext cx="201412" cy="451738"/>
            </a:xfrm>
            <a:custGeom>
              <a:avLst/>
              <a:gdLst>
                <a:gd name="connsiteX0" fmla="*/ 201408 w 201412"/>
                <a:gd name="connsiteY0" fmla="*/ 451739 h 451738"/>
                <a:gd name="connsiteX1" fmla="*/ 201408 w 201412"/>
                <a:gd name="connsiteY1" fmla="*/ 324739 h 451738"/>
                <a:gd name="connsiteX2" fmla="*/ 102094 w 201412"/>
                <a:gd name="connsiteY2" fmla="*/ 83439 h 451738"/>
                <a:gd name="connsiteX3" fmla="*/ 3923 w 201412"/>
                <a:gd name="connsiteY3" fmla="*/ 0 h 451738"/>
                <a:gd name="connsiteX4" fmla="*/ 201408 w 201412"/>
                <a:gd name="connsiteY4" fmla="*/ 451739 h 45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412" h="451738">
                  <a:moveTo>
                    <a:pt x="201408" y="451739"/>
                  </a:moveTo>
                  <a:lnTo>
                    <a:pt x="201408" y="324739"/>
                  </a:lnTo>
                  <a:cubicBezTo>
                    <a:pt x="201887" y="234264"/>
                    <a:pt x="166120" y="147365"/>
                    <a:pt x="102094" y="83439"/>
                  </a:cubicBezTo>
                  <a:cubicBezTo>
                    <a:pt x="71327" y="53403"/>
                    <a:pt x="38526" y="25524"/>
                    <a:pt x="3923" y="0"/>
                  </a:cubicBezTo>
                  <a:cubicBezTo>
                    <a:pt x="-13984" y="176911"/>
                    <a:pt x="25640" y="335534"/>
                    <a:pt x="201408" y="451739"/>
                  </a:cubicBez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23B4AF6-34A5-4BED-837B-D3794111B161}"/>
                </a:ext>
              </a:extLst>
            </p:cNvPr>
            <p:cNvSpPr/>
            <p:nvPr/>
          </p:nvSpPr>
          <p:spPr>
            <a:xfrm>
              <a:off x="5231128" y="1424685"/>
              <a:ext cx="147612" cy="331470"/>
            </a:xfrm>
            <a:custGeom>
              <a:avLst/>
              <a:gdLst>
                <a:gd name="connsiteX0" fmla="*/ 1 w 147612"/>
                <a:gd name="connsiteY0" fmla="*/ 331470 h 331470"/>
                <a:gd name="connsiteX1" fmla="*/ 1 w 147612"/>
                <a:gd name="connsiteY1" fmla="*/ 237744 h 331470"/>
                <a:gd name="connsiteX2" fmla="*/ 72773 w 147612"/>
                <a:gd name="connsiteY2" fmla="*/ 61214 h 331470"/>
                <a:gd name="connsiteX3" fmla="*/ 144782 w 147612"/>
                <a:gd name="connsiteY3" fmla="*/ 0 h 331470"/>
                <a:gd name="connsiteX4" fmla="*/ 1 w 147612"/>
                <a:gd name="connsiteY4" fmla="*/ 331470 h 331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612" h="331470">
                  <a:moveTo>
                    <a:pt x="1" y="331470"/>
                  </a:moveTo>
                  <a:lnTo>
                    <a:pt x="1" y="237744"/>
                  </a:lnTo>
                  <a:cubicBezTo>
                    <a:pt x="-228" y="171556"/>
                    <a:pt x="25966" y="108013"/>
                    <a:pt x="72773" y="61214"/>
                  </a:cubicBezTo>
                  <a:cubicBezTo>
                    <a:pt x="95323" y="39159"/>
                    <a:pt x="119384" y="18705"/>
                    <a:pt x="144782" y="0"/>
                  </a:cubicBezTo>
                  <a:cubicBezTo>
                    <a:pt x="157862" y="129667"/>
                    <a:pt x="128272" y="245999"/>
                    <a:pt x="1" y="331470"/>
                  </a:cubicBez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414AF701-95E1-44F9-8A59-8BBFC2B12D0C}"/>
                </a:ext>
              </a:extLst>
            </p:cNvPr>
            <p:cNvSpPr/>
            <p:nvPr/>
          </p:nvSpPr>
          <p:spPr>
            <a:xfrm>
              <a:off x="4947331" y="1663700"/>
              <a:ext cx="155530" cy="349250"/>
            </a:xfrm>
            <a:custGeom>
              <a:avLst/>
              <a:gdLst>
                <a:gd name="connsiteX0" fmla="*/ 155528 w 155530"/>
                <a:gd name="connsiteY0" fmla="*/ 349250 h 349250"/>
                <a:gd name="connsiteX1" fmla="*/ 155528 w 155530"/>
                <a:gd name="connsiteY1" fmla="*/ 250444 h 349250"/>
                <a:gd name="connsiteX2" fmla="*/ 79328 w 155530"/>
                <a:gd name="connsiteY2" fmla="*/ 64516 h 349250"/>
                <a:gd name="connsiteX3" fmla="*/ 3128 w 155530"/>
                <a:gd name="connsiteY3" fmla="*/ 0 h 349250"/>
                <a:gd name="connsiteX4" fmla="*/ 155528 w 155530"/>
                <a:gd name="connsiteY4" fmla="*/ 349250 h 3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530" h="349250">
                  <a:moveTo>
                    <a:pt x="155528" y="349250"/>
                  </a:moveTo>
                  <a:lnTo>
                    <a:pt x="155528" y="250444"/>
                  </a:lnTo>
                  <a:cubicBezTo>
                    <a:pt x="155819" y="180809"/>
                    <a:pt x="128405" y="113918"/>
                    <a:pt x="79328" y="64516"/>
                  </a:cubicBezTo>
                  <a:cubicBezTo>
                    <a:pt x="55443" y="41283"/>
                    <a:pt x="29983" y="19726"/>
                    <a:pt x="3128" y="0"/>
                  </a:cubicBezTo>
                  <a:cubicBezTo>
                    <a:pt x="-10969" y="136525"/>
                    <a:pt x="19638" y="259207"/>
                    <a:pt x="155528" y="349250"/>
                  </a:cubicBez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C2CEDD3-BB52-4F14-BBE1-CAAE827C393A}"/>
                </a:ext>
              </a:extLst>
            </p:cNvPr>
            <p:cNvSpPr/>
            <p:nvPr/>
          </p:nvSpPr>
          <p:spPr>
            <a:xfrm>
              <a:off x="4689983" y="1871852"/>
              <a:ext cx="419100" cy="259318"/>
            </a:xfrm>
            <a:custGeom>
              <a:avLst/>
              <a:gdLst>
                <a:gd name="connsiteX0" fmla="*/ 419100 w 419100"/>
                <a:gd name="connsiteY0" fmla="*/ 259207 h 259318"/>
                <a:gd name="connsiteX1" fmla="*/ 346456 w 419100"/>
                <a:gd name="connsiteY1" fmla="*/ 154178 h 259318"/>
                <a:gd name="connsiteX2" fmla="*/ 128143 w 419100"/>
                <a:gd name="connsiteY2" fmla="*/ 12700 h 259318"/>
                <a:gd name="connsiteX3" fmla="*/ 0 w 419100"/>
                <a:gd name="connsiteY3" fmla="*/ 0 h 259318"/>
                <a:gd name="connsiteX4" fmla="*/ 419100 w 419100"/>
                <a:gd name="connsiteY4" fmla="*/ 259207 h 25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100" h="259318">
                  <a:moveTo>
                    <a:pt x="419100" y="259207"/>
                  </a:moveTo>
                  <a:lnTo>
                    <a:pt x="346456" y="154178"/>
                  </a:lnTo>
                  <a:cubicBezTo>
                    <a:pt x="295419" y="79839"/>
                    <a:pt x="216845" y="28919"/>
                    <a:pt x="128143" y="12700"/>
                  </a:cubicBezTo>
                  <a:cubicBezTo>
                    <a:pt x="85757" y="5634"/>
                    <a:pt x="42949" y="1391"/>
                    <a:pt x="0" y="0"/>
                  </a:cubicBezTo>
                  <a:cubicBezTo>
                    <a:pt x="85217" y="155321"/>
                    <a:pt x="208280" y="263271"/>
                    <a:pt x="419100" y="259207"/>
                  </a:cubicBez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C783958-9A2F-44B7-AA79-758BFAF59528}"/>
                </a:ext>
              </a:extLst>
            </p:cNvPr>
            <p:cNvSpPr/>
            <p:nvPr/>
          </p:nvSpPr>
          <p:spPr>
            <a:xfrm>
              <a:off x="5304915" y="1663700"/>
              <a:ext cx="164640" cy="369316"/>
            </a:xfrm>
            <a:custGeom>
              <a:avLst/>
              <a:gdLst>
                <a:gd name="connsiteX0" fmla="*/ 1 w 164640"/>
                <a:gd name="connsiteY0" fmla="*/ 369316 h 369316"/>
                <a:gd name="connsiteX1" fmla="*/ 1 w 164640"/>
                <a:gd name="connsiteY1" fmla="*/ 264922 h 369316"/>
                <a:gd name="connsiteX2" fmla="*/ 81155 w 164640"/>
                <a:gd name="connsiteY2" fmla="*/ 68199 h 369316"/>
                <a:gd name="connsiteX3" fmla="*/ 161419 w 164640"/>
                <a:gd name="connsiteY3" fmla="*/ 0 h 369316"/>
                <a:gd name="connsiteX4" fmla="*/ 1 w 164640"/>
                <a:gd name="connsiteY4" fmla="*/ 369316 h 369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640" h="369316">
                  <a:moveTo>
                    <a:pt x="1" y="369316"/>
                  </a:moveTo>
                  <a:lnTo>
                    <a:pt x="1" y="264922"/>
                  </a:lnTo>
                  <a:cubicBezTo>
                    <a:pt x="-235" y="191155"/>
                    <a:pt x="28976" y="120343"/>
                    <a:pt x="81155" y="68199"/>
                  </a:cubicBezTo>
                  <a:cubicBezTo>
                    <a:pt x="106344" y="43686"/>
                    <a:pt x="133160" y="20901"/>
                    <a:pt x="161419" y="0"/>
                  </a:cubicBezTo>
                  <a:cubicBezTo>
                    <a:pt x="176150" y="144272"/>
                    <a:pt x="143385" y="274066"/>
                    <a:pt x="1" y="369316"/>
                  </a:cubicBez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EE6BF47-1AFC-47E1-8894-4287F2BF930E}"/>
                </a:ext>
              </a:extLst>
            </p:cNvPr>
            <p:cNvSpPr/>
            <p:nvPr/>
          </p:nvSpPr>
          <p:spPr>
            <a:xfrm>
              <a:off x="5304916" y="1871852"/>
              <a:ext cx="419100" cy="259318"/>
            </a:xfrm>
            <a:custGeom>
              <a:avLst/>
              <a:gdLst>
                <a:gd name="connsiteX0" fmla="*/ 0 w 419100"/>
                <a:gd name="connsiteY0" fmla="*/ 259207 h 259318"/>
                <a:gd name="connsiteX1" fmla="*/ 72644 w 419100"/>
                <a:gd name="connsiteY1" fmla="*/ 154178 h 259318"/>
                <a:gd name="connsiteX2" fmla="*/ 290957 w 419100"/>
                <a:gd name="connsiteY2" fmla="*/ 12700 h 259318"/>
                <a:gd name="connsiteX3" fmla="*/ 419100 w 419100"/>
                <a:gd name="connsiteY3" fmla="*/ 0 h 259318"/>
                <a:gd name="connsiteX4" fmla="*/ 0 w 419100"/>
                <a:gd name="connsiteY4" fmla="*/ 259207 h 25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100" h="259318">
                  <a:moveTo>
                    <a:pt x="0" y="259207"/>
                  </a:moveTo>
                  <a:lnTo>
                    <a:pt x="72644" y="154178"/>
                  </a:lnTo>
                  <a:cubicBezTo>
                    <a:pt x="123681" y="79839"/>
                    <a:pt x="202255" y="28919"/>
                    <a:pt x="290957" y="12700"/>
                  </a:cubicBezTo>
                  <a:cubicBezTo>
                    <a:pt x="333341" y="5621"/>
                    <a:pt x="376151" y="1378"/>
                    <a:pt x="419100" y="0"/>
                  </a:cubicBezTo>
                  <a:cubicBezTo>
                    <a:pt x="333883" y="155321"/>
                    <a:pt x="210820" y="263271"/>
                    <a:pt x="0" y="259207"/>
                  </a:cubicBez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96118FF7-CE76-4179-A840-D84EDC496BB8}"/>
                </a:ext>
              </a:extLst>
            </p:cNvPr>
            <p:cNvSpPr/>
            <p:nvPr/>
          </p:nvSpPr>
          <p:spPr>
            <a:xfrm>
              <a:off x="5123687" y="2051303"/>
              <a:ext cx="35330" cy="79883"/>
            </a:xfrm>
            <a:custGeom>
              <a:avLst/>
              <a:gdLst>
                <a:gd name="connsiteX0" fmla="*/ 1 w 35330"/>
                <a:gd name="connsiteY0" fmla="*/ 79883 h 79883"/>
                <a:gd name="connsiteX1" fmla="*/ 1 w 35330"/>
                <a:gd name="connsiteY1" fmla="*/ 56896 h 79883"/>
                <a:gd name="connsiteX2" fmla="*/ 17399 w 35330"/>
                <a:gd name="connsiteY2" fmla="*/ 14732 h 79883"/>
                <a:gd name="connsiteX3" fmla="*/ 34671 w 35330"/>
                <a:gd name="connsiteY3" fmla="*/ 0 h 79883"/>
                <a:gd name="connsiteX4" fmla="*/ 1 w 35330"/>
                <a:gd name="connsiteY4" fmla="*/ 79883 h 7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30" h="79883">
                  <a:moveTo>
                    <a:pt x="1" y="79883"/>
                  </a:moveTo>
                  <a:lnTo>
                    <a:pt x="1" y="56896"/>
                  </a:lnTo>
                  <a:cubicBezTo>
                    <a:pt x="-67" y="41081"/>
                    <a:pt x="6199" y="25897"/>
                    <a:pt x="17399" y="14732"/>
                  </a:cubicBezTo>
                  <a:cubicBezTo>
                    <a:pt x="22820" y="9440"/>
                    <a:pt x="28590" y="4518"/>
                    <a:pt x="34671" y="0"/>
                  </a:cubicBezTo>
                  <a:cubicBezTo>
                    <a:pt x="37720" y="31496"/>
                    <a:pt x="30861" y="59436"/>
                    <a:pt x="1" y="79883"/>
                  </a:cubicBez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3EBACA48-77F3-4725-96C4-16DACD5A84E3}"/>
                </a:ext>
              </a:extLst>
            </p:cNvPr>
            <p:cNvSpPr/>
            <p:nvPr/>
          </p:nvSpPr>
          <p:spPr>
            <a:xfrm>
              <a:off x="5123688" y="2085594"/>
              <a:ext cx="73278" cy="45644"/>
            </a:xfrm>
            <a:custGeom>
              <a:avLst/>
              <a:gdLst>
                <a:gd name="connsiteX0" fmla="*/ 0 w 73278"/>
                <a:gd name="connsiteY0" fmla="*/ 45593 h 45644"/>
                <a:gd name="connsiteX1" fmla="*/ 12700 w 73278"/>
                <a:gd name="connsiteY1" fmla="*/ 27051 h 45644"/>
                <a:gd name="connsiteX2" fmla="*/ 50800 w 73278"/>
                <a:gd name="connsiteY2" fmla="*/ 2286 h 45644"/>
                <a:gd name="connsiteX3" fmla="*/ 73279 w 73278"/>
                <a:gd name="connsiteY3" fmla="*/ 0 h 45644"/>
                <a:gd name="connsiteX4" fmla="*/ 0 w 73278"/>
                <a:gd name="connsiteY4" fmla="*/ 45593 h 45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278" h="45644">
                  <a:moveTo>
                    <a:pt x="0" y="45593"/>
                  </a:moveTo>
                  <a:lnTo>
                    <a:pt x="12700" y="27051"/>
                  </a:lnTo>
                  <a:cubicBezTo>
                    <a:pt x="21629" y="14085"/>
                    <a:pt x="35327" y="5182"/>
                    <a:pt x="50800" y="2286"/>
                  </a:cubicBezTo>
                  <a:cubicBezTo>
                    <a:pt x="58236" y="1040"/>
                    <a:pt x="65744" y="276"/>
                    <a:pt x="73279" y="0"/>
                  </a:cubicBezTo>
                  <a:cubicBezTo>
                    <a:pt x="60418" y="28704"/>
                    <a:pt x="31432" y="46739"/>
                    <a:pt x="0" y="45593"/>
                  </a:cubicBez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3F485DCD-AAED-4E99-8124-0318C4F15444}"/>
                </a:ext>
              </a:extLst>
            </p:cNvPr>
            <p:cNvSpPr/>
            <p:nvPr/>
          </p:nvSpPr>
          <p:spPr>
            <a:xfrm>
              <a:off x="5232146" y="1979803"/>
              <a:ext cx="14477" cy="14477"/>
            </a:xfrm>
            <a:custGeom>
              <a:avLst/>
              <a:gdLst>
                <a:gd name="connsiteX0" fmla="*/ 14478 w 14477"/>
                <a:gd name="connsiteY0" fmla="*/ 7239 h 14477"/>
                <a:gd name="connsiteX1" fmla="*/ 7239 w 14477"/>
                <a:gd name="connsiteY1" fmla="*/ 14478 h 14477"/>
                <a:gd name="connsiteX2" fmla="*/ 0 w 14477"/>
                <a:gd name="connsiteY2" fmla="*/ 7239 h 14477"/>
                <a:gd name="connsiteX3" fmla="*/ 7239 w 14477"/>
                <a:gd name="connsiteY3" fmla="*/ 0 h 14477"/>
                <a:gd name="connsiteX4" fmla="*/ 14478 w 14477"/>
                <a:gd name="connsiteY4" fmla="*/ 7239 h 14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77" h="14477">
                  <a:moveTo>
                    <a:pt x="14478" y="7239"/>
                  </a:moveTo>
                  <a:cubicBezTo>
                    <a:pt x="14478" y="11237"/>
                    <a:pt x="11237" y="14478"/>
                    <a:pt x="7239" y="14478"/>
                  </a:cubicBezTo>
                  <a:cubicBezTo>
                    <a:pt x="3241" y="14478"/>
                    <a:pt x="0" y="11237"/>
                    <a:pt x="0" y="7239"/>
                  </a:cubicBezTo>
                  <a:cubicBezTo>
                    <a:pt x="0" y="3241"/>
                    <a:pt x="3241" y="0"/>
                    <a:pt x="7239" y="0"/>
                  </a:cubicBezTo>
                  <a:cubicBezTo>
                    <a:pt x="11237" y="0"/>
                    <a:pt x="14478" y="3241"/>
                    <a:pt x="14478" y="7239"/>
                  </a:cubicBez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0627EF6F-5EAC-4C15-A150-078E0F1CD6E5}"/>
                </a:ext>
              </a:extLst>
            </p:cNvPr>
            <p:cNvSpPr/>
            <p:nvPr/>
          </p:nvSpPr>
          <p:spPr>
            <a:xfrm>
              <a:off x="5153533" y="1887727"/>
              <a:ext cx="18796" cy="21208"/>
            </a:xfrm>
            <a:custGeom>
              <a:avLst/>
              <a:gdLst>
                <a:gd name="connsiteX0" fmla="*/ 0 w 18796"/>
                <a:gd name="connsiteY0" fmla="*/ 0 h 21208"/>
                <a:gd name="connsiteX1" fmla="*/ 18796 w 18796"/>
                <a:gd name="connsiteY1" fmla="*/ 0 h 21208"/>
                <a:gd name="connsiteX2" fmla="*/ 18796 w 18796"/>
                <a:gd name="connsiteY2" fmla="*/ 21209 h 21208"/>
                <a:gd name="connsiteX3" fmla="*/ 0 w 18796"/>
                <a:gd name="connsiteY3" fmla="*/ 21209 h 2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96" h="21208">
                  <a:moveTo>
                    <a:pt x="0" y="0"/>
                  </a:moveTo>
                  <a:lnTo>
                    <a:pt x="18796" y="0"/>
                  </a:lnTo>
                  <a:lnTo>
                    <a:pt x="18796" y="21209"/>
                  </a:lnTo>
                  <a:lnTo>
                    <a:pt x="0" y="21209"/>
                  </a:ln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D759ACB6-2BF1-4ADB-A4A2-6DD75D0356BE}"/>
                </a:ext>
              </a:extLst>
            </p:cNvPr>
            <p:cNvSpPr/>
            <p:nvPr/>
          </p:nvSpPr>
          <p:spPr>
            <a:xfrm>
              <a:off x="5180711" y="1887727"/>
              <a:ext cx="18796" cy="21208"/>
            </a:xfrm>
            <a:custGeom>
              <a:avLst/>
              <a:gdLst>
                <a:gd name="connsiteX0" fmla="*/ 0 w 18796"/>
                <a:gd name="connsiteY0" fmla="*/ 0 h 21208"/>
                <a:gd name="connsiteX1" fmla="*/ 18796 w 18796"/>
                <a:gd name="connsiteY1" fmla="*/ 0 h 21208"/>
                <a:gd name="connsiteX2" fmla="*/ 18796 w 18796"/>
                <a:gd name="connsiteY2" fmla="*/ 21209 h 21208"/>
                <a:gd name="connsiteX3" fmla="*/ 0 w 18796"/>
                <a:gd name="connsiteY3" fmla="*/ 21209 h 2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96" h="21208">
                  <a:moveTo>
                    <a:pt x="0" y="0"/>
                  </a:moveTo>
                  <a:lnTo>
                    <a:pt x="18796" y="0"/>
                  </a:lnTo>
                  <a:lnTo>
                    <a:pt x="18796" y="21209"/>
                  </a:lnTo>
                  <a:lnTo>
                    <a:pt x="0" y="21209"/>
                  </a:ln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2CED4895-5482-4F17-AB90-756BDD1E5D82}"/>
                </a:ext>
              </a:extLst>
            </p:cNvPr>
            <p:cNvSpPr/>
            <p:nvPr/>
          </p:nvSpPr>
          <p:spPr>
            <a:xfrm>
              <a:off x="5153533" y="1913508"/>
              <a:ext cx="18796" cy="21208"/>
            </a:xfrm>
            <a:custGeom>
              <a:avLst/>
              <a:gdLst>
                <a:gd name="connsiteX0" fmla="*/ 0 w 18796"/>
                <a:gd name="connsiteY0" fmla="*/ 0 h 21208"/>
                <a:gd name="connsiteX1" fmla="*/ 18796 w 18796"/>
                <a:gd name="connsiteY1" fmla="*/ 0 h 21208"/>
                <a:gd name="connsiteX2" fmla="*/ 18796 w 18796"/>
                <a:gd name="connsiteY2" fmla="*/ 21209 h 21208"/>
                <a:gd name="connsiteX3" fmla="*/ 0 w 18796"/>
                <a:gd name="connsiteY3" fmla="*/ 21209 h 2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96" h="21208">
                  <a:moveTo>
                    <a:pt x="0" y="0"/>
                  </a:moveTo>
                  <a:lnTo>
                    <a:pt x="18796" y="0"/>
                  </a:lnTo>
                  <a:lnTo>
                    <a:pt x="18796" y="21209"/>
                  </a:lnTo>
                  <a:lnTo>
                    <a:pt x="0" y="21209"/>
                  </a:ln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27C8E297-8DCD-4E8D-9618-7A39DF82B41E}"/>
                </a:ext>
              </a:extLst>
            </p:cNvPr>
            <p:cNvSpPr/>
            <p:nvPr/>
          </p:nvSpPr>
          <p:spPr>
            <a:xfrm>
              <a:off x="5180711" y="1913508"/>
              <a:ext cx="18796" cy="21208"/>
            </a:xfrm>
            <a:custGeom>
              <a:avLst/>
              <a:gdLst>
                <a:gd name="connsiteX0" fmla="*/ 0 w 18796"/>
                <a:gd name="connsiteY0" fmla="*/ 0 h 21208"/>
                <a:gd name="connsiteX1" fmla="*/ 18796 w 18796"/>
                <a:gd name="connsiteY1" fmla="*/ 0 h 21208"/>
                <a:gd name="connsiteX2" fmla="*/ 18796 w 18796"/>
                <a:gd name="connsiteY2" fmla="*/ 21209 h 21208"/>
                <a:gd name="connsiteX3" fmla="*/ 0 w 18796"/>
                <a:gd name="connsiteY3" fmla="*/ 21209 h 2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96" h="21208">
                  <a:moveTo>
                    <a:pt x="0" y="0"/>
                  </a:moveTo>
                  <a:lnTo>
                    <a:pt x="18796" y="0"/>
                  </a:lnTo>
                  <a:lnTo>
                    <a:pt x="18796" y="21209"/>
                  </a:lnTo>
                  <a:lnTo>
                    <a:pt x="0" y="21209"/>
                  </a:lnTo>
                  <a:close/>
                </a:path>
              </a:pathLst>
            </a:custGeom>
            <a:solidFill>
              <a:srgbClr val="00B67F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71419FC9-CF56-4663-8E74-8D36FB8B4927}"/>
              </a:ext>
            </a:extLst>
          </p:cNvPr>
          <p:cNvSpPr/>
          <p:nvPr/>
        </p:nvSpPr>
        <p:spPr>
          <a:xfrm>
            <a:off x="0" y="2063241"/>
            <a:ext cx="3622294" cy="1899158"/>
          </a:xfrm>
          <a:custGeom>
            <a:avLst/>
            <a:gdLst>
              <a:gd name="connsiteX0" fmla="*/ 3622294 w 3622294"/>
              <a:gd name="connsiteY0" fmla="*/ 1810258 h 1899158"/>
              <a:gd name="connsiteX1" fmla="*/ 3622294 w 3622294"/>
              <a:gd name="connsiteY1" fmla="*/ 1899158 h 1899158"/>
              <a:gd name="connsiteX2" fmla="*/ 0 w 3622294"/>
              <a:gd name="connsiteY2" fmla="*/ 1899158 h 1899158"/>
              <a:gd name="connsiteX3" fmla="*/ 0 w 3622294"/>
              <a:gd name="connsiteY3" fmla="*/ 32258 h 1899158"/>
              <a:gd name="connsiteX4" fmla="*/ 50800 w 3622294"/>
              <a:gd name="connsiteY4" fmla="*/ 30734 h 1899158"/>
              <a:gd name="connsiteX5" fmla="*/ 123825 w 3622294"/>
              <a:gd name="connsiteY5" fmla="*/ 10160 h 1899158"/>
              <a:gd name="connsiteX6" fmla="*/ 190881 w 3622294"/>
              <a:gd name="connsiteY6" fmla="*/ 0 h 1899158"/>
              <a:gd name="connsiteX7" fmla="*/ 236474 w 3622294"/>
              <a:gd name="connsiteY7" fmla="*/ 13589 h 1899158"/>
              <a:gd name="connsiteX8" fmla="*/ 304673 w 3622294"/>
              <a:gd name="connsiteY8" fmla="*/ 29591 h 1899158"/>
              <a:gd name="connsiteX9" fmla="*/ 363855 w 3622294"/>
              <a:gd name="connsiteY9" fmla="*/ 78486 h 1899158"/>
              <a:gd name="connsiteX10" fmla="*/ 498221 w 3622294"/>
              <a:gd name="connsiteY10" fmla="*/ 225298 h 1899158"/>
              <a:gd name="connsiteX11" fmla="*/ 667766 w 3622294"/>
              <a:gd name="connsiteY11" fmla="*/ 323088 h 1899158"/>
              <a:gd name="connsiteX12" fmla="*/ 876300 w 3622294"/>
              <a:gd name="connsiteY12" fmla="*/ 425958 h 1899158"/>
              <a:gd name="connsiteX13" fmla="*/ 1001522 w 3622294"/>
              <a:gd name="connsiteY13" fmla="*/ 529463 h 1899158"/>
              <a:gd name="connsiteX14" fmla="*/ 1199515 w 3622294"/>
              <a:gd name="connsiteY14" fmla="*/ 668274 h 1899158"/>
              <a:gd name="connsiteX15" fmla="*/ 1455547 w 3622294"/>
              <a:gd name="connsiteY15" fmla="*/ 755904 h 1899158"/>
              <a:gd name="connsiteX16" fmla="*/ 1758188 w 3622294"/>
              <a:gd name="connsiteY16" fmla="*/ 926592 h 1899158"/>
              <a:gd name="connsiteX17" fmla="*/ 2020443 w 3622294"/>
              <a:gd name="connsiteY17" fmla="*/ 1137158 h 1899158"/>
              <a:gd name="connsiteX18" fmla="*/ 2355088 w 3622294"/>
              <a:gd name="connsiteY18" fmla="*/ 1234948 h 1899158"/>
              <a:gd name="connsiteX19" fmla="*/ 2843149 w 3622294"/>
              <a:gd name="connsiteY19" fmla="*/ 1266825 h 1899158"/>
              <a:gd name="connsiteX20" fmla="*/ 3279013 w 3622294"/>
              <a:gd name="connsiteY20" fmla="*/ 1481963 h 1899158"/>
              <a:gd name="connsiteX21" fmla="*/ 3574669 w 3622294"/>
              <a:gd name="connsiteY21" fmla="*/ 1745869 h 1899158"/>
              <a:gd name="connsiteX22" fmla="*/ 3622294 w 3622294"/>
              <a:gd name="connsiteY22" fmla="*/ 1810258 h 189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622294" h="1899158">
                <a:moveTo>
                  <a:pt x="3622294" y="1810258"/>
                </a:moveTo>
                <a:lnTo>
                  <a:pt x="3622294" y="1899158"/>
                </a:lnTo>
                <a:lnTo>
                  <a:pt x="0" y="1899158"/>
                </a:lnTo>
                <a:lnTo>
                  <a:pt x="0" y="32258"/>
                </a:lnTo>
                <a:cubicBezTo>
                  <a:pt x="16886" y="34826"/>
                  <a:pt x="34098" y="34310"/>
                  <a:pt x="50800" y="30734"/>
                </a:cubicBezTo>
                <a:cubicBezTo>
                  <a:pt x="73787" y="26162"/>
                  <a:pt x="98806" y="17018"/>
                  <a:pt x="123825" y="10160"/>
                </a:cubicBezTo>
                <a:cubicBezTo>
                  <a:pt x="145557" y="3502"/>
                  <a:pt x="168152" y="78"/>
                  <a:pt x="190881" y="0"/>
                </a:cubicBezTo>
                <a:cubicBezTo>
                  <a:pt x="208026" y="1143"/>
                  <a:pt x="217170" y="7874"/>
                  <a:pt x="236474" y="13589"/>
                </a:cubicBezTo>
                <a:cubicBezTo>
                  <a:pt x="255778" y="19304"/>
                  <a:pt x="285369" y="23876"/>
                  <a:pt x="304673" y="29591"/>
                </a:cubicBezTo>
                <a:cubicBezTo>
                  <a:pt x="323977" y="35306"/>
                  <a:pt x="333121" y="42291"/>
                  <a:pt x="363855" y="78486"/>
                </a:cubicBezTo>
                <a:cubicBezTo>
                  <a:pt x="394589" y="114681"/>
                  <a:pt x="446913" y="180848"/>
                  <a:pt x="498221" y="225298"/>
                </a:cubicBezTo>
                <a:cubicBezTo>
                  <a:pt x="549529" y="269748"/>
                  <a:pt x="599821" y="292354"/>
                  <a:pt x="667766" y="323088"/>
                </a:cubicBezTo>
                <a:cubicBezTo>
                  <a:pt x="739002" y="353766"/>
                  <a:pt x="808606" y="388102"/>
                  <a:pt x="876300" y="425958"/>
                </a:cubicBezTo>
                <a:cubicBezTo>
                  <a:pt x="930910" y="458978"/>
                  <a:pt x="953770" y="486283"/>
                  <a:pt x="1001522" y="529463"/>
                </a:cubicBezTo>
                <a:cubicBezTo>
                  <a:pt x="1049274" y="572643"/>
                  <a:pt x="1122172" y="631952"/>
                  <a:pt x="1199515" y="668274"/>
                </a:cubicBezTo>
                <a:cubicBezTo>
                  <a:pt x="1276858" y="704596"/>
                  <a:pt x="1358773" y="718439"/>
                  <a:pt x="1455547" y="755904"/>
                </a:cubicBezTo>
                <a:cubicBezTo>
                  <a:pt x="1563560" y="799107"/>
                  <a:pt x="1665336" y="856508"/>
                  <a:pt x="1758188" y="926592"/>
                </a:cubicBezTo>
                <a:cubicBezTo>
                  <a:pt x="1853184" y="997458"/>
                  <a:pt x="1930400" y="1079627"/>
                  <a:pt x="2020443" y="1137158"/>
                </a:cubicBezTo>
                <a:cubicBezTo>
                  <a:pt x="2110486" y="1194689"/>
                  <a:pt x="2212848" y="1226058"/>
                  <a:pt x="2355088" y="1234948"/>
                </a:cubicBezTo>
                <a:cubicBezTo>
                  <a:pt x="2497328" y="1243838"/>
                  <a:pt x="2679319" y="1230503"/>
                  <a:pt x="2843149" y="1266825"/>
                </a:cubicBezTo>
                <a:cubicBezTo>
                  <a:pt x="3006979" y="1303147"/>
                  <a:pt x="3152775" y="1389761"/>
                  <a:pt x="3279013" y="1481963"/>
                </a:cubicBezTo>
                <a:cubicBezTo>
                  <a:pt x="3405251" y="1574165"/>
                  <a:pt x="3512312" y="1672463"/>
                  <a:pt x="3574669" y="1745869"/>
                </a:cubicBezTo>
                <a:cubicBezTo>
                  <a:pt x="3591994" y="1766221"/>
                  <a:pt x="3607906" y="1787734"/>
                  <a:pt x="3622294" y="1810258"/>
                </a:cubicBezTo>
                <a:close/>
              </a:path>
            </a:pathLst>
          </a:custGeom>
          <a:solidFill>
            <a:srgbClr val="00B67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26970353-FAEB-412C-A213-84B8EA0590D1}"/>
              </a:ext>
            </a:extLst>
          </p:cNvPr>
          <p:cNvSpPr/>
          <p:nvPr/>
        </p:nvSpPr>
        <p:spPr>
          <a:xfrm>
            <a:off x="782066" y="1819275"/>
            <a:ext cx="607567" cy="1016000"/>
          </a:xfrm>
          <a:custGeom>
            <a:avLst/>
            <a:gdLst>
              <a:gd name="connsiteX0" fmla="*/ 248793 w 607567"/>
              <a:gd name="connsiteY0" fmla="*/ 771525 h 1016000"/>
              <a:gd name="connsiteX1" fmla="*/ 0 w 607567"/>
              <a:gd name="connsiteY1" fmla="*/ 825500 h 1016000"/>
              <a:gd name="connsiteX2" fmla="*/ 128270 w 607567"/>
              <a:gd name="connsiteY2" fmla="*/ 570611 h 1016000"/>
              <a:gd name="connsiteX3" fmla="*/ 41529 w 607567"/>
              <a:gd name="connsiteY3" fmla="*/ 596646 h 1016000"/>
              <a:gd name="connsiteX4" fmla="*/ 180340 w 607567"/>
              <a:gd name="connsiteY4" fmla="*/ 331216 h 1016000"/>
              <a:gd name="connsiteX5" fmla="*/ 116840 w 607567"/>
              <a:gd name="connsiteY5" fmla="*/ 352044 h 1016000"/>
              <a:gd name="connsiteX6" fmla="*/ 304038 w 607567"/>
              <a:gd name="connsiteY6" fmla="*/ 0 h 1016000"/>
              <a:gd name="connsiteX7" fmla="*/ 490728 w 607567"/>
              <a:gd name="connsiteY7" fmla="*/ 352425 h 1016000"/>
              <a:gd name="connsiteX8" fmla="*/ 427228 w 607567"/>
              <a:gd name="connsiteY8" fmla="*/ 331597 h 1016000"/>
              <a:gd name="connsiteX9" fmla="*/ 566039 w 607567"/>
              <a:gd name="connsiteY9" fmla="*/ 597027 h 1016000"/>
              <a:gd name="connsiteX10" fmla="*/ 479298 w 607567"/>
              <a:gd name="connsiteY10" fmla="*/ 570992 h 1016000"/>
              <a:gd name="connsiteX11" fmla="*/ 607568 w 607567"/>
              <a:gd name="connsiteY11" fmla="*/ 825881 h 1016000"/>
              <a:gd name="connsiteX12" fmla="*/ 358140 w 607567"/>
              <a:gd name="connsiteY12" fmla="*/ 771525 h 1016000"/>
              <a:gd name="connsiteX13" fmla="*/ 358140 w 607567"/>
              <a:gd name="connsiteY13" fmla="*/ 990219 h 1016000"/>
              <a:gd name="connsiteX14" fmla="*/ 311531 w 607567"/>
              <a:gd name="connsiteY14" fmla="*/ 1012063 h 1016000"/>
              <a:gd name="connsiteX15" fmla="*/ 303403 w 607567"/>
              <a:gd name="connsiteY15" fmla="*/ 1016000 h 1016000"/>
              <a:gd name="connsiteX16" fmla="*/ 267716 w 607567"/>
              <a:gd name="connsiteY16" fmla="*/ 999236 h 1016000"/>
              <a:gd name="connsiteX17" fmla="*/ 248793 w 607567"/>
              <a:gd name="connsiteY17" fmla="*/ 990473 h 1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07567" h="1016000">
                <a:moveTo>
                  <a:pt x="248793" y="771525"/>
                </a:moveTo>
                <a:lnTo>
                  <a:pt x="0" y="825500"/>
                </a:lnTo>
                <a:lnTo>
                  <a:pt x="128270" y="570611"/>
                </a:lnTo>
                <a:lnTo>
                  <a:pt x="41529" y="596646"/>
                </a:lnTo>
                <a:lnTo>
                  <a:pt x="180340" y="331216"/>
                </a:lnTo>
                <a:lnTo>
                  <a:pt x="116840" y="352044"/>
                </a:lnTo>
                <a:lnTo>
                  <a:pt x="304038" y="0"/>
                </a:lnTo>
                <a:lnTo>
                  <a:pt x="490728" y="352425"/>
                </a:lnTo>
                <a:lnTo>
                  <a:pt x="427228" y="331597"/>
                </a:lnTo>
                <a:lnTo>
                  <a:pt x="566039" y="597027"/>
                </a:lnTo>
                <a:lnTo>
                  <a:pt x="479298" y="570992"/>
                </a:lnTo>
                <a:lnTo>
                  <a:pt x="607568" y="825881"/>
                </a:lnTo>
                <a:lnTo>
                  <a:pt x="358140" y="771525"/>
                </a:lnTo>
                <a:lnTo>
                  <a:pt x="358140" y="990219"/>
                </a:lnTo>
                <a:lnTo>
                  <a:pt x="311531" y="1012063"/>
                </a:lnTo>
                <a:lnTo>
                  <a:pt x="303403" y="1016000"/>
                </a:lnTo>
                <a:lnTo>
                  <a:pt x="267716" y="999236"/>
                </a:lnTo>
                <a:lnTo>
                  <a:pt x="248793" y="990473"/>
                </a:lnTo>
                <a:close/>
              </a:path>
            </a:pathLst>
          </a:custGeom>
          <a:solidFill>
            <a:srgbClr val="00B67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B59C0946-CD4B-40BD-8408-C4F884A03D64}"/>
              </a:ext>
            </a:extLst>
          </p:cNvPr>
          <p:cNvSpPr/>
          <p:nvPr/>
        </p:nvSpPr>
        <p:spPr>
          <a:xfrm>
            <a:off x="1346200" y="2553080"/>
            <a:ext cx="298830" cy="498348"/>
          </a:xfrm>
          <a:custGeom>
            <a:avLst/>
            <a:gdLst>
              <a:gd name="connsiteX0" fmla="*/ 121539 w 298830"/>
              <a:gd name="connsiteY0" fmla="*/ 378460 h 498348"/>
              <a:gd name="connsiteX1" fmla="*/ 0 w 298830"/>
              <a:gd name="connsiteY1" fmla="*/ 405003 h 498348"/>
              <a:gd name="connsiteX2" fmla="*/ 63500 w 298830"/>
              <a:gd name="connsiteY2" fmla="*/ 279908 h 498348"/>
              <a:gd name="connsiteX3" fmla="*/ 20955 w 298830"/>
              <a:gd name="connsiteY3" fmla="*/ 292608 h 498348"/>
              <a:gd name="connsiteX4" fmla="*/ 89027 w 298830"/>
              <a:gd name="connsiteY4" fmla="*/ 162433 h 498348"/>
              <a:gd name="connsiteX5" fmla="*/ 57531 w 298830"/>
              <a:gd name="connsiteY5" fmla="*/ 172720 h 498348"/>
              <a:gd name="connsiteX6" fmla="*/ 149352 w 298830"/>
              <a:gd name="connsiteY6" fmla="*/ 0 h 498348"/>
              <a:gd name="connsiteX7" fmla="*/ 241173 w 298830"/>
              <a:gd name="connsiteY7" fmla="*/ 172720 h 498348"/>
              <a:gd name="connsiteX8" fmla="*/ 209804 w 298830"/>
              <a:gd name="connsiteY8" fmla="*/ 162433 h 498348"/>
              <a:gd name="connsiteX9" fmla="*/ 277749 w 298830"/>
              <a:gd name="connsiteY9" fmla="*/ 292608 h 498348"/>
              <a:gd name="connsiteX10" fmla="*/ 235331 w 298830"/>
              <a:gd name="connsiteY10" fmla="*/ 279908 h 498348"/>
              <a:gd name="connsiteX11" fmla="*/ 298831 w 298830"/>
              <a:gd name="connsiteY11" fmla="*/ 405003 h 498348"/>
              <a:gd name="connsiteX12" fmla="*/ 176784 w 298830"/>
              <a:gd name="connsiteY12" fmla="*/ 378460 h 498348"/>
              <a:gd name="connsiteX13" fmla="*/ 176784 w 298830"/>
              <a:gd name="connsiteY13" fmla="*/ 485775 h 498348"/>
              <a:gd name="connsiteX14" fmla="*/ 153924 w 298830"/>
              <a:gd name="connsiteY14" fmla="*/ 496443 h 498348"/>
              <a:gd name="connsiteX15" fmla="*/ 149987 w 298830"/>
              <a:gd name="connsiteY15" fmla="*/ 498348 h 498348"/>
              <a:gd name="connsiteX16" fmla="*/ 132461 w 298830"/>
              <a:gd name="connsiteY16" fmla="*/ 490093 h 498348"/>
              <a:gd name="connsiteX17" fmla="*/ 123190 w 298830"/>
              <a:gd name="connsiteY17" fmla="*/ 485902 h 498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8830" h="498348">
                <a:moveTo>
                  <a:pt x="121539" y="378460"/>
                </a:moveTo>
                <a:lnTo>
                  <a:pt x="0" y="405003"/>
                </a:lnTo>
                <a:lnTo>
                  <a:pt x="63500" y="279908"/>
                </a:lnTo>
                <a:lnTo>
                  <a:pt x="20955" y="292608"/>
                </a:lnTo>
                <a:lnTo>
                  <a:pt x="89027" y="162433"/>
                </a:lnTo>
                <a:lnTo>
                  <a:pt x="57531" y="172720"/>
                </a:lnTo>
                <a:lnTo>
                  <a:pt x="149352" y="0"/>
                </a:lnTo>
                <a:lnTo>
                  <a:pt x="241173" y="172720"/>
                </a:lnTo>
                <a:lnTo>
                  <a:pt x="209804" y="162433"/>
                </a:lnTo>
                <a:lnTo>
                  <a:pt x="277749" y="292608"/>
                </a:lnTo>
                <a:lnTo>
                  <a:pt x="235331" y="279908"/>
                </a:lnTo>
                <a:lnTo>
                  <a:pt x="298831" y="405003"/>
                </a:lnTo>
                <a:lnTo>
                  <a:pt x="176784" y="378460"/>
                </a:lnTo>
                <a:lnTo>
                  <a:pt x="176784" y="485775"/>
                </a:lnTo>
                <a:lnTo>
                  <a:pt x="153924" y="496443"/>
                </a:lnTo>
                <a:lnTo>
                  <a:pt x="149987" y="498348"/>
                </a:lnTo>
                <a:lnTo>
                  <a:pt x="132461" y="490093"/>
                </a:lnTo>
                <a:lnTo>
                  <a:pt x="123190" y="485902"/>
                </a:lnTo>
                <a:close/>
              </a:path>
            </a:pathLst>
          </a:custGeom>
          <a:solidFill>
            <a:srgbClr val="00B67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22A4FBE6-BD59-420A-95F2-80AD11F87874}"/>
              </a:ext>
            </a:extLst>
          </p:cNvPr>
          <p:cNvSpPr/>
          <p:nvPr/>
        </p:nvSpPr>
        <p:spPr>
          <a:xfrm>
            <a:off x="8547100" y="2224277"/>
            <a:ext cx="392556" cy="657479"/>
          </a:xfrm>
          <a:custGeom>
            <a:avLst/>
            <a:gdLst>
              <a:gd name="connsiteX0" fmla="*/ 160909 w 392556"/>
              <a:gd name="connsiteY0" fmla="*/ 499364 h 657479"/>
              <a:gd name="connsiteX1" fmla="*/ 0 w 392556"/>
              <a:gd name="connsiteY1" fmla="*/ 534416 h 657479"/>
              <a:gd name="connsiteX2" fmla="*/ 82931 w 392556"/>
              <a:gd name="connsiteY2" fmla="*/ 369316 h 657479"/>
              <a:gd name="connsiteX3" fmla="*/ 26924 w 392556"/>
              <a:gd name="connsiteY3" fmla="*/ 386207 h 657479"/>
              <a:gd name="connsiteX4" fmla="*/ 116586 w 392556"/>
              <a:gd name="connsiteY4" fmla="*/ 214122 h 657479"/>
              <a:gd name="connsiteX5" fmla="*/ 75057 w 392556"/>
              <a:gd name="connsiteY5" fmla="*/ 227584 h 657479"/>
              <a:gd name="connsiteX6" fmla="*/ 196215 w 392556"/>
              <a:gd name="connsiteY6" fmla="*/ 0 h 657479"/>
              <a:gd name="connsiteX7" fmla="*/ 317500 w 392556"/>
              <a:gd name="connsiteY7" fmla="*/ 228092 h 657479"/>
              <a:gd name="connsiteX8" fmla="*/ 275844 w 392556"/>
              <a:gd name="connsiteY8" fmla="*/ 214122 h 657479"/>
              <a:gd name="connsiteX9" fmla="*/ 365633 w 392556"/>
              <a:gd name="connsiteY9" fmla="*/ 385826 h 657479"/>
              <a:gd name="connsiteX10" fmla="*/ 309499 w 392556"/>
              <a:gd name="connsiteY10" fmla="*/ 368935 h 657479"/>
              <a:gd name="connsiteX11" fmla="*/ 392557 w 392556"/>
              <a:gd name="connsiteY11" fmla="*/ 534035 h 657479"/>
              <a:gd name="connsiteX12" fmla="*/ 231648 w 392556"/>
              <a:gd name="connsiteY12" fmla="*/ 498983 h 657479"/>
              <a:gd name="connsiteX13" fmla="*/ 231648 w 392556"/>
              <a:gd name="connsiteY13" fmla="*/ 640842 h 657479"/>
              <a:gd name="connsiteX14" fmla="*/ 201549 w 392556"/>
              <a:gd name="connsiteY14" fmla="*/ 655066 h 657479"/>
              <a:gd name="connsiteX15" fmla="*/ 196215 w 392556"/>
              <a:gd name="connsiteY15" fmla="*/ 657479 h 657479"/>
              <a:gd name="connsiteX16" fmla="*/ 173101 w 392556"/>
              <a:gd name="connsiteY16" fmla="*/ 646684 h 657479"/>
              <a:gd name="connsiteX17" fmla="*/ 160401 w 392556"/>
              <a:gd name="connsiteY17" fmla="*/ 640969 h 65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92556" h="657479">
                <a:moveTo>
                  <a:pt x="160909" y="499364"/>
                </a:moveTo>
                <a:lnTo>
                  <a:pt x="0" y="534416"/>
                </a:lnTo>
                <a:lnTo>
                  <a:pt x="82931" y="369316"/>
                </a:lnTo>
                <a:lnTo>
                  <a:pt x="26924" y="386207"/>
                </a:lnTo>
                <a:lnTo>
                  <a:pt x="116586" y="214122"/>
                </a:lnTo>
                <a:lnTo>
                  <a:pt x="75057" y="227584"/>
                </a:lnTo>
                <a:lnTo>
                  <a:pt x="196215" y="0"/>
                </a:lnTo>
                <a:lnTo>
                  <a:pt x="317500" y="228092"/>
                </a:lnTo>
                <a:lnTo>
                  <a:pt x="275844" y="214122"/>
                </a:lnTo>
                <a:lnTo>
                  <a:pt x="365633" y="385826"/>
                </a:lnTo>
                <a:lnTo>
                  <a:pt x="309499" y="368935"/>
                </a:lnTo>
                <a:lnTo>
                  <a:pt x="392557" y="534035"/>
                </a:lnTo>
                <a:lnTo>
                  <a:pt x="231648" y="498983"/>
                </a:lnTo>
                <a:lnTo>
                  <a:pt x="231648" y="640842"/>
                </a:lnTo>
                <a:cubicBezTo>
                  <a:pt x="221488" y="645541"/>
                  <a:pt x="211455" y="650240"/>
                  <a:pt x="201549" y="655066"/>
                </a:cubicBezTo>
                <a:lnTo>
                  <a:pt x="196215" y="657479"/>
                </a:lnTo>
                <a:lnTo>
                  <a:pt x="173101" y="646684"/>
                </a:lnTo>
                <a:lnTo>
                  <a:pt x="160401" y="640969"/>
                </a:lnTo>
                <a:close/>
              </a:path>
            </a:pathLst>
          </a:custGeom>
          <a:solidFill>
            <a:srgbClr val="00B67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81DD44E9-AD9B-49CF-A1B2-5BCF60234EAA}"/>
              </a:ext>
            </a:extLst>
          </p:cNvPr>
          <p:cNvSpPr/>
          <p:nvPr/>
        </p:nvSpPr>
        <p:spPr>
          <a:xfrm>
            <a:off x="7409560" y="2882138"/>
            <a:ext cx="392557" cy="657352"/>
          </a:xfrm>
          <a:custGeom>
            <a:avLst/>
            <a:gdLst>
              <a:gd name="connsiteX0" fmla="*/ 160909 w 392557"/>
              <a:gd name="connsiteY0" fmla="*/ 498602 h 657352"/>
              <a:gd name="connsiteX1" fmla="*/ 0 w 392557"/>
              <a:gd name="connsiteY1" fmla="*/ 534162 h 657352"/>
              <a:gd name="connsiteX2" fmla="*/ 83439 w 392557"/>
              <a:gd name="connsiteY2" fmla="*/ 369062 h 657352"/>
              <a:gd name="connsiteX3" fmla="*/ 27305 w 392557"/>
              <a:gd name="connsiteY3" fmla="*/ 385826 h 657352"/>
              <a:gd name="connsiteX4" fmla="*/ 117094 w 392557"/>
              <a:gd name="connsiteY4" fmla="*/ 214249 h 657352"/>
              <a:gd name="connsiteX5" fmla="*/ 75565 w 392557"/>
              <a:gd name="connsiteY5" fmla="*/ 227711 h 657352"/>
              <a:gd name="connsiteX6" fmla="*/ 196723 w 392557"/>
              <a:gd name="connsiteY6" fmla="*/ 0 h 657352"/>
              <a:gd name="connsiteX7" fmla="*/ 317881 w 392557"/>
              <a:gd name="connsiteY7" fmla="*/ 227711 h 657352"/>
              <a:gd name="connsiteX8" fmla="*/ 276352 w 392557"/>
              <a:gd name="connsiteY8" fmla="*/ 214249 h 657352"/>
              <a:gd name="connsiteX9" fmla="*/ 366014 w 392557"/>
              <a:gd name="connsiteY9" fmla="*/ 385826 h 657352"/>
              <a:gd name="connsiteX10" fmla="*/ 309626 w 392557"/>
              <a:gd name="connsiteY10" fmla="*/ 369062 h 657352"/>
              <a:gd name="connsiteX11" fmla="*/ 392557 w 392557"/>
              <a:gd name="connsiteY11" fmla="*/ 534162 h 657352"/>
              <a:gd name="connsiteX12" fmla="*/ 231648 w 392557"/>
              <a:gd name="connsiteY12" fmla="*/ 499237 h 657352"/>
              <a:gd name="connsiteX13" fmla="*/ 231648 w 392557"/>
              <a:gd name="connsiteY13" fmla="*/ 640715 h 657352"/>
              <a:gd name="connsiteX14" fmla="*/ 201549 w 392557"/>
              <a:gd name="connsiteY14" fmla="*/ 654812 h 657352"/>
              <a:gd name="connsiteX15" fmla="*/ 196342 w 392557"/>
              <a:gd name="connsiteY15" fmla="*/ 657352 h 657352"/>
              <a:gd name="connsiteX16" fmla="*/ 173101 w 392557"/>
              <a:gd name="connsiteY16" fmla="*/ 646557 h 657352"/>
              <a:gd name="connsiteX17" fmla="*/ 160401 w 392557"/>
              <a:gd name="connsiteY17" fmla="*/ 640842 h 657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92557" h="657352">
                <a:moveTo>
                  <a:pt x="160909" y="498602"/>
                </a:moveTo>
                <a:lnTo>
                  <a:pt x="0" y="534162"/>
                </a:lnTo>
                <a:lnTo>
                  <a:pt x="83439" y="369062"/>
                </a:lnTo>
                <a:lnTo>
                  <a:pt x="27305" y="385826"/>
                </a:lnTo>
                <a:lnTo>
                  <a:pt x="117094" y="214249"/>
                </a:lnTo>
                <a:lnTo>
                  <a:pt x="75565" y="227711"/>
                </a:lnTo>
                <a:lnTo>
                  <a:pt x="196723" y="0"/>
                </a:lnTo>
                <a:lnTo>
                  <a:pt x="317881" y="227711"/>
                </a:lnTo>
                <a:lnTo>
                  <a:pt x="276352" y="214249"/>
                </a:lnTo>
                <a:lnTo>
                  <a:pt x="366014" y="385826"/>
                </a:lnTo>
                <a:lnTo>
                  <a:pt x="309626" y="369062"/>
                </a:lnTo>
                <a:lnTo>
                  <a:pt x="392557" y="534162"/>
                </a:lnTo>
                <a:lnTo>
                  <a:pt x="231648" y="499237"/>
                </a:lnTo>
                <a:lnTo>
                  <a:pt x="231648" y="640715"/>
                </a:lnTo>
                <a:lnTo>
                  <a:pt x="201549" y="654812"/>
                </a:lnTo>
                <a:lnTo>
                  <a:pt x="196342" y="657352"/>
                </a:lnTo>
                <a:lnTo>
                  <a:pt x="173101" y="646557"/>
                </a:lnTo>
                <a:lnTo>
                  <a:pt x="160401" y="640842"/>
                </a:lnTo>
                <a:close/>
              </a:path>
            </a:pathLst>
          </a:custGeom>
          <a:solidFill>
            <a:srgbClr val="00B67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8767B4BB-2D95-4663-987F-6EBE8FBA7E5F}"/>
              </a:ext>
            </a:extLst>
          </p:cNvPr>
          <p:cNvSpPr/>
          <p:nvPr/>
        </p:nvSpPr>
        <p:spPr>
          <a:xfrm>
            <a:off x="7074661" y="3647694"/>
            <a:ext cx="50800" cy="39370"/>
          </a:xfrm>
          <a:custGeom>
            <a:avLst/>
            <a:gdLst>
              <a:gd name="connsiteX0" fmla="*/ 0 w 50800"/>
              <a:gd name="connsiteY0" fmla="*/ 39370 h 39370"/>
              <a:gd name="connsiteX1" fmla="*/ 50800 w 50800"/>
              <a:gd name="connsiteY1" fmla="*/ 0 h 39370"/>
              <a:gd name="connsiteX2" fmla="*/ 0 w 50800"/>
              <a:gd name="connsiteY2" fmla="*/ 39370 h 3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800" h="39370">
                <a:moveTo>
                  <a:pt x="0" y="39370"/>
                </a:moveTo>
                <a:cubicBezTo>
                  <a:pt x="16171" y="25908"/>
                  <a:pt x="33105" y="12784"/>
                  <a:pt x="50800" y="0"/>
                </a:cubicBezTo>
                <a:cubicBezTo>
                  <a:pt x="33358" y="12869"/>
                  <a:pt x="16425" y="25993"/>
                  <a:pt x="0" y="39370"/>
                </a:cubicBezTo>
                <a:close/>
              </a:path>
            </a:pathLst>
          </a:custGeom>
          <a:solidFill>
            <a:srgbClr val="00B67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B41FD6D5-8BA6-4D26-9378-02EF8A3DF09A}"/>
              </a:ext>
            </a:extLst>
          </p:cNvPr>
          <p:cNvSpPr/>
          <p:nvPr/>
        </p:nvSpPr>
        <p:spPr>
          <a:xfrm>
            <a:off x="6826631" y="1456944"/>
            <a:ext cx="3587368" cy="2505455"/>
          </a:xfrm>
          <a:custGeom>
            <a:avLst/>
            <a:gdLst>
              <a:gd name="connsiteX0" fmla="*/ 3384169 w 3587368"/>
              <a:gd name="connsiteY0" fmla="*/ 182880 h 2505455"/>
              <a:gd name="connsiteX1" fmla="*/ 3302635 w 3587368"/>
              <a:gd name="connsiteY1" fmla="*/ 293497 h 2505455"/>
              <a:gd name="connsiteX2" fmla="*/ 3149473 w 3587368"/>
              <a:gd name="connsiteY2" fmla="*/ 393573 h 2505455"/>
              <a:gd name="connsiteX3" fmla="*/ 3136773 w 3587368"/>
              <a:gd name="connsiteY3" fmla="*/ 578993 h 2505455"/>
              <a:gd name="connsiteX4" fmla="*/ 3115310 w 3587368"/>
              <a:gd name="connsiteY4" fmla="*/ 704469 h 2505455"/>
              <a:gd name="connsiteX5" fmla="*/ 2995549 w 3587368"/>
              <a:gd name="connsiteY5" fmla="*/ 847217 h 2505455"/>
              <a:gd name="connsiteX6" fmla="*/ 2756281 w 3587368"/>
              <a:gd name="connsiteY6" fmla="*/ 1015111 h 2505455"/>
              <a:gd name="connsiteX7" fmla="*/ 2427732 w 3587368"/>
              <a:gd name="connsiteY7" fmla="*/ 1191514 h 2505455"/>
              <a:gd name="connsiteX8" fmla="*/ 2118741 w 3587368"/>
              <a:gd name="connsiteY8" fmla="*/ 1241044 h 2505455"/>
              <a:gd name="connsiteX9" fmla="*/ 1644269 w 3587368"/>
              <a:gd name="connsiteY9" fmla="*/ 1348486 h 2505455"/>
              <a:gd name="connsiteX10" fmla="*/ 1482089 w 3587368"/>
              <a:gd name="connsiteY10" fmla="*/ 1475486 h 2505455"/>
              <a:gd name="connsiteX11" fmla="*/ 1299337 w 3587368"/>
              <a:gd name="connsiteY11" fmla="*/ 1599819 h 2505455"/>
              <a:gd name="connsiteX12" fmla="*/ 1072769 w 3587368"/>
              <a:gd name="connsiteY12" fmla="*/ 1782572 h 2505455"/>
              <a:gd name="connsiteX13" fmla="*/ 761364 w 3587368"/>
              <a:gd name="connsiteY13" fmla="*/ 2028571 h 2505455"/>
              <a:gd name="connsiteX14" fmla="*/ 305688 w 3587368"/>
              <a:gd name="connsiteY14" fmla="*/ 2207514 h 2505455"/>
              <a:gd name="connsiteX15" fmla="*/ 247269 w 3587368"/>
              <a:gd name="connsiteY15" fmla="*/ 2231136 h 2505455"/>
              <a:gd name="connsiteX16" fmla="*/ 0 w 3587368"/>
              <a:gd name="connsiteY16" fmla="*/ 2505456 h 2505455"/>
              <a:gd name="connsiteX17" fmla="*/ 3587369 w 3587368"/>
              <a:gd name="connsiteY17" fmla="*/ 2505456 h 2505455"/>
              <a:gd name="connsiteX18" fmla="*/ 3587369 w 3587368"/>
              <a:gd name="connsiteY18" fmla="*/ 0 h 2505455"/>
              <a:gd name="connsiteX19" fmla="*/ 3473069 w 3587368"/>
              <a:gd name="connsiteY19" fmla="*/ 43815 h 2505455"/>
              <a:gd name="connsiteX20" fmla="*/ 3384169 w 3587368"/>
              <a:gd name="connsiteY20" fmla="*/ 182880 h 2505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87368" h="2505455">
                <a:moveTo>
                  <a:pt x="3384169" y="182880"/>
                </a:moveTo>
                <a:cubicBezTo>
                  <a:pt x="3373807" y="229601"/>
                  <a:pt x="3344196" y="269773"/>
                  <a:pt x="3302635" y="293497"/>
                </a:cubicBezTo>
                <a:cubicBezTo>
                  <a:pt x="3254501" y="322326"/>
                  <a:pt x="3179825" y="343281"/>
                  <a:pt x="3149473" y="393573"/>
                </a:cubicBezTo>
                <a:cubicBezTo>
                  <a:pt x="3119120" y="443865"/>
                  <a:pt x="3132582" y="523875"/>
                  <a:pt x="3136773" y="578993"/>
                </a:cubicBezTo>
                <a:cubicBezTo>
                  <a:pt x="3140963" y="634111"/>
                  <a:pt x="3136773" y="664210"/>
                  <a:pt x="3115310" y="704469"/>
                </a:cubicBezTo>
                <a:cubicBezTo>
                  <a:pt x="3083788" y="758509"/>
                  <a:pt x="3043288" y="806783"/>
                  <a:pt x="2995549" y="847217"/>
                </a:cubicBezTo>
                <a:cubicBezTo>
                  <a:pt x="2936875" y="899287"/>
                  <a:pt x="2858516" y="953008"/>
                  <a:pt x="2756281" y="1015111"/>
                </a:cubicBezTo>
                <a:cubicBezTo>
                  <a:pt x="2650477" y="1080580"/>
                  <a:pt x="2540754" y="1139492"/>
                  <a:pt x="2427732" y="1191514"/>
                </a:cubicBezTo>
                <a:cubicBezTo>
                  <a:pt x="2327529" y="1235075"/>
                  <a:pt x="2247011" y="1214120"/>
                  <a:pt x="2118741" y="1241044"/>
                </a:cubicBezTo>
                <a:cubicBezTo>
                  <a:pt x="1990471" y="1267968"/>
                  <a:pt x="1758569" y="1314958"/>
                  <a:pt x="1644269" y="1348486"/>
                </a:cubicBezTo>
                <a:cubicBezTo>
                  <a:pt x="1529969" y="1382014"/>
                  <a:pt x="1536573" y="1440053"/>
                  <a:pt x="1482089" y="1475486"/>
                </a:cubicBezTo>
                <a:cubicBezTo>
                  <a:pt x="1427607" y="1510919"/>
                  <a:pt x="1366774" y="1551686"/>
                  <a:pt x="1299337" y="1599819"/>
                </a:cubicBezTo>
                <a:cubicBezTo>
                  <a:pt x="1220338" y="1656297"/>
                  <a:pt x="1144688" y="1717317"/>
                  <a:pt x="1072769" y="1782572"/>
                </a:cubicBezTo>
                <a:cubicBezTo>
                  <a:pt x="987933" y="1859788"/>
                  <a:pt x="892175" y="1957197"/>
                  <a:pt x="761364" y="2028571"/>
                </a:cubicBezTo>
                <a:cubicBezTo>
                  <a:pt x="630555" y="2099945"/>
                  <a:pt x="464565" y="2145411"/>
                  <a:pt x="305688" y="2207514"/>
                </a:cubicBezTo>
                <a:cubicBezTo>
                  <a:pt x="286131" y="2215134"/>
                  <a:pt x="266573" y="2223135"/>
                  <a:pt x="247269" y="2231136"/>
                </a:cubicBezTo>
                <a:cubicBezTo>
                  <a:pt x="153048" y="2311209"/>
                  <a:pt x="69896" y="2403458"/>
                  <a:pt x="0" y="2505456"/>
                </a:cubicBezTo>
                <a:lnTo>
                  <a:pt x="3587369" y="2505456"/>
                </a:lnTo>
                <a:lnTo>
                  <a:pt x="3587369" y="0"/>
                </a:lnTo>
                <a:cubicBezTo>
                  <a:pt x="3547864" y="10639"/>
                  <a:pt x="3509562" y="25322"/>
                  <a:pt x="3473069" y="43815"/>
                </a:cubicBezTo>
                <a:cubicBezTo>
                  <a:pt x="3397504" y="85725"/>
                  <a:pt x="3395853" y="138176"/>
                  <a:pt x="3384169" y="182880"/>
                </a:cubicBezTo>
                <a:close/>
              </a:path>
            </a:pathLst>
          </a:custGeom>
          <a:solidFill>
            <a:srgbClr val="00B67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2" name="+123 456 789">
            <a:extLst>
              <a:ext uri="{FF2B5EF4-FFF2-40B4-BE49-F238E27FC236}">
                <a16:creationId xmlns:a16="http://schemas.microsoft.com/office/drawing/2014/main" id="{1C5E4434-F255-4A60-8BDE-450C4968270A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83" name="www.yourwebsite.com">
            <a:extLst>
              <a:ext uri="{FF2B5EF4-FFF2-40B4-BE49-F238E27FC236}">
                <a16:creationId xmlns:a16="http://schemas.microsoft.com/office/drawing/2014/main" id="{717F425A-6F97-4CCC-A426-128C47429B03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84" name="CONTACT US">
            <a:extLst>
              <a:ext uri="{FF2B5EF4-FFF2-40B4-BE49-F238E27FC236}">
                <a16:creationId xmlns:a16="http://schemas.microsoft.com/office/drawing/2014/main" id="{957662D8-FFBB-45F1-8AA8-F296739CEE0F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2078062725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AE18C18-2AFF-5242-816E-1EC95E1C496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1E243702-3580-4366-A06C-834BCA3ED7B2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solidFill>
            <a:srgbClr val="3ECDC7"/>
          </a:soli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8123C7A-B422-4A6A-8441-EC86460FD689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E858CF3-5289-4CA9-BDD4-2389E55B67A6}"/>
              </a:ext>
            </a:extLst>
          </p:cNvPr>
          <p:cNvSpPr txBox="1"/>
          <p:nvPr/>
        </p:nvSpPr>
        <p:spPr>
          <a:xfrm>
            <a:off x="8146795" y="3033351"/>
            <a:ext cx="1498808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0" normalizeH="0" baseline="0" dirty="0">
                <a:ln>
                  <a:noFill/>
                </a:ln>
                <a:solidFill>
                  <a:srgbClr val="3ECDC7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www.yourwebsite.com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5C74A7EF-A433-4192-90AC-76CA28DADE55}"/>
              </a:ext>
            </a:extLst>
          </p:cNvPr>
          <p:cNvSpPr/>
          <p:nvPr/>
        </p:nvSpPr>
        <p:spPr>
          <a:xfrm>
            <a:off x="6656958" y="3018917"/>
            <a:ext cx="1490853" cy="295783"/>
          </a:xfrm>
          <a:custGeom>
            <a:avLst/>
            <a:gdLst>
              <a:gd name="connsiteX0" fmla="*/ 1342898 w 1490853"/>
              <a:gd name="connsiteY0" fmla="*/ 295783 h 295783"/>
              <a:gd name="connsiteX1" fmla="*/ 147955 w 1490853"/>
              <a:gd name="connsiteY1" fmla="*/ 295783 h 295783"/>
              <a:gd name="connsiteX2" fmla="*/ 0 w 1490853"/>
              <a:gd name="connsiteY2" fmla="*/ 148082 h 295783"/>
              <a:gd name="connsiteX3" fmla="*/ 0 w 1490853"/>
              <a:gd name="connsiteY3" fmla="*/ 147828 h 295783"/>
              <a:gd name="connsiteX4" fmla="*/ 0 w 1490853"/>
              <a:gd name="connsiteY4" fmla="*/ 147828 h 295783"/>
              <a:gd name="connsiteX5" fmla="*/ 147828 w 1490853"/>
              <a:gd name="connsiteY5" fmla="*/ 0 h 295783"/>
              <a:gd name="connsiteX6" fmla="*/ 147955 w 1490853"/>
              <a:gd name="connsiteY6" fmla="*/ 0 h 295783"/>
              <a:gd name="connsiteX7" fmla="*/ 1342898 w 1490853"/>
              <a:gd name="connsiteY7" fmla="*/ 0 h 295783"/>
              <a:gd name="connsiteX8" fmla="*/ 1490853 w 1490853"/>
              <a:gd name="connsiteY8" fmla="*/ 147701 h 295783"/>
              <a:gd name="connsiteX9" fmla="*/ 1490853 w 1490853"/>
              <a:gd name="connsiteY9" fmla="*/ 147828 h 295783"/>
              <a:gd name="connsiteX10" fmla="*/ 1490853 w 1490853"/>
              <a:gd name="connsiteY10" fmla="*/ 147828 h 295783"/>
              <a:gd name="connsiteX11" fmla="*/ 1343152 w 1490853"/>
              <a:gd name="connsiteY11" fmla="*/ 295783 h 295783"/>
              <a:gd name="connsiteX12" fmla="*/ 1342898 w 1490853"/>
              <a:gd name="connsiteY12" fmla="*/ 295783 h 29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90853" h="295783">
                <a:moveTo>
                  <a:pt x="1342898" y="295783"/>
                </a:moveTo>
                <a:lnTo>
                  <a:pt x="147955" y="295783"/>
                </a:lnTo>
                <a:cubicBezTo>
                  <a:pt x="66312" y="295853"/>
                  <a:pt x="71" y="229725"/>
                  <a:pt x="0" y="148082"/>
                </a:cubicBezTo>
                <a:cubicBezTo>
                  <a:pt x="0" y="147997"/>
                  <a:pt x="0" y="147913"/>
                  <a:pt x="0" y="147828"/>
                </a:cubicBezTo>
                <a:lnTo>
                  <a:pt x="0" y="147828"/>
                </a:lnTo>
                <a:cubicBezTo>
                  <a:pt x="0" y="66185"/>
                  <a:pt x="66185" y="0"/>
                  <a:pt x="147828" y="0"/>
                </a:cubicBezTo>
                <a:cubicBezTo>
                  <a:pt x="147871" y="0"/>
                  <a:pt x="147913" y="0"/>
                  <a:pt x="147955" y="0"/>
                </a:cubicBezTo>
                <a:lnTo>
                  <a:pt x="1342898" y="0"/>
                </a:lnTo>
                <a:cubicBezTo>
                  <a:pt x="1424541" y="-70"/>
                  <a:pt x="1490783" y="66058"/>
                  <a:pt x="1490853" y="147701"/>
                </a:cubicBezTo>
                <a:cubicBezTo>
                  <a:pt x="1490853" y="147743"/>
                  <a:pt x="1490853" y="147786"/>
                  <a:pt x="1490853" y="147828"/>
                </a:cubicBezTo>
                <a:lnTo>
                  <a:pt x="1490853" y="147828"/>
                </a:lnTo>
                <a:cubicBezTo>
                  <a:pt x="1490924" y="229471"/>
                  <a:pt x="1424795" y="295713"/>
                  <a:pt x="1343152" y="295783"/>
                </a:cubicBezTo>
                <a:cubicBezTo>
                  <a:pt x="1343068" y="295783"/>
                  <a:pt x="1342982" y="295783"/>
                  <a:pt x="1342898" y="295783"/>
                </a:cubicBezTo>
                <a:close/>
              </a:path>
            </a:pathLst>
          </a:custGeom>
          <a:solidFill>
            <a:srgbClr val="3ECDC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2A75649-B1C0-4F42-8D1A-534E55CB9E18}"/>
              </a:ext>
            </a:extLst>
          </p:cNvPr>
          <p:cNvSpPr txBox="1"/>
          <p:nvPr/>
        </p:nvSpPr>
        <p:spPr>
          <a:xfrm>
            <a:off x="6882765" y="3045206"/>
            <a:ext cx="957580" cy="2438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LEAN MORE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70DF3499-5E5A-455F-8DBE-7833E1910FB3}"/>
              </a:ext>
            </a:extLst>
          </p:cNvPr>
          <p:cNvSpPr/>
          <p:nvPr/>
        </p:nvSpPr>
        <p:spPr>
          <a:xfrm>
            <a:off x="7863840" y="3131311"/>
            <a:ext cx="183641" cy="65913"/>
          </a:xfrm>
          <a:custGeom>
            <a:avLst/>
            <a:gdLst>
              <a:gd name="connsiteX0" fmla="*/ 183642 w 183641"/>
              <a:gd name="connsiteY0" fmla="*/ 32893 h 65913"/>
              <a:gd name="connsiteX1" fmla="*/ 126619 w 183641"/>
              <a:gd name="connsiteY1" fmla="*/ 0 h 65913"/>
              <a:gd name="connsiteX2" fmla="*/ 126619 w 183641"/>
              <a:gd name="connsiteY2" fmla="*/ 20955 h 65913"/>
              <a:gd name="connsiteX3" fmla="*/ 121793 w 183641"/>
              <a:gd name="connsiteY3" fmla="*/ 20955 h 65913"/>
              <a:gd name="connsiteX4" fmla="*/ 0 w 183641"/>
              <a:gd name="connsiteY4" fmla="*/ 20955 h 65913"/>
              <a:gd name="connsiteX5" fmla="*/ 0 w 183641"/>
              <a:gd name="connsiteY5" fmla="*/ 44831 h 65913"/>
              <a:gd name="connsiteX6" fmla="*/ 121793 w 183641"/>
              <a:gd name="connsiteY6" fmla="*/ 44831 h 65913"/>
              <a:gd name="connsiteX7" fmla="*/ 126619 w 183641"/>
              <a:gd name="connsiteY7" fmla="*/ 44831 h 65913"/>
              <a:gd name="connsiteX8" fmla="*/ 126619 w 183641"/>
              <a:gd name="connsiteY8" fmla="*/ 65913 h 65913"/>
              <a:gd name="connsiteX9" fmla="*/ 183642 w 183641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1" h="65913">
                <a:moveTo>
                  <a:pt x="183642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642" y="32893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E3D8452-340D-4277-8BCD-A492BFDB6E9E}"/>
              </a:ext>
            </a:extLst>
          </p:cNvPr>
          <p:cNvGrpSpPr/>
          <p:nvPr/>
        </p:nvGrpSpPr>
        <p:grpSpPr>
          <a:xfrm>
            <a:off x="4860672" y="1394713"/>
            <a:ext cx="692657" cy="727206"/>
            <a:chOff x="4860671" y="1394713"/>
            <a:chExt cx="692657" cy="727206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11F210D-2F47-4F7F-9896-6F91B77A6B26}"/>
                </a:ext>
              </a:extLst>
            </p:cNvPr>
            <p:cNvSpPr/>
            <p:nvPr/>
          </p:nvSpPr>
          <p:spPr>
            <a:xfrm>
              <a:off x="4860671" y="1394713"/>
              <a:ext cx="346328" cy="346328"/>
            </a:xfrm>
            <a:custGeom>
              <a:avLst/>
              <a:gdLst>
                <a:gd name="connsiteX0" fmla="*/ 346329 w 346328"/>
                <a:gd name="connsiteY0" fmla="*/ 0 h 346328"/>
                <a:gd name="connsiteX1" fmla="*/ 0 w 346328"/>
                <a:gd name="connsiteY1" fmla="*/ 346329 h 346328"/>
                <a:gd name="connsiteX2" fmla="*/ 346329 w 346328"/>
                <a:gd name="connsiteY2" fmla="*/ 0 h 346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328" h="346328">
                  <a:moveTo>
                    <a:pt x="346329" y="0"/>
                  </a:moveTo>
                  <a:cubicBezTo>
                    <a:pt x="346329" y="191272"/>
                    <a:pt x="191272" y="346329"/>
                    <a:pt x="0" y="346329"/>
                  </a:cubicBezTo>
                  <a:cubicBezTo>
                    <a:pt x="0" y="155057"/>
                    <a:pt x="155057" y="0"/>
                    <a:pt x="346329" y="0"/>
                  </a:cubicBezTo>
                  <a:close/>
                </a:path>
              </a:pathLst>
            </a:custGeom>
            <a:solidFill>
              <a:srgbClr val="3ECDC7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342549F-979B-4104-AC06-9A37F97BBB31}"/>
                </a:ext>
              </a:extLst>
            </p:cNvPr>
            <p:cNvSpPr/>
            <p:nvPr/>
          </p:nvSpPr>
          <p:spPr>
            <a:xfrm>
              <a:off x="5207000" y="1394713"/>
              <a:ext cx="346328" cy="346328"/>
            </a:xfrm>
            <a:custGeom>
              <a:avLst/>
              <a:gdLst>
                <a:gd name="connsiteX0" fmla="*/ 346329 w 346328"/>
                <a:gd name="connsiteY0" fmla="*/ 346329 h 346328"/>
                <a:gd name="connsiteX1" fmla="*/ 0 w 346328"/>
                <a:gd name="connsiteY1" fmla="*/ 0 h 346328"/>
                <a:gd name="connsiteX2" fmla="*/ 346329 w 346328"/>
                <a:gd name="connsiteY2" fmla="*/ 346329 h 346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328" h="346328">
                  <a:moveTo>
                    <a:pt x="346329" y="346329"/>
                  </a:moveTo>
                  <a:cubicBezTo>
                    <a:pt x="155057" y="346329"/>
                    <a:pt x="0" y="191272"/>
                    <a:pt x="0" y="0"/>
                  </a:cubicBezTo>
                  <a:cubicBezTo>
                    <a:pt x="191272" y="0"/>
                    <a:pt x="346329" y="155057"/>
                    <a:pt x="346329" y="346329"/>
                  </a:cubicBezTo>
                  <a:close/>
                </a:path>
              </a:pathLst>
            </a:custGeom>
            <a:solidFill>
              <a:srgbClr val="3ECDC7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2C3E7964-84F7-4954-A1C4-5671CF8C138F}"/>
                </a:ext>
              </a:extLst>
            </p:cNvPr>
            <p:cNvSpPr/>
            <p:nvPr/>
          </p:nvSpPr>
          <p:spPr>
            <a:xfrm>
              <a:off x="5066284" y="1730883"/>
              <a:ext cx="60705" cy="60705"/>
            </a:xfrm>
            <a:custGeom>
              <a:avLst/>
              <a:gdLst>
                <a:gd name="connsiteX0" fmla="*/ 60706 w 60705"/>
                <a:gd name="connsiteY0" fmla="*/ 30353 h 60705"/>
                <a:gd name="connsiteX1" fmla="*/ 30353 w 60705"/>
                <a:gd name="connsiteY1" fmla="*/ 60706 h 60705"/>
                <a:gd name="connsiteX2" fmla="*/ 0 w 60705"/>
                <a:gd name="connsiteY2" fmla="*/ 30353 h 60705"/>
                <a:gd name="connsiteX3" fmla="*/ 30353 w 60705"/>
                <a:gd name="connsiteY3" fmla="*/ 0 h 60705"/>
                <a:gd name="connsiteX4" fmla="*/ 60706 w 60705"/>
                <a:gd name="connsiteY4" fmla="*/ 30353 h 6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05" h="60705">
                  <a:moveTo>
                    <a:pt x="60706" y="30353"/>
                  </a:moveTo>
                  <a:cubicBezTo>
                    <a:pt x="60706" y="47116"/>
                    <a:pt x="47117" y="60706"/>
                    <a:pt x="30353" y="60706"/>
                  </a:cubicBezTo>
                  <a:cubicBezTo>
                    <a:pt x="13590" y="60706"/>
                    <a:pt x="0" y="47116"/>
                    <a:pt x="0" y="30353"/>
                  </a:cubicBezTo>
                  <a:cubicBezTo>
                    <a:pt x="0" y="13589"/>
                    <a:pt x="13589" y="0"/>
                    <a:pt x="30353" y="0"/>
                  </a:cubicBezTo>
                  <a:cubicBezTo>
                    <a:pt x="47116" y="0"/>
                    <a:pt x="60706" y="13589"/>
                    <a:pt x="60706" y="30353"/>
                  </a:cubicBezTo>
                  <a:close/>
                </a:path>
              </a:pathLst>
            </a:custGeom>
            <a:solidFill>
              <a:srgbClr val="556273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F25DD1E9-3040-46AA-B16D-1D25764F73EE}"/>
                </a:ext>
              </a:extLst>
            </p:cNvPr>
            <p:cNvSpPr/>
            <p:nvPr/>
          </p:nvSpPr>
          <p:spPr>
            <a:xfrm>
              <a:off x="5287010" y="1730883"/>
              <a:ext cx="60705" cy="60705"/>
            </a:xfrm>
            <a:custGeom>
              <a:avLst/>
              <a:gdLst>
                <a:gd name="connsiteX0" fmla="*/ 60706 w 60705"/>
                <a:gd name="connsiteY0" fmla="*/ 30353 h 60705"/>
                <a:gd name="connsiteX1" fmla="*/ 30353 w 60705"/>
                <a:gd name="connsiteY1" fmla="*/ 60706 h 60705"/>
                <a:gd name="connsiteX2" fmla="*/ -1 w 60705"/>
                <a:gd name="connsiteY2" fmla="*/ 30353 h 60705"/>
                <a:gd name="connsiteX3" fmla="*/ 30353 w 60705"/>
                <a:gd name="connsiteY3" fmla="*/ 0 h 60705"/>
                <a:gd name="connsiteX4" fmla="*/ 60706 w 60705"/>
                <a:gd name="connsiteY4" fmla="*/ 30353 h 6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05" h="60705">
                  <a:moveTo>
                    <a:pt x="60706" y="30353"/>
                  </a:moveTo>
                  <a:cubicBezTo>
                    <a:pt x="60706" y="47116"/>
                    <a:pt x="47116" y="60706"/>
                    <a:pt x="30353" y="60706"/>
                  </a:cubicBezTo>
                  <a:cubicBezTo>
                    <a:pt x="13589" y="60706"/>
                    <a:pt x="-1" y="47116"/>
                    <a:pt x="-1" y="30353"/>
                  </a:cubicBezTo>
                  <a:cubicBezTo>
                    <a:pt x="-1" y="13589"/>
                    <a:pt x="13589" y="0"/>
                    <a:pt x="30353" y="0"/>
                  </a:cubicBezTo>
                  <a:cubicBezTo>
                    <a:pt x="47116" y="0"/>
                    <a:pt x="60706" y="13589"/>
                    <a:pt x="60706" y="30353"/>
                  </a:cubicBezTo>
                  <a:close/>
                </a:path>
              </a:pathLst>
            </a:custGeom>
            <a:solidFill>
              <a:srgbClr val="556273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1CF033D-6121-4F03-9825-F3BEB8A34A3A}"/>
                </a:ext>
              </a:extLst>
            </p:cNvPr>
            <p:cNvSpPr/>
            <p:nvPr/>
          </p:nvSpPr>
          <p:spPr>
            <a:xfrm>
              <a:off x="4909311" y="1791970"/>
              <a:ext cx="597534" cy="329949"/>
            </a:xfrm>
            <a:custGeom>
              <a:avLst/>
              <a:gdLst>
                <a:gd name="connsiteX0" fmla="*/ 579501 w 597534"/>
                <a:gd name="connsiteY0" fmla="*/ 136017 h 329949"/>
                <a:gd name="connsiteX1" fmla="*/ 579501 w 597534"/>
                <a:gd name="connsiteY1" fmla="*/ 136652 h 329949"/>
                <a:gd name="connsiteX2" fmla="*/ 517619 w 597534"/>
                <a:gd name="connsiteY2" fmla="*/ 149593 h 329949"/>
                <a:gd name="connsiteX3" fmla="*/ 504190 w 597534"/>
                <a:gd name="connsiteY3" fmla="*/ 135890 h 329949"/>
                <a:gd name="connsiteX4" fmla="*/ 504190 w 597534"/>
                <a:gd name="connsiteY4" fmla="*/ 135255 h 329949"/>
                <a:gd name="connsiteX5" fmla="*/ 517872 w 597534"/>
                <a:gd name="connsiteY5" fmla="*/ 73348 h 329949"/>
                <a:gd name="connsiteX6" fmla="*/ 520573 w 597534"/>
                <a:gd name="connsiteY6" fmla="*/ 71755 h 329949"/>
                <a:gd name="connsiteX7" fmla="*/ 596773 w 597534"/>
                <a:gd name="connsiteY7" fmla="*/ 17526 h 329949"/>
                <a:gd name="connsiteX8" fmla="*/ 582549 w 597534"/>
                <a:gd name="connsiteY8" fmla="*/ 5842 h 329949"/>
                <a:gd name="connsiteX9" fmla="*/ 299847 w 597534"/>
                <a:gd name="connsiteY9" fmla="*/ 101600 h 329949"/>
                <a:gd name="connsiteX10" fmla="*/ 11049 w 597534"/>
                <a:gd name="connsiteY10" fmla="*/ 0 h 329949"/>
                <a:gd name="connsiteX11" fmla="*/ 0 w 597534"/>
                <a:gd name="connsiteY11" fmla="*/ 13589 h 329949"/>
                <a:gd name="connsiteX12" fmla="*/ 0 w 597534"/>
                <a:gd name="connsiteY12" fmla="*/ 13589 h 329949"/>
                <a:gd name="connsiteX13" fmla="*/ 77216 w 597534"/>
                <a:gd name="connsiteY13" fmla="*/ 69723 h 329949"/>
                <a:gd name="connsiteX14" fmla="*/ 94646 w 597534"/>
                <a:gd name="connsiteY14" fmla="*/ 131241 h 329949"/>
                <a:gd name="connsiteX15" fmla="*/ 93472 w 597534"/>
                <a:gd name="connsiteY15" fmla="*/ 133223 h 329949"/>
                <a:gd name="connsiteX16" fmla="*/ 93472 w 597534"/>
                <a:gd name="connsiteY16" fmla="*/ 133223 h 329949"/>
                <a:gd name="connsiteX17" fmla="*/ 30562 w 597534"/>
                <a:gd name="connsiteY17" fmla="*/ 146513 h 329949"/>
                <a:gd name="connsiteX18" fmla="*/ 17272 w 597534"/>
                <a:gd name="connsiteY18" fmla="*/ 133223 h 329949"/>
                <a:gd name="connsiteX19" fmla="*/ 15240 w 597534"/>
                <a:gd name="connsiteY19" fmla="*/ 130048 h 329949"/>
                <a:gd name="connsiteX20" fmla="*/ 635 w 597534"/>
                <a:gd name="connsiteY20" fmla="*/ 147828 h 329949"/>
                <a:gd name="connsiteX21" fmla="*/ 452694 w 597534"/>
                <a:gd name="connsiteY21" fmla="*/ 292668 h 329949"/>
                <a:gd name="connsiteX22" fmla="*/ 597535 w 597534"/>
                <a:gd name="connsiteY22" fmla="*/ 147828 h 32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97534" h="329949">
                  <a:moveTo>
                    <a:pt x="579501" y="136017"/>
                  </a:moveTo>
                  <a:lnTo>
                    <a:pt x="579501" y="136652"/>
                  </a:lnTo>
                  <a:cubicBezTo>
                    <a:pt x="565986" y="157314"/>
                    <a:pt x="538281" y="163108"/>
                    <a:pt x="517619" y="149593"/>
                  </a:cubicBezTo>
                  <a:cubicBezTo>
                    <a:pt x="512204" y="146051"/>
                    <a:pt x="507622" y="141376"/>
                    <a:pt x="504190" y="135890"/>
                  </a:cubicBezTo>
                  <a:lnTo>
                    <a:pt x="504190" y="135255"/>
                  </a:lnTo>
                  <a:cubicBezTo>
                    <a:pt x="490873" y="114382"/>
                    <a:pt x="496999" y="86665"/>
                    <a:pt x="517872" y="73348"/>
                  </a:cubicBezTo>
                  <a:cubicBezTo>
                    <a:pt x="518754" y="72786"/>
                    <a:pt x="519654" y="72254"/>
                    <a:pt x="520573" y="71755"/>
                  </a:cubicBezTo>
                  <a:cubicBezTo>
                    <a:pt x="548184" y="57006"/>
                    <a:pt x="573793" y="38781"/>
                    <a:pt x="596773" y="17526"/>
                  </a:cubicBezTo>
                  <a:lnTo>
                    <a:pt x="582549" y="5842"/>
                  </a:lnTo>
                  <a:cubicBezTo>
                    <a:pt x="512064" y="64770"/>
                    <a:pt x="411480" y="101600"/>
                    <a:pt x="299847" y="101600"/>
                  </a:cubicBezTo>
                  <a:cubicBezTo>
                    <a:pt x="184912" y="101600"/>
                    <a:pt x="81788" y="62611"/>
                    <a:pt x="11049" y="0"/>
                  </a:cubicBezTo>
                  <a:lnTo>
                    <a:pt x="0" y="13589"/>
                  </a:lnTo>
                  <a:lnTo>
                    <a:pt x="0" y="13589"/>
                  </a:lnTo>
                  <a:cubicBezTo>
                    <a:pt x="23164" y="35607"/>
                    <a:pt x="49126" y="54480"/>
                    <a:pt x="77216" y="69723"/>
                  </a:cubicBezTo>
                  <a:cubicBezTo>
                    <a:pt x="99017" y="81897"/>
                    <a:pt x="106821" y="109440"/>
                    <a:pt x="94646" y="131241"/>
                  </a:cubicBezTo>
                  <a:cubicBezTo>
                    <a:pt x="94272" y="131911"/>
                    <a:pt x="93880" y="132572"/>
                    <a:pt x="93472" y="133223"/>
                  </a:cubicBezTo>
                  <a:lnTo>
                    <a:pt x="93472" y="133223"/>
                  </a:lnTo>
                  <a:cubicBezTo>
                    <a:pt x="79770" y="154265"/>
                    <a:pt x="51604" y="160215"/>
                    <a:pt x="30562" y="146513"/>
                  </a:cubicBezTo>
                  <a:cubicBezTo>
                    <a:pt x="25255" y="143057"/>
                    <a:pt x="20728" y="138530"/>
                    <a:pt x="17272" y="133223"/>
                  </a:cubicBezTo>
                  <a:lnTo>
                    <a:pt x="15240" y="130048"/>
                  </a:lnTo>
                  <a:lnTo>
                    <a:pt x="635" y="147828"/>
                  </a:lnTo>
                  <a:cubicBezTo>
                    <a:pt x="85471" y="312657"/>
                    <a:pt x="287865" y="377505"/>
                    <a:pt x="452694" y="292668"/>
                  </a:cubicBezTo>
                  <a:cubicBezTo>
                    <a:pt x="514886" y="260659"/>
                    <a:pt x="565525" y="210020"/>
                    <a:pt x="597535" y="147828"/>
                  </a:cubicBezTo>
                  <a:close/>
                </a:path>
              </a:pathLst>
            </a:custGeom>
            <a:solidFill>
              <a:srgbClr val="FF6962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8D355832-930C-4811-A76F-992A707E40ED}"/>
              </a:ext>
            </a:extLst>
          </p:cNvPr>
          <p:cNvSpPr txBox="1"/>
          <p:nvPr/>
        </p:nvSpPr>
        <p:spPr>
          <a:xfrm>
            <a:off x="4625911" y="2188884"/>
            <a:ext cx="1162178" cy="3334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500" b="1" i="0" u="none" strike="noStrike" cap="none" spc="0" normalizeH="0" baseline="0" dirty="0">
                <a:ln>
                  <a:noFill/>
                </a:ln>
                <a:solidFill>
                  <a:srgbClr val="556273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Brand Name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F68A5F8-749C-4C00-97CF-94649CF02E09}"/>
              </a:ext>
            </a:extLst>
          </p:cNvPr>
          <p:cNvSpPr txBox="1"/>
          <p:nvPr/>
        </p:nvSpPr>
        <p:spPr>
          <a:xfrm>
            <a:off x="4806250" y="2419297"/>
            <a:ext cx="801501" cy="1949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spc="0" normalizeH="0" baseline="0" dirty="0">
                <a:ln>
                  <a:noFill/>
                </a:ln>
                <a:solidFill>
                  <a:srgbClr val="FF6962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eazylogobrands.com</a:t>
            </a: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6380544E-0F09-4A91-B3A4-273513DB9030}"/>
              </a:ext>
            </a:extLst>
          </p:cNvPr>
          <p:cNvSpPr/>
          <p:nvPr/>
        </p:nvSpPr>
        <p:spPr>
          <a:xfrm>
            <a:off x="1659123" y="1898822"/>
            <a:ext cx="849357" cy="848957"/>
          </a:xfrm>
          <a:custGeom>
            <a:avLst/>
            <a:gdLst>
              <a:gd name="connsiteX0" fmla="*/ 232034 w 849357"/>
              <a:gd name="connsiteY0" fmla="*/ 320630 h 848957"/>
              <a:gd name="connsiteX1" fmla="*/ 218572 w 849357"/>
              <a:gd name="connsiteY1" fmla="*/ 320630 h 848957"/>
              <a:gd name="connsiteX2" fmla="*/ 218563 w 849357"/>
              <a:gd name="connsiteY2" fmla="*/ 307160 h 848957"/>
              <a:gd name="connsiteX3" fmla="*/ 232034 w 849357"/>
              <a:gd name="connsiteY3" fmla="*/ 307151 h 848957"/>
              <a:gd name="connsiteX4" fmla="*/ 232042 w 849357"/>
              <a:gd name="connsiteY4" fmla="*/ 320621 h 848957"/>
              <a:gd name="connsiteX5" fmla="*/ 232034 w 849357"/>
              <a:gd name="connsiteY5" fmla="*/ 320630 h 848957"/>
              <a:gd name="connsiteX6" fmla="*/ 327411 w 849357"/>
              <a:gd name="connsiteY6" fmla="*/ 611968 h 848957"/>
              <a:gd name="connsiteX7" fmla="*/ 314711 w 849357"/>
              <a:gd name="connsiteY7" fmla="*/ 611968 h 848957"/>
              <a:gd name="connsiteX8" fmla="*/ 314711 w 849357"/>
              <a:gd name="connsiteY8" fmla="*/ 598506 h 848957"/>
              <a:gd name="connsiteX9" fmla="*/ 321442 w 849357"/>
              <a:gd name="connsiteY9" fmla="*/ 595839 h 848957"/>
              <a:gd name="connsiteX10" fmla="*/ 328046 w 849357"/>
              <a:gd name="connsiteY10" fmla="*/ 598506 h 848957"/>
              <a:gd name="connsiteX11" fmla="*/ 328046 w 849357"/>
              <a:gd name="connsiteY11" fmla="*/ 611968 h 848957"/>
              <a:gd name="connsiteX12" fmla="*/ 307472 w 849357"/>
              <a:gd name="connsiteY12" fmla="*/ 591902 h 848957"/>
              <a:gd name="connsiteX13" fmla="*/ 307383 w 849357"/>
              <a:gd name="connsiteY13" fmla="*/ 618483 h 848957"/>
              <a:gd name="connsiteX14" fmla="*/ 307472 w 849357"/>
              <a:gd name="connsiteY14" fmla="*/ 618572 h 848957"/>
              <a:gd name="connsiteX15" fmla="*/ 334015 w 849357"/>
              <a:gd name="connsiteY15" fmla="*/ 618572 h 848957"/>
              <a:gd name="connsiteX16" fmla="*/ 334103 w 849357"/>
              <a:gd name="connsiteY16" fmla="*/ 591990 h 848957"/>
              <a:gd name="connsiteX17" fmla="*/ 334015 w 849357"/>
              <a:gd name="connsiteY17" fmla="*/ 591902 h 848957"/>
              <a:gd name="connsiteX18" fmla="*/ 307472 w 849357"/>
              <a:gd name="connsiteY18" fmla="*/ 591902 h 848957"/>
              <a:gd name="connsiteX19" fmla="*/ 287406 w 849357"/>
              <a:gd name="connsiteY19" fmla="*/ 571963 h 848957"/>
              <a:gd name="connsiteX20" fmla="*/ 274071 w 849357"/>
              <a:gd name="connsiteY20" fmla="*/ 571963 h 848957"/>
              <a:gd name="connsiteX21" fmla="*/ 274071 w 849357"/>
              <a:gd name="connsiteY21" fmla="*/ 558628 h 848957"/>
              <a:gd name="connsiteX22" fmla="*/ 280802 w 849357"/>
              <a:gd name="connsiteY22" fmla="*/ 555834 h 848957"/>
              <a:gd name="connsiteX23" fmla="*/ 287406 w 849357"/>
              <a:gd name="connsiteY23" fmla="*/ 558628 h 848957"/>
              <a:gd name="connsiteX24" fmla="*/ 287450 w 849357"/>
              <a:gd name="connsiteY24" fmla="*/ 571919 h 848957"/>
              <a:gd name="connsiteX25" fmla="*/ 287406 w 849357"/>
              <a:gd name="connsiteY25" fmla="*/ 571963 h 848957"/>
              <a:gd name="connsiteX26" fmla="*/ 267467 w 849357"/>
              <a:gd name="connsiteY26" fmla="*/ 552278 h 848957"/>
              <a:gd name="connsiteX27" fmla="*/ 267631 w 849357"/>
              <a:gd name="connsiteY27" fmla="*/ 578859 h 848957"/>
              <a:gd name="connsiteX28" fmla="*/ 280802 w 849357"/>
              <a:gd name="connsiteY28" fmla="*/ 584282 h 848957"/>
              <a:gd name="connsiteX29" fmla="*/ 293502 w 849357"/>
              <a:gd name="connsiteY29" fmla="*/ 578821 h 848957"/>
              <a:gd name="connsiteX30" fmla="*/ 297680 w 849357"/>
              <a:gd name="connsiteY30" fmla="*/ 552570 h 848957"/>
              <a:gd name="connsiteX31" fmla="*/ 271429 w 849357"/>
              <a:gd name="connsiteY31" fmla="*/ 548392 h 848957"/>
              <a:gd name="connsiteX32" fmla="*/ 267467 w 849357"/>
              <a:gd name="connsiteY32" fmla="*/ 552278 h 848957"/>
              <a:gd name="connsiteX33" fmla="*/ 231145 w 849357"/>
              <a:gd name="connsiteY33" fmla="*/ 515829 h 848957"/>
              <a:gd name="connsiteX34" fmla="*/ 243845 w 849357"/>
              <a:gd name="connsiteY34" fmla="*/ 515829 h 848957"/>
              <a:gd name="connsiteX35" fmla="*/ 243845 w 849357"/>
              <a:gd name="connsiteY35" fmla="*/ 529291 h 848957"/>
              <a:gd name="connsiteX36" fmla="*/ 231145 w 849357"/>
              <a:gd name="connsiteY36" fmla="*/ 529291 h 848957"/>
              <a:gd name="connsiteX37" fmla="*/ 231145 w 849357"/>
              <a:gd name="connsiteY37" fmla="*/ 515829 h 848957"/>
              <a:gd name="connsiteX38" fmla="*/ 237749 w 849357"/>
              <a:gd name="connsiteY38" fmla="*/ 541229 h 848957"/>
              <a:gd name="connsiteX39" fmla="*/ 255998 w 849357"/>
              <a:gd name="connsiteY39" fmla="*/ 521902 h 848957"/>
              <a:gd name="connsiteX40" fmla="*/ 250449 w 849357"/>
              <a:gd name="connsiteY40" fmla="*/ 509098 h 848957"/>
              <a:gd name="connsiteX41" fmla="*/ 223842 w 849357"/>
              <a:gd name="connsiteY41" fmla="*/ 509162 h 848957"/>
              <a:gd name="connsiteX42" fmla="*/ 223906 w 849357"/>
              <a:gd name="connsiteY42" fmla="*/ 535768 h 848957"/>
              <a:gd name="connsiteX43" fmla="*/ 236606 w 849357"/>
              <a:gd name="connsiteY43" fmla="*/ 541229 h 848957"/>
              <a:gd name="connsiteX44" fmla="*/ 284993 w 849357"/>
              <a:gd name="connsiteY44" fmla="*/ 654513 h 848957"/>
              <a:gd name="connsiteX45" fmla="*/ 271531 w 849357"/>
              <a:gd name="connsiteY45" fmla="*/ 654513 h 848957"/>
              <a:gd name="connsiteX46" fmla="*/ 271522 w 849357"/>
              <a:gd name="connsiteY46" fmla="*/ 641043 h 848957"/>
              <a:gd name="connsiteX47" fmla="*/ 284993 w 849357"/>
              <a:gd name="connsiteY47" fmla="*/ 641034 h 848957"/>
              <a:gd name="connsiteX48" fmla="*/ 285001 w 849357"/>
              <a:gd name="connsiteY48" fmla="*/ 654505 h 848957"/>
              <a:gd name="connsiteX49" fmla="*/ 284993 w 849357"/>
              <a:gd name="connsiteY49" fmla="*/ 654513 h 848957"/>
              <a:gd name="connsiteX50" fmla="*/ 264927 w 849357"/>
              <a:gd name="connsiteY50" fmla="*/ 634574 h 848957"/>
              <a:gd name="connsiteX51" fmla="*/ 264927 w 849357"/>
              <a:gd name="connsiteY51" fmla="*/ 661117 h 848957"/>
              <a:gd name="connsiteX52" fmla="*/ 291327 w 849357"/>
              <a:gd name="connsiteY52" fmla="*/ 661386 h 848957"/>
              <a:gd name="connsiteX53" fmla="*/ 291596 w 849357"/>
              <a:gd name="connsiteY53" fmla="*/ 661117 h 848957"/>
              <a:gd name="connsiteX54" fmla="*/ 291596 w 849357"/>
              <a:gd name="connsiteY54" fmla="*/ 634574 h 848957"/>
              <a:gd name="connsiteX55" fmla="*/ 264926 w 849357"/>
              <a:gd name="connsiteY55" fmla="*/ 634574 h 848957"/>
              <a:gd name="connsiteX56" fmla="*/ 244988 w 849357"/>
              <a:gd name="connsiteY56" fmla="*/ 614508 h 848957"/>
              <a:gd name="connsiteX57" fmla="*/ 232035 w 849357"/>
              <a:gd name="connsiteY57" fmla="*/ 617487 h 848957"/>
              <a:gd name="connsiteX58" fmla="*/ 229056 w 849357"/>
              <a:gd name="connsiteY58" fmla="*/ 604534 h 848957"/>
              <a:gd name="connsiteX59" fmla="*/ 231653 w 849357"/>
              <a:gd name="connsiteY59" fmla="*/ 601808 h 848957"/>
              <a:gd name="connsiteX60" fmla="*/ 238257 w 849357"/>
              <a:gd name="connsiteY60" fmla="*/ 599014 h 848957"/>
              <a:gd name="connsiteX61" fmla="*/ 247649 w 849357"/>
              <a:gd name="connsiteY61" fmla="*/ 608670 h 848957"/>
              <a:gd name="connsiteX62" fmla="*/ 244988 w 849357"/>
              <a:gd name="connsiteY62" fmla="*/ 615143 h 848957"/>
              <a:gd name="connsiteX63" fmla="*/ 225049 w 849357"/>
              <a:gd name="connsiteY63" fmla="*/ 594569 h 848957"/>
              <a:gd name="connsiteX64" fmla="*/ 225010 w 849357"/>
              <a:gd name="connsiteY64" fmla="*/ 621150 h 848957"/>
              <a:gd name="connsiteX65" fmla="*/ 251592 w 849357"/>
              <a:gd name="connsiteY65" fmla="*/ 621189 h 848957"/>
              <a:gd name="connsiteX66" fmla="*/ 251630 w 849357"/>
              <a:gd name="connsiteY66" fmla="*/ 594607 h 848957"/>
              <a:gd name="connsiteX67" fmla="*/ 251592 w 849357"/>
              <a:gd name="connsiteY67" fmla="*/ 594569 h 848957"/>
              <a:gd name="connsiteX68" fmla="*/ 225049 w 849357"/>
              <a:gd name="connsiteY68" fmla="*/ 594569 h 848957"/>
              <a:gd name="connsiteX69" fmla="*/ 202062 w 849357"/>
              <a:gd name="connsiteY69" fmla="*/ 571582 h 848957"/>
              <a:gd name="connsiteX70" fmla="*/ 188600 w 849357"/>
              <a:gd name="connsiteY70" fmla="*/ 571582 h 848957"/>
              <a:gd name="connsiteX71" fmla="*/ 188591 w 849357"/>
              <a:gd name="connsiteY71" fmla="*/ 558112 h 848957"/>
              <a:gd name="connsiteX72" fmla="*/ 202062 w 849357"/>
              <a:gd name="connsiteY72" fmla="*/ 558103 h 848957"/>
              <a:gd name="connsiteX73" fmla="*/ 202070 w 849357"/>
              <a:gd name="connsiteY73" fmla="*/ 571574 h 848957"/>
              <a:gd name="connsiteX74" fmla="*/ 202062 w 849357"/>
              <a:gd name="connsiteY74" fmla="*/ 571582 h 848957"/>
              <a:gd name="connsiteX75" fmla="*/ 182377 w 849357"/>
              <a:gd name="connsiteY75" fmla="*/ 551516 h 848957"/>
              <a:gd name="connsiteX76" fmla="*/ 182717 w 849357"/>
              <a:gd name="connsiteY76" fmla="*/ 578275 h 848957"/>
              <a:gd name="connsiteX77" fmla="*/ 195711 w 849357"/>
              <a:gd name="connsiteY77" fmla="*/ 583647 h 848957"/>
              <a:gd name="connsiteX78" fmla="*/ 208411 w 849357"/>
              <a:gd name="connsiteY78" fmla="*/ 578059 h 848957"/>
              <a:gd name="connsiteX79" fmla="*/ 208411 w 849357"/>
              <a:gd name="connsiteY79" fmla="*/ 551516 h 848957"/>
              <a:gd name="connsiteX80" fmla="*/ 181741 w 849357"/>
              <a:gd name="connsiteY80" fmla="*/ 551516 h 848957"/>
              <a:gd name="connsiteX81" fmla="*/ 241432 w 849357"/>
              <a:gd name="connsiteY81" fmla="*/ 698328 h 848957"/>
              <a:gd name="connsiteX82" fmla="*/ 227970 w 849357"/>
              <a:gd name="connsiteY82" fmla="*/ 698328 h 848957"/>
              <a:gd name="connsiteX83" fmla="*/ 228228 w 849357"/>
              <a:gd name="connsiteY83" fmla="*/ 684860 h 848957"/>
              <a:gd name="connsiteX84" fmla="*/ 234701 w 849357"/>
              <a:gd name="connsiteY84" fmla="*/ 682199 h 848957"/>
              <a:gd name="connsiteX85" fmla="*/ 241305 w 849357"/>
              <a:gd name="connsiteY85" fmla="*/ 684993 h 848957"/>
              <a:gd name="connsiteX86" fmla="*/ 241530 w 849357"/>
              <a:gd name="connsiteY86" fmla="*/ 698102 h 848957"/>
              <a:gd name="connsiteX87" fmla="*/ 241305 w 849357"/>
              <a:gd name="connsiteY87" fmla="*/ 698328 h 848957"/>
              <a:gd name="connsiteX88" fmla="*/ 220477 w 849357"/>
              <a:gd name="connsiteY88" fmla="*/ 678389 h 848957"/>
              <a:gd name="connsiteX89" fmla="*/ 220817 w 849357"/>
              <a:gd name="connsiteY89" fmla="*/ 705148 h 848957"/>
              <a:gd name="connsiteX90" fmla="*/ 233811 w 849357"/>
              <a:gd name="connsiteY90" fmla="*/ 710520 h 848957"/>
              <a:gd name="connsiteX91" fmla="*/ 246511 w 849357"/>
              <a:gd name="connsiteY91" fmla="*/ 704932 h 848957"/>
              <a:gd name="connsiteX92" fmla="*/ 246448 w 849357"/>
              <a:gd name="connsiteY92" fmla="*/ 678325 h 848957"/>
              <a:gd name="connsiteX93" fmla="*/ 219841 w 849357"/>
              <a:gd name="connsiteY93" fmla="*/ 678389 h 848957"/>
              <a:gd name="connsiteX94" fmla="*/ 200538 w 849357"/>
              <a:gd name="connsiteY94" fmla="*/ 658450 h 848957"/>
              <a:gd name="connsiteX95" fmla="*/ 187067 w 849357"/>
              <a:gd name="connsiteY95" fmla="*/ 658458 h 848957"/>
              <a:gd name="connsiteX96" fmla="*/ 187059 w 849357"/>
              <a:gd name="connsiteY96" fmla="*/ 644988 h 848957"/>
              <a:gd name="connsiteX97" fmla="*/ 193807 w 849357"/>
              <a:gd name="connsiteY97" fmla="*/ 642194 h 848957"/>
              <a:gd name="connsiteX98" fmla="*/ 200538 w 849357"/>
              <a:gd name="connsiteY98" fmla="*/ 644988 h 848957"/>
              <a:gd name="connsiteX99" fmla="*/ 200538 w 849357"/>
              <a:gd name="connsiteY99" fmla="*/ 658450 h 848957"/>
              <a:gd name="connsiteX100" fmla="*/ 180472 w 849357"/>
              <a:gd name="connsiteY100" fmla="*/ 638384 h 848957"/>
              <a:gd name="connsiteX101" fmla="*/ 180560 w 849357"/>
              <a:gd name="connsiteY101" fmla="*/ 664965 h 848957"/>
              <a:gd name="connsiteX102" fmla="*/ 207142 w 849357"/>
              <a:gd name="connsiteY102" fmla="*/ 664877 h 848957"/>
              <a:gd name="connsiteX103" fmla="*/ 207142 w 849357"/>
              <a:gd name="connsiteY103" fmla="*/ 638384 h 848957"/>
              <a:gd name="connsiteX104" fmla="*/ 180471 w 849357"/>
              <a:gd name="connsiteY104" fmla="*/ 638384 h 848957"/>
              <a:gd name="connsiteX105" fmla="*/ 157612 w 849357"/>
              <a:gd name="connsiteY105" fmla="*/ 615397 h 848957"/>
              <a:gd name="connsiteX106" fmla="*/ 144150 w 849357"/>
              <a:gd name="connsiteY106" fmla="*/ 615397 h 848957"/>
              <a:gd name="connsiteX107" fmla="*/ 145602 w 849357"/>
              <a:gd name="connsiteY107" fmla="*/ 602005 h 848957"/>
              <a:gd name="connsiteX108" fmla="*/ 157612 w 849357"/>
              <a:gd name="connsiteY108" fmla="*/ 602062 h 848957"/>
              <a:gd name="connsiteX109" fmla="*/ 157612 w 849357"/>
              <a:gd name="connsiteY109" fmla="*/ 615397 h 848957"/>
              <a:gd name="connsiteX110" fmla="*/ 137546 w 849357"/>
              <a:gd name="connsiteY110" fmla="*/ 595458 h 848957"/>
              <a:gd name="connsiteX111" fmla="*/ 137711 w 849357"/>
              <a:gd name="connsiteY111" fmla="*/ 622039 h 848957"/>
              <a:gd name="connsiteX112" fmla="*/ 150881 w 849357"/>
              <a:gd name="connsiteY112" fmla="*/ 627462 h 848957"/>
              <a:gd name="connsiteX113" fmla="*/ 163581 w 849357"/>
              <a:gd name="connsiteY113" fmla="*/ 622001 h 848957"/>
              <a:gd name="connsiteX114" fmla="*/ 163722 w 849357"/>
              <a:gd name="connsiteY114" fmla="*/ 595599 h 848957"/>
              <a:gd name="connsiteX115" fmla="*/ 163581 w 849357"/>
              <a:gd name="connsiteY115" fmla="*/ 595458 h 848957"/>
              <a:gd name="connsiteX116" fmla="*/ 137038 w 849357"/>
              <a:gd name="connsiteY116" fmla="*/ 595458 h 848957"/>
              <a:gd name="connsiteX117" fmla="*/ 697235 w 849357"/>
              <a:gd name="connsiteY117" fmla="*/ 214458 h 848957"/>
              <a:gd name="connsiteX118" fmla="*/ 703966 w 849357"/>
              <a:gd name="connsiteY118" fmla="*/ 211664 h 848957"/>
              <a:gd name="connsiteX119" fmla="*/ 710697 w 849357"/>
              <a:gd name="connsiteY119" fmla="*/ 214458 h 848957"/>
              <a:gd name="connsiteX120" fmla="*/ 710697 w 849357"/>
              <a:gd name="connsiteY120" fmla="*/ 227920 h 848957"/>
              <a:gd name="connsiteX121" fmla="*/ 697235 w 849357"/>
              <a:gd name="connsiteY121" fmla="*/ 227445 h 848957"/>
              <a:gd name="connsiteX122" fmla="*/ 697235 w 849357"/>
              <a:gd name="connsiteY122" fmla="*/ 214458 h 848957"/>
              <a:gd name="connsiteX123" fmla="*/ 703966 w 849357"/>
              <a:gd name="connsiteY123" fmla="*/ 239858 h 848957"/>
              <a:gd name="connsiteX124" fmla="*/ 722673 w 849357"/>
              <a:gd name="connsiteY124" fmla="*/ 220974 h 848957"/>
              <a:gd name="connsiteX125" fmla="*/ 703789 w 849357"/>
              <a:gd name="connsiteY125" fmla="*/ 202266 h 848957"/>
              <a:gd name="connsiteX126" fmla="*/ 685082 w 849357"/>
              <a:gd name="connsiteY126" fmla="*/ 221150 h 848957"/>
              <a:gd name="connsiteX127" fmla="*/ 690631 w 849357"/>
              <a:gd name="connsiteY127" fmla="*/ 234397 h 848957"/>
              <a:gd name="connsiteX128" fmla="*/ 703966 w 849357"/>
              <a:gd name="connsiteY128" fmla="*/ 239858 h 848957"/>
              <a:gd name="connsiteX129" fmla="*/ 657230 w 849357"/>
              <a:gd name="connsiteY129" fmla="*/ 174326 h 848957"/>
              <a:gd name="connsiteX130" fmla="*/ 670692 w 849357"/>
              <a:gd name="connsiteY130" fmla="*/ 174326 h 848957"/>
              <a:gd name="connsiteX131" fmla="*/ 670700 w 849357"/>
              <a:gd name="connsiteY131" fmla="*/ 187796 h 848957"/>
              <a:gd name="connsiteX132" fmla="*/ 657230 w 849357"/>
              <a:gd name="connsiteY132" fmla="*/ 187805 h 848957"/>
              <a:gd name="connsiteX133" fmla="*/ 657221 w 849357"/>
              <a:gd name="connsiteY133" fmla="*/ 174334 h 848957"/>
              <a:gd name="connsiteX134" fmla="*/ 657230 w 849357"/>
              <a:gd name="connsiteY134" fmla="*/ 174326 h 848957"/>
              <a:gd name="connsiteX135" fmla="*/ 663961 w 849357"/>
              <a:gd name="connsiteY135" fmla="*/ 199726 h 848957"/>
              <a:gd name="connsiteX136" fmla="*/ 676661 w 849357"/>
              <a:gd name="connsiteY136" fmla="*/ 194265 h 848957"/>
              <a:gd name="connsiteX137" fmla="*/ 676572 w 849357"/>
              <a:gd name="connsiteY137" fmla="*/ 167684 h 848957"/>
              <a:gd name="connsiteX138" fmla="*/ 649991 w 849357"/>
              <a:gd name="connsiteY138" fmla="*/ 167772 h 848957"/>
              <a:gd name="connsiteX139" fmla="*/ 649991 w 849357"/>
              <a:gd name="connsiteY139" fmla="*/ 194265 h 848957"/>
              <a:gd name="connsiteX140" fmla="*/ 663326 w 849357"/>
              <a:gd name="connsiteY140" fmla="*/ 199726 h 848957"/>
              <a:gd name="connsiteX141" fmla="*/ 614304 w 849357"/>
              <a:gd name="connsiteY141" fmla="*/ 131273 h 848957"/>
              <a:gd name="connsiteX142" fmla="*/ 621035 w 849357"/>
              <a:gd name="connsiteY142" fmla="*/ 128479 h 848957"/>
              <a:gd name="connsiteX143" fmla="*/ 627639 w 849357"/>
              <a:gd name="connsiteY143" fmla="*/ 131273 h 848957"/>
              <a:gd name="connsiteX144" fmla="*/ 630433 w 849357"/>
              <a:gd name="connsiteY144" fmla="*/ 138004 h 848957"/>
              <a:gd name="connsiteX145" fmla="*/ 619873 w 849357"/>
              <a:gd name="connsiteY145" fmla="*/ 146367 h 848957"/>
              <a:gd name="connsiteX146" fmla="*/ 611510 w 849357"/>
              <a:gd name="connsiteY146" fmla="*/ 138004 h 848957"/>
              <a:gd name="connsiteX147" fmla="*/ 614304 w 849357"/>
              <a:gd name="connsiteY147" fmla="*/ 131273 h 848957"/>
              <a:gd name="connsiteX148" fmla="*/ 621035 w 849357"/>
              <a:gd name="connsiteY148" fmla="*/ 156673 h 848957"/>
              <a:gd name="connsiteX149" fmla="*/ 639830 w 849357"/>
              <a:gd name="connsiteY149" fmla="*/ 137877 h 848957"/>
              <a:gd name="connsiteX150" fmla="*/ 621035 w 849357"/>
              <a:gd name="connsiteY150" fmla="*/ 119081 h 848957"/>
              <a:gd name="connsiteX151" fmla="*/ 602239 w 849357"/>
              <a:gd name="connsiteY151" fmla="*/ 137877 h 848957"/>
              <a:gd name="connsiteX152" fmla="*/ 607700 w 849357"/>
              <a:gd name="connsiteY152" fmla="*/ 150577 h 848957"/>
              <a:gd name="connsiteX153" fmla="*/ 621035 w 849357"/>
              <a:gd name="connsiteY153" fmla="*/ 156165 h 848957"/>
              <a:gd name="connsiteX154" fmla="*/ 654817 w 849357"/>
              <a:gd name="connsiteY154" fmla="*/ 256495 h 848957"/>
              <a:gd name="connsiteX155" fmla="*/ 661421 w 849357"/>
              <a:gd name="connsiteY155" fmla="*/ 253828 h 848957"/>
              <a:gd name="connsiteX156" fmla="*/ 670946 w 849357"/>
              <a:gd name="connsiteY156" fmla="*/ 263226 h 848957"/>
              <a:gd name="connsiteX157" fmla="*/ 662582 w 849357"/>
              <a:gd name="connsiteY157" fmla="*/ 273785 h 848957"/>
              <a:gd name="connsiteX158" fmla="*/ 652023 w 849357"/>
              <a:gd name="connsiteY158" fmla="*/ 265422 h 848957"/>
              <a:gd name="connsiteX159" fmla="*/ 652023 w 849357"/>
              <a:gd name="connsiteY159" fmla="*/ 263226 h 848957"/>
              <a:gd name="connsiteX160" fmla="*/ 654817 w 849357"/>
              <a:gd name="connsiteY160" fmla="*/ 256495 h 848957"/>
              <a:gd name="connsiteX161" fmla="*/ 661421 w 849357"/>
              <a:gd name="connsiteY161" fmla="*/ 281895 h 848957"/>
              <a:gd name="connsiteX162" fmla="*/ 680217 w 849357"/>
              <a:gd name="connsiteY162" fmla="*/ 263354 h 848957"/>
              <a:gd name="connsiteX163" fmla="*/ 680217 w 849357"/>
              <a:gd name="connsiteY163" fmla="*/ 263099 h 848957"/>
              <a:gd name="connsiteX164" fmla="*/ 661167 w 849357"/>
              <a:gd name="connsiteY164" fmla="*/ 244049 h 848957"/>
              <a:gd name="connsiteX165" fmla="*/ 642117 w 849357"/>
              <a:gd name="connsiteY165" fmla="*/ 263099 h 848957"/>
              <a:gd name="connsiteX166" fmla="*/ 647705 w 849357"/>
              <a:gd name="connsiteY166" fmla="*/ 275799 h 848957"/>
              <a:gd name="connsiteX167" fmla="*/ 660405 w 849357"/>
              <a:gd name="connsiteY167" fmla="*/ 281260 h 848957"/>
              <a:gd name="connsiteX168" fmla="*/ 628147 w 849357"/>
              <a:gd name="connsiteY168" fmla="*/ 229825 h 848957"/>
              <a:gd name="connsiteX169" fmla="*/ 615194 w 849357"/>
              <a:gd name="connsiteY169" fmla="*/ 226846 h 848957"/>
              <a:gd name="connsiteX170" fmla="*/ 615447 w 849357"/>
              <a:gd name="connsiteY170" fmla="*/ 216490 h 848957"/>
              <a:gd name="connsiteX171" fmla="*/ 628147 w 849357"/>
              <a:gd name="connsiteY171" fmla="*/ 216490 h 848957"/>
              <a:gd name="connsiteX172" fmla="*/ 628191 w 849357"/>
              <a:gd name="connsiteY172" fmla="*/ 229781 h 848957"/>
              <a:gd name="connsiteX173" fmla="*/ 628147 w 849357"/>
              <a:gd name="connsiteY173" fmla="*/ 229825 h 848957"/>
              <a:gd name="connsiteX174" fmla="*/ 608208 w 849357"/>
              <a:gd name="connsiteY174" fmla="*/ 209886 h 848957"/>
              <a:gd name="connsiteX175" fmla="*/ 608169 w 849357"/>
              <a:gd name="connsiteY175" fmla="*/ 236467 h 848957"/>
              <a:gd name="connsiteX176" fmla="*/ 634751 w 849357"/>
              <a:gd name="connsiteY176" fmla="*/ 236506 h 848957"/>
              <a:gd name="connsiteX177" fmla="*/ 634789 w 849357"/>
              <a:gd name="connsiteY177" fmla="*/ 209924 h 848957"/>
              <a:gd name="connsiteX178" fmla="*/ 634751 w 849357"/>
              <a:gd name="connsiteY178" fmla="*/ 209886 h 848957"/>
              <a:gd name="connsiteX179" fmla="*/ 608349 w 849357"/>
              <a:gd name="connsiteY179" fmla="*/ 209744 h 848957"/>
              <a:gd name="connsiteX180" fmla="*/ 608208 w 849357"/>
              <a:gd name="connsiteY180" fmla="*/ 209886 h 848957"/>
              <a:gd name="connsiteX181" fmla="*/ 571759 w 849357"/>
              <a:gd name="connsiteY181" fmla="*/ 173437 h 848957"/>
              <a:gd name="connsiteX182" fmla="*/ 585229 w 849357"/>
              <a:gd name="connsiteY182" fmla="*/ 173445 h 848957"/>
              <a:gd name="connsiteX183" fmla="*/ 588015 w 849357"/>
              <a:gd name="connsiteY183" fmla="*/ 180168 h 848957"/>
              <a:gd name="connsiteX184" fmla="*/ 578481 w 849357"/>
              <a:gd name="connsiteY184" fmla="*/ 189685 h 848957"/>
              <a:gd name="connsiteX185" fmla="*/ 571759 w 849357"/>
              <a:gd name="connsiteY185" fmla="*/ 186899 h 848957"/>
              <a:gd name="connsiteX186" fmla="*/ 569092 w 849357"/>
              <a:gd name="connsiteY186" fmla="*/ 180168 h 848957"/>
              <a:gd name="connsiteX187" fmla="*/ 571759 w 849357"/>
              <a:gd name="connsiteY187" fmla="*/ 173437 h 848957"/>
              <a:gd name="connsiteX188" fmla="*/ 578490 w 849357"/>
              <a:gd name="connsiteY188" fmla="*/ 198837 h 848957"/>
              <a:gd name="connsiteX189" fmla="*/ 597286 w 849357"/>
              <a:gd name="connsiteY189" fmla="*/ 180296 h 848957"/>
              <a:gd name="connsiteX190" fmla="*/ 597286 w 849357"/>
              <a:gd name="connsiteY190" fmla="*/ 180041 h 848957"/>
              <a:gd name="connsiteX191" fmla="*/ 591825 w 849357"/>
              <a:gd name="connsiteY191" fmla="*/ 167341 h 848957"/>
              <a:gd name="connsiteX192" fmla="*/ 565423 w 849357"/>
              <a:gd name="connsiteY192" fmla="*/ 167199 h 848957"/>
              <a:gd name="connsiteX193" fmla="*/ 565282 w 849357"/>
              <a:gd name="connsiteY193" fmla="*/ 167341 h 848957"/>
              <a:gd name="connsiteX194" fmla="*/ 559694 w 849357"/>
              <a:gd name="connsiteY194" fmla="*/ 180041 h 848957"/>
              <a:gd name="connsiteX195" fmla="*/ 565282 w 849357"/>
              <a:gd name="connsiteY195" fmla="*/ 192741 h 848957"/>
              <a:gd name="connsiteX196" fmla="*/ 577982 w 849357"/>
              <a:gd name="connsiteY196" fmla="*/ 198202 h 848957"/>
              <a:gd name="connsiteX197" fmla="*/ 610748 w 849357"/>
              <a:gd name="connsiteY197" fmla="*/ 300437 h 848957"/>
              <a:gd name="connsiteX198" fmla="*/ 624218 w 849357"/>
              <a:gd name="connsiteY198" fmla="*/ 300443 h 848957"/>
              <a:gd name="connsiteX199" fmla="*/ 627004 w 849357"/>
              <a:gd name="connsiteY199" fmla="*/ 307041 h 848957"/>
              <a:gd name="connsiteX200" fmla="*/ 617470 w 849357"/>
              <a:gd name="connsiteY200" fmla="*/ 316557 h 848957"/>
              <a:gd name="connsiteX201" fmla="*/ 610748 w 849357"/>
              <a:gd name="connsiteY201" fmla="*/ 313772 h 848957"/>
              <a:gd name="connsiteX202" fmla="*/ 610748 w 849357"/>
              <a:gd name="connsiteY202" fmla="*/ 301072 h 848957"/>
              <a:gd name="connsiteX203" fmla="*/ 617479 w 849357"/>
              <a:gd name="connsiteY203" fmla="*/ 325837 h 848957"/>
              <a:gd name="connsiteX204" fmla="*/ 636275 w 849357"/>
              <a:gd name="connsiteY204" fmla="*/ 307296 h 848957"/>
              <a:gd name="connsiteX205" fmla="*/ 636275 w 849357"/>
              <a:gd name="connsiteY205" fmla="*/ 307041 h 848957"/>
              <a:gd name="connsiteX206" fmla="*/ 630814 w 849357"/>
              <a:gd name="connsiteY206" fmla="*/ 294341 h 848957"/>
              <a:gd name="connsiteX207" fmla="*/ 604232 w 849357"/>
              <a:gd name="connsiteY207" fmla="*/ 294252 h 848957"/>
              <a:gd name="connsiteX208" fmla="*/ 604144 w 849357"/>
              <a:gd name="connsiteY208" fmla="*/ 294341 h 848957"/>
              <a:gd name="connsiteX209" fmla="*/ 604144 w 849357"/>
              <a:gd name="connsiteY209" fmla="*/ 320884 h 848957"/>
              <a:gd name="connsiteX210" fmla="*/ 617479 w 849357"/>
              <a:gd name="connsiteY210" fmla="*/ 326345 h 848957"/>
              <a:gd name="connsiteX211" fmla="*/ 570870 w 849357"/>
              <a:gd name="connsiteY211" fmla="*/ 260432 h 848957"/>
              <a:gd name="connsiteX212" fmla="*/ 577601 w 849357"/>
              <a:gd name="connsiteY212" fmla="*/ 257638 h 848957"/>
              <a:gd name="connsiteX213" fmla="*/ 586999 w 849357"/>
              <a:gd name="connsiteY213" fmla="*/ 267163 h 848957"/>
              <a:gd name="connsiteX214" fmla="*/ 584205 w 849357"/>
              <a:gd name="connsiteY214" fmla="*/ 273767 h 848957"/>
              <a:gd name="connsiteX215" fmla="*/ 570914 w 849357"/>
              <a:gd name="connsiteY215" fmla="*/ 273811 h 848957"/>
              <a:gd name="connsiteX216" fmla="*/ 570870 w 849357"/>
              <a:gd name="connsiteY216" fmla="*/ 273767 h 848957"/>
              <a:gd name="connsiteX217" fmla="*/ 568076 w 849357"/>
              <a:gd name="connsiteY217" fmla="*/ 267163 h 848957"/>
              <a:gd name="connsiteX218" fmla="*/ 570870 w 849357"/>
              <a:gd name="connsiteY218" fmla="*/ 260432 h 848957"/>
              <a:gd name="connsiteX219" fmla="*/ 577601 w 849357"/>
              <a:gd name="connsiteY219" fmla="*/ 285832 h 848957"/>
              <a:gd name="connsiteX220" fmla="*/ 597429 w 849357"/>
              <a:gd name="connsiteY220" fmla="*/ 267594 h 848957"/>
              <a:gd name="connsiteX221" fmla="*/ 579191 w 849357"/>
              <a:gd name="connsiteY221" fmla="*/ 247765 h 848957"/>
              <a:gd name="connsiteX222" fmla="*/ 559363 w 849357"/>
              <a:gd name="connsiteY222" fmla="*/ 266003 h 848957"/>
              <a:gd name="connsiteX223" fmla="*/ 564901 w 849357"/>
              <a:gd name="connsiteY223" fmla="*/ 280244 h 848957"/>
              <a:gd name="connsiteX224" fmla="*/ 577601 w 849357"/>
              <a:gd name="connsiteY224" fmla="*/ 285832 h 848957"/>
              <a:gd name="connsiteX225" fmla="*/ 527817 w 849357"/>
              <a:gd name="connsiteY225" fmla="*/ 217379 h 848957"/>
              <a:gd name="connsiteX226" fmla="*/ 540991 w 849357"/>
              <a:gd name="connsiteY226" fmla="*/ 220189 h 848957"/>
              <a:gd name="connsiteX227" fmla="*/ 541279 w 849357"/>
              <a:gd name="connsiteY227" fmla="*/ 230079 h 848957"/>
              <a:gd name="connsiteX228" fmla="*/ 527817 w 849357"/>
              <a:gd name="connsiteY228" fmla="*/ 230079 h 848957"/>
              <a:gd name="connsiteX229" fmla="*/ 527817 w 849357"/>
              <a:gd name="connsiteY229" fmla="*/ 217379 h 848957"/>
              <a:gd name="connsiteX230" fmla="*/ 534548 w 849357"/>
              <a:gd name="connsiteY230" fmla="*/ 242779 h 848957"/>
              <a:gd name="connsiteX231" fmla="*/ 553381 w 849357"/>
              <a:gd name="connsiteY231" fmla="*/ 224021 h 848957"/>
              <a:gd name="connsiteX232" fmla="*/ 534624 w 849357"/>
              <a:gd name="connsiteY232" fmla="*/ 205187 h 848957"/>
              <a:gd name="connsiteX233" fmla="*/ 521213 w 849357"/>
              <a:gd name="connsiteY233" fmla="*/ 210775 h 848957"/>
              <a:gd name="connsiteX234" fmla="*/ 521213 w 849357"/>
              <a:gd name="connsiteY234" fmla="*/ 237318 h 848957"/>
              <a:gd name="connsiteX235" fmla="*/ 534548 w 849357"/>
              <a:gd name="connsiteY235" fmla="*/ 242779 h 848957"/>
              <a:gd name="connsiteX236" fmla="*/ 453903 w 849357"/>
              <a:gd name="connsiteY236" fmla="*/ 324059 h 848957"/>
              <a:gd name="connsiteX237" fmla="*/ 480319 w 849357"/>
              <a:gd name="connsiteY237" fmla="*/ 324059 h 848957"/>
              <a:gd name="connsiteX238" fmla="*/ 523880 w 849357"/>
              <a:gd name="connsiteY238" fmla="*/ 367747 h 848957"/>
              <a:gd name="connsiteX239" fmla="*/ 529341 w 849357"/>
              <a:gd name="connsiteY239" fmla="*/ 380447 h 848957"/>
              <a:gd name="connsiteX240" fmla="*/ 523880 w 849357"/>
              <a:gd name="connsiteY240" fmla="*/ 393147 h 848957"/>
              <a:gd name="connsiteX241" fmla="*/ 406786 w 849357"/>
              <a:gd name="connsiteY241" fmla="*/ 510241 h 848957"/>
              <a:gd name="connsiteX242" fmla="*/ 380496 w 849357"/>
              <a:gd name="connsiteY242" fmla="*/ 510241 h 848957"/>
              <a:gd name="connsiteX243" fmla="*/ 336809 w 849357"/>
              <a:gd name="connsiteY243" fmla="*/ 466553 h 848957"/>
              <a:gd name="connsiteX244" fmla="*/ 336809 w 849357"/>
              <a:gd name="connsiteY244" fmla="*/ 440264 h 848957"/>
              <a:gd name="connsiteX245" fmla="*/ 453903 w 849357"/>
              <a:gd name="connsiteY245" fmla="*/ 323170 h 848957"/>
              <a:gd name="connsiteX246" fmla="*/ 354081 w 849357"/>
              <a:gd name="connsiteY246" fmla="*/ 537546 h 848957"/>
              <a:gd name="connsiteX247" fmla="*/ 310393 w 849357"/>
              <a:gd name="connsiteY247" fmla="*/ 493858 h 848957"/>
              <a:gd name="connsiteX248" fmla="*/ 310393 w 849357"/>
              <a:gd name="connsiteY248" fmla="*/ 414737 h 848957"/>
              <a:gd name="connsiteX249" fmla="*/ 427614 w 849357"/>
              <a:gd name="connsiteY249" fmla="*/ 297643 h 848957"/>
              <a:gd name="connsiteX250" fmla="*/ 506735 w 849357"/>
              <a:gd name="connsiteY250" fmla="*/ 297643 h 848957"/>
              <a:gd name="connsiteX251" fmla="*/ 550296 w 849357"/>
              <a:gd name="connsiteY251" fmla="*/ 341331 h 848957"/>
              <a:gd name="connsiteX252" fmla="*/ 550296 w 849357"/>
              <a:gd name="connsiteY252" fmla="*/ 420452 h 848957"/>
              <a:gd name="connsiteX253" fmla="*/ 433202 w 849357"/>
              <a:gd name="connsiteY253" fmla="*/ 537546 h 848957"/>
              <a:gd name="connsiteX254" fmla="*/ 354081 w 849357"/>
              <a:gd name="connsiteY254" fmla="*/ 537546 h 848957"/>
              <a:gd name="connsiteX255" fmla="*/ 657865 w 849357"/>
              <a:gd name="connsiteY255" fmla="*/ 800817 h 848957"/>
              <a:gd name="connsiteX256" fmla="*/ 697108 w 849357"/>
              <a:gd name="connsiteY256" fmla="*/ 784561 h 848957"/>
              <a:gd name="connsiteX257" fmla="*/ 786008 w 849357"/>
              <a:gd name="connsiteY257" fmla="*/ 695661 h 848957"/>
              <a:gd name="connsiteX258" fmla="*/ 786008 w 849357"/>
              <a:gd name="connsiteY258" fmla="*/ 617048 h 848957"/>
              <a:gd name="connsiteX259" fmla="*/ 624591 w 849357"/>
              <a:gd name="connsiteY259" fmla="*/ 455758 h 848957"/>
              <a:gd name="connsiteX260" fmla="*/ 457840 w 849357"/>
              <a:gd name="connsiteY260" fmla="*/ 622636 h 848957"/>
              <a:gd name="connsiteX261" fmla="*/ 619130 w 849357"/>
              <a:gd name="connsiteY261" fmla="*/ 783926 h 848957"/>
              <a:gd name="connsiteX262" fmla="*/ 658500 w 849357"/>
              <a:gd name="connsiteY262" fmla="*/ 800182 h 848957"/>
              <a:gd name="connsiteX263" fmla="*/ 618495 w 849357"/>
              <a:gd name="connsiteY263" fmla="*/ 62185 h 848957"/>
              <a:gd name="connsiteX264" fmla="*/ 62997 w 849357"/>
              <a:gd name="connsiteY264" fmla="*/ 617683 h 848957"/>
              <a:gd name="connsiteX265" fmla="*/ 62691 w 849357"/>
              <a:gd name="connsiteY265" fmla="*/ 695990 h 848957"/>
              <a:gd name="connsiteX266" fmla="*/ 62997 w 849357"/>
              <a:gd name="connsiteY266" fmla="*/ 696296 h 848957"/>
              <a:gd name="connsiteX267" fmla="*/ 151135 w 849357"/>
              <a:gd name="connsiteY267" fmla="*/ 785196 h 848957"/>
              <a:gd name="connsiteX268" fmla="*/ 151135 w 849357"/>
              <a:gd name="connsiteY268" fmla="*/ 785196 h 848957"/>
              <a:gd name="connsiteX269" fmla="*/ 229874 w 849357"/>
              <a:gd name="connsiteY269" fmla="*/ 785196 h 848957"/>
              <a:gd name="connsiteX270" fmla="*/ 785373 w 849357"/>
              <a:gd name="connsiteY270" fmla="*/ 229698 h 848957"/>
              <a:gd name="connsiteX271" fmla="*/ 785373 w 849357"/>
              <a:gd name="connsiteY271" fmla="*/ 150958 h 848957"/>
              <a:gd name="connsiteX272" fmla="*/ 696473 w 849357"/>
              <a:gd name="connsiteY272" fmla="*/ 62820 h 848957"/>
              <a:gd name="connsiteX273" fmla="*/ 617860 w 849357"/>
              <a:gd name="connsiteY273" fmla="*/ 62820 h 848957"/>
              <a:gd name="connsiteX274" fmla="*/ 229875 w 849357"/>
              <a:gd name="connsiteY274" fmla="*/ 62185 h 848957"/>
              <a:gd name="connsiteX275" fmla="*/ 151135 w 849357"/>
              <a:gd name="connsiteY275" fmla="*/ 62185 h 848957"/>
              <a:gd name="connsiteX276" fmla="*/ 62997 w 849357"/>
              <a:gd name="connsiteY276" fmla="*/ 150323 h 848957"/>
              <a:gd name="connsiteX277" fmla="*/ 62744 w 849357"/>
              <a:gd name="connsiteY277" fmla="*/ 228810 h 848957"/>
              <a:gd name="connsiteX278" fmla="*/ 62997 w 849357"/>
              <a:gd name="connsiteY278" fmla="*/ 229063 h 848957"/>
              <a:gd name="connsiteX279" fmla="*/ 224287 w 849357"/>
              <a:gd name="connsiteY279" fmla="*/ 390353 h 848957"/>
              <a:gd name="connsiteX280" fmla="*/ 391165 w 849357"/>
              <a:gd name="connsiteY280" fmla="*/ 223475 h 848957"/>
              <a:gd name="connsiteX281" fmla="*/ 229875 w 849357"/>
              <a:gd name="connsiteY281" fmla="*/ 62185 h 848957"/>
              <a:gd name="connsiteX282" fmla="*/ 5 w 849357"/>
              <a:gd name="connsiteY282" fmla="*/ 657053 h 848957"/>
              <a:gd name="connsiteX283" fmla="*/ 29977 w 849357"/>
              <a:gd name="connsiteY283" fmla="*/ 730078 h 848957"/>
              <a:gd name="connsiteX284" fmla="*/ 118877 w 849357"/>
              <a:gd name="connsiteY284" fmla="*/ 818978 h 848957"/>
              <a:gd name="connsiteX285" fmla="*/ 263459 w 849357"/>
              <a:gd name="connsiteY285" fmla="*/ 819049 h 848957"/>
              <a:gd name="connsiteX286" fmla="*/ 263530 w 849357"/>
              <a:gd name="connsiteY286" fmla="*/ 818978 h 848957"/>
              <a:gd name="connsiteX287" fmla="*/ 424947 w 849357"/>
              <a:gd name="connsiteY287" fmla="*/ 657561 h 848957"/>
              <a:gd name="connsiteX288" fmla="*/ 585983 w 849357"/>
              <a:gd name="connsiteY288" fmla="*/ 818978 h 848957"/>
              <a:gd name="connsiteX289" fmla="*/ 730565 w 849357"/>
              <a:gd name="connsiteY289" fmla="*/ 819049 h 848957"/>
              <a:gd name="connsiteX290" fmla="*/ 730636 w 849357"/>
              <a:gd name="connsiteY290" fmla="*/ 818978 h 848957"/>
              <a:gd name="connsiteX291" fmla="*/ 819536 w 849357"/>
              <a:gd name="connsiteY291" fmla="*/ 730713 h 848957"/>
              <a:gd name="connsiteX292" fmla="*/ 819536 w 849357"/>
              <a:gd name="connsiteY292" fmla="*/ 586060 h 848957"/>
              <a:gd name="connsiteX293" fmla="*/ 658119 w 849357"/>
              <a:gd name="connsiteY293" fmla="*/ 424770 h 848957"/>
              <a:gd name="connsiteX294" fmla="*/ 819536 w 849357"/>
              <a:gd name="connsiteY294" fmla="*/ 263480 h 848957"/>
              <a:gd name="connsiteX295" fmla="*/ 819536 w 849357"/>
              <a:gd name="connsiteY295" fmla="*/ 118827 h 848957"/>
              <a:gd name="connsiteX296" fmla="*/ 730636 w 849357"/>
              <a:gd name="connsiteY296" fmla="*/ 29927 h 848957"/>
              <a:gd name="connsiteX297" fmla="*/ 585983 w 849357"/>
              <a:gd name="connsiteY297" fmla="*/ 29927 h 848957"/>
              <a:gd name="connsiteX298" fmla="*/ 424693 w 849357"/>
              <a:gd name="connsiteY298" fmla="*/ 191344 h 848957"/>
              <a:gd name="connsiteX299" fmla="*/ 263276 w 849357"/>
              <a:gd name="connsiteY299" fmla="*/ 29927 h 848957"/>
              <a:gd name="connsiteX300" fmla="*/ 118623 w 849357"/>
              <a:gd name="connsiteY300" fmla="*/ 29927 h 848957"/>
              <a:gd name="connsiteX301" fmla="*/ 30485 w 849357"/>
              <a:gd name="connsiteY301" fmla="*/ 118827 h 848957"/>
              <a:gd name="connsiteX302" fmla="*/ 30414 w 849357"/>
              <a:gd name="connsiteY302" fmla="*/ 263409 h 848957"/>
              <a:gd name="connsiteX303" fmla="*/ 30485 w 849357"/>
              <a:gd name="connsiteY303" fmla="*/ 263480 h 848957"/>
              <a:gd name="connsiteX304" fmla="*/ 191775 w 849357"/>
              <a:gd name="connsiteY304" fmla="*/ 424770 h 848957"/>
              <a:gd name="connsiteX305" fmla="*/ 29977 w 849357"/>
              <a:gd name="connsiteY305" fmla="*/ 585679 h 848957"/>
              <a:gd name="connsiteX306" fmla="*/ 5 w 849357"/>
              <a:gd name="connsiteY306" fmla="*/ 658069 h 848957"/>
              <a:gd name="connsiteX307" fmla="*/ 598302 w 849357"/>
              <a:gd name="connsiteY307" fmla="*/ 520528 h 848957"/>
              <a:gd name="connsiteX308" fmla="*/ 605033 w 849357"/>
              <a:gd name="connsiteY308" fmla="*/ 517861 h 848957"/>
              <a:gd name="connsiteX309" fmla="*/ 611637 w 849357"/>
              <a:gd name="connsiteY309" fmla="*/ 520528 h 848957"/>
              <a:gd name="connsiteX310" fmla="*/ 611895 w 849357"/>
              <a:gd name="connsiteY310" fmla="*/ 533996 h 848957"/>
              <a:gd name="connsiteX311" fmla="*/ 598427 w 849357"/>
              <a:gd name="connsiteY311" fmla="*/ 534254 h 848957"/>
              <a:gd name="connsiteX312" fmla="*/ 595508 w 849357"/>
              <a:gd name="connsiteY312" fmla="*/ 527259 h 848957"/>
              <a:gd name="connsiteX313" fmla="*/ 598302 w 849357"/>
              <a:gd name="connsiteY313" fmla="*/ 520528 h 848957"/>
              <a:gd name="connsiteX314" fmla="*/ 605033 w 849357"/>
              <a:gd name="connsiteY314" fmla="*/ 545928 h 848957"/>
              <a:gd name="connsiteX315" fmla="*/ 586783 w 849357"/>
              <a:gd name="connsiteY315" fmla="*/ 526601 h 848957"/>
              <a:gd name="connsiteX316" fmla="*/ 592333 w 849357"/>
              <a:gd name="connsiteY316" fmla="*/ 513797 h 848957"/>
              <a:gd name="connsiteX317" fmla="*/ 619092 w 849357"/>
              <a:gd name="connsiteY317" fmla="*/ 514137 h 848957"/>
              <a:gd name="connsiteX318" fmla="*/ 624464 w 849357"/>
              <a:gd name="connsiteY318" fmla="*/ 527132 h 848957"/>
              <a:gd name="connsiteX319" fmla="*/ 618876 w 849357"/>
              <a:gd name="connsiteY319" fmla="*/ 539832 h 848957"/>
              <a:gd name="connsiteX320" fmla="*/ 606176 w 849357"/>
              <a:gd name="connsiteY320" fmla="*/ 545293 h 848957"/>
              <a:gd name="connsiteX321" fmla="*/ 571759 w 849357"/>
              <a:gd name="connsiteY321" fmla="*/ 573868 h 848957"/>
              <a:gd name="connsiteX322" fmla="*/ 558297 w 849357"/>
              <a:gd name="connsiteY322" fmla="*/ 573868 h 848957"/>
              <a:gd name="connsiteX323" fmla="*/ 558297 w 849357"/>
              <a:gd name="connsiteY323" fmla="*/ 560406 h 848957"/>
              <a:gd name="connsiteX324" fmla="*/ 571759 w 849357"/>
              <a:gd name="connsiteY324" fmla="*/ 560406 h 848957"/>
              <a:gd name="connsiteX325" fmla="*/ 571759 w 849357"/>
              <a:gd name="connsiteY325" fmla="*/ 573868 h 848957"/>
              <a:gd name="connsiteX326" fmla="*/ 551693 w 849357"/>
              <a:gd name="connsiteY326" fmla="*/ 553802 h 848957"/>
              <a:gd name="connsiteX327" fmla="*/ 551693 w 849357"/>
              <a:gd name="connsiteY327" fmla="*/ 580472 h 848957"/>
              <a:gd name="connsiteX328" fmla="*/ 578363 w 849357"/>
              <a:gd name="connsiteY328" fmla="*/ 580472 h 848957"/>
              <a:gd name="connsiteX329" fmla="*/ 578363 w 849357"/>
              <a:gd name="connsiteY329" fmla="*/ 553802 h 848957"/>
              <a:gd name="connsiteX330" fmla="*/ 551693 w 849357"/>
              <a:gd name="connsiteY330" fmla="*/ 553802 h 848957"/>
              <a:gd name="connsiteX331" fmla="*/ 528833 w 849357"/>
              <a:gd name="connsiteY331" fmla="*/ 617302 h 848957"/>
              <a:gd name="connsiteX332" fmla="*/ 515371 w 849357"/>
              <a:gd name="connsiteY332" fmla="*/ 616827 h 848957"/>
              <a:gd name="connsiteX333" fmla="*/ 515371 w 849357"/>
              <a:gd name="connsiteY333" fmla="*/ 603840 h 848957"/>
              <a:gd name="connsiteX334" fmla="*/ 528833 w 849357"/>
              <a:gd name="connsiteY334" fmla="*/ 603840 h 848957"/>
              <a:gd name="connsiteX335" fmla="*/ 528833 w 849357"/>
              <a:gd name="connsiteY335" fmla="*/ 617302 h 848957"/>
              <a:gd name="connsiteX336" fmla="*/ 508767 w 849357"/>
              <a:gd name="connsiteY336" fmla="*/ 597363 h 848957"/>
              <a:gd name="connsiteX337" fmla="*/ 535310 w 849357"/>
              <a:gd name="connsiteY337" fmla="*/ 595932 h 848957"/>
              <a:gd name="connsiteX338" fmla="*/ 536741 w 849357"/>
              <a:gd name="connsiteY338" fmla="*/ 622475 h 848957"/>
              <a:gd name="connsiteX339" fmla="*/ 535310 w 849357"/>
              <a:gd name="connsiteY339" fmla="*/ 623906 h 848957"/>
              <a:gd name="connsiteX340" fmla="*/ 522610 w 849357"/>
              <a:gd name="connsiteY340" fmla="*/ 629367 h 848957"/>
              <a:gd name="connsiteX341" fmla="*/ 504487 w 849357"/>
              <a:gd name="connsiteY341" fmla="*/ 609921 h 848957"/>
              <a:gd name="connsiteX342" fmla="*/ 509910 w 849357"/>
              <a:gd name="connsiteY342" fmla="*/ 597363 h 848957"/>
              <a:gd name="connsiteX343" fmla="*/ 640720 w 849357"/>
              <a:gd name="connsiteY343" fmla="*/ 563454 h 848957"/>
              <a:gd name="connsiteX344" fmla="*/ 654182 w 849357"/>
              <a:gd name="connsiteY344" fmla="*/ 563454 h 848957"/>
              <a:gd name="connsiteX345" fmla="*/ 656976 w 849357"/>
              <a:gd name="connsiteY345" fmla="*/ 570185 h 848957"/>
              <a:gd name="connsiteX346" fmla="*/ 654182 w 849357"/>
              <a:gd name="connsiteY346" fmla="*/ 576789 h 848957"/>
              <a:gd name="connsiteX347" fmla="*/ 640720 w 849357"/>
              <a:gd name="connsiteY347" fmla="*/ 576789 h 848957"/>
              <a:gd name="connsiteX348" fmla="*/ 638052 w 849357"/>
              <a:gd name="connsiteY348" fmla="*/ 570185 h 848957"/>
              <a:gd name="connsiteX349" fmla="*/ 640720 w 849357"/>
              <a:gd name="connsiteY349" fmla="*/ 563454 h 848957"/>
              <a:gd name="connsiteX350" fmla="*/ 647451 w 849357"/>
              <a:gd name="connsiteY350" fmla="*/ 588854 h 848957"/>
              <a:gd name="connsiteX351" fmla="*/ 634751 w 849357"/>
              <a:gd name="connsiteY351" fmla="*/ 583266 h 848957"/>
              <a:gd name="connsiteX352" fmla="*/ 634428 w 849357"/>
              <a:gd name="connsiteY352" fmla="*/ 557046 h 848957"/>
              <a:gd name="connsiteX353" fmla="*/ 634751 w 849357"/>
              <a:gd name="connsiteY353" fmla="*/ 556723 h 848957"/>
              <a:gd name="connsiteX354" fmla="*/ 661332 w 849357"/>
              <a:gd name="connsiteY354" fmla="*/ 556827 h 848957"/>
              <a:gd name="connsiteX355" fmla="*/ 661228 w 849357"/>
              <a:gd name="connsiteY355" fmla="*/ 583408 h 848957"/>
              <a:gd name="connsiteX356" fmla="*/ 647451 w 849357"/>
              <a:gd name="connsiteY356" fmla="*/ 588854 h 848957"/>
              <a:gd name="connsiteX357" fmla="*/ 601477 w 849357"/>
              <a:gd name="connsiteY357" fmla="*/ 604094 h 848957"/>
              <a:gd name="connsiteX358" fmla="*/ 614177 w 849357"/>
              <a:gd name="connsiteY358" fmla="*/ 604094 h 848957"/>
              <a:gd name="connsiteX359" fmla="*/ 616971 w 849357"/>
              <a:gd name="connsiteY359" fmla="*/ 610698 h 848957"/>
              <a:gd name="connsiteX360" fmla="*/ 608607 w 849357"/>
              <a:gd name="connsiteY360" fmla="*/ 621257 h 848957"/>
              <a:gd name="connsiteX361" fmla="*/ 598048 w 849357"/>
              <a:gd name="connsiteY361" fmla="*/ 612894 h 848957"/>
              <a:gd name="connsiteX362" fmla="*/ 598048 w 849357"/>
              <a:gd name="connsiteY362" fmla="*/ 610698 h 848957"/>
              <a:gd name="connsiteX363" fmla="*/ 600842 w 849357"/>
              <a:gd name="connsiteY363" fmla="*/ 604094 h 848957"/>
              <a:gd name="connsiteX364" fmla="*/ 608081 w 849357"/>
              <a:gd name="connsiteY364" fmla="*/ 629494 h 848957"/>
              <a:gd name="connsiteX365" fmla="*/ 595381 w 849357"/>
              <a:gd name="connsiteY365" fmla="*/ 624033 h 848957"/>
              <a:gd name="connsiteX366" fmla="*/ 596812 w 849357"/>
              <a:gd name="connsiteY366" fmla="*/ 597490 h 848957"/>
              <a:gd name="connsiteX367" fmla="*/ 621924 w 849357"/>
              <a:gd name="connsiteY367" fmla="*/ 597490 h 848957"/>
              <a:gd name="connsiteX368" fmla="*/ 621924 w 849357"/>
              <a:gd name="connsiteY368" fmla="*/ 624033 h 848957"/>
              <a:gd name="connsiteX369" fmla="*/ 608589 w 849357"/>
              <a:gd name="connsiteY369" fmla="*/ 629494 h 848957"/>
              <a:gd name="connsiteX370" fmla="*/ 571886 w 849357"/>
              <a:gd name="connsiteY370" fmla="*/ 660355 h 848957"/>
              <a:gd name="connsiteX371" fmla="*/ 558424 w 849357"/>
              <a:gd name="connsiteY371" fmla="*/ 660355 h 848957"/>
              <a:gd name="connsiteX372" fmla="*/ 555757 w 849357"/>
              <a:gd name="connsiteY372" fmla="*/ 653624 h 848957"/>
              <a:gd name="connsiteX373" fmla="*/ 558424 w 849357"/>
              <a:gd name="connsiteY373" fmla="*/ 647020 h 848957"/>
              <a:gd name="connsiteX374" fmla="*/ 571886 w 849357"/>
              <a:gd name="connsiteY374" fmla="*/ 647020 h 848957"/>
              <a:gd name="connsiteX375" fmla="*/ 574553 w 849357"/>
              <a:gd name="connsiteY375" fmla="*/ 653624 h 848957"/>
              <a:gd name="connsiteX376" fmla="*/ 571886 w 849357"/>
              <a:gd name="connsiteY376" fmla="*/ 660355 h 848957"/>
              <a:gd name="connsiteX377" fmla="*/ 551820 w 849357"/>
              <a:gd name="connsiteY377" fmla="*/ 640416 h 848957"/>
              <a:gd name="connsiteX378" fmla="*/ 578401 w 849357"/>
              <a:gd name="connsiteY378" fmla="*/ 640327 h 848957"/>
              <a:gd name="connsiteX379" fmla="*/ 578489 w 849357"/>
              <a:gd name="connsiteY379" fmla="*/ 640416 h 848957"/>
              <a:gd name="connsiteX380" fmla="*/ 578489 w 849357"/>
              <a:gd name="connsiteY380" fmla="*/ 666959 h 848957"/>
              <a:gd name="connsiteX381" fmla="*/ 552089 w 849357"/>
              <a:gd name="connsiteY381" fmla="*/ 667228 h 848957"/>
              <a:gd name="connsiteX382" fmla="*/ 551820 w 849357"/>
              <a:gd name="connsiteY382" fmla="*/ 666959 h 848957"/>
              <a:gd name="connsiteX383" fmla="*/ 551820 w 849357"/>
              <a:gd name="connsiteY383" fmla="*/ 640416 h 848957"/>
              <a:gd name="connsiteX384" fmla="*/ 698759 w 849357"/>
              <a:gd name="connsiteY384" fmla="*/ 621366 h 848957"/>
              <a:gd name="connsiteX385" fmla="*/ 685649 w 849357"/>
              <a:gd name="connsiteY385" fmla="*/ 621592 h 848957"/>
              <a:gd name="connsiteX386" fmla="*/ 685424 w 849357"/>
              <a:gd name="connsiteY386" fmla="*/ 621366 h 848957"/>
              <a:gd name="connsiteX387" fmla="*/ 682630 w 849357"/>
              <a:gd name="connsiteY387" fmla="*/ 614635 h 848957"/>
              <a:gd name="connsiteX388" fmla="*/ 685424 w 849357"/>
              <a:gd name="connsiteY388" fmla="*/ 607904 h 848957"/>
              <a:gd name="connsiteX389" fmla="*/ 692028 w 849357"/>
              <a:gd name="connsiteY389" fmla="*/ 605110 h 848957"/>
              <a:gd name="connsiteX390" fmla="*/ 698759 w 849357"/>
              <a:gd name="connsiteY390" fmla="*/ 607904 h 848957"/>
              <a:gd name="connsiteX391" fmla="*/ 701553 w 849357"/>
              <a:gd name="connsiteY391" fmla="*/ 614635 h 848957"/>
              <a:gd name="connsiteX392" fmla="*/ 698759 w 849357"/>
              <a:gd name="connsiteY392" fmla="*/ 621239 h 848957"/>
              <a:gd name="connsiteX393" fmla="*/ 678820 w 849357"/>
              <a:gd name="connsiteY393" fmla="*/ 601427 h 848957"/>
              <a:gd name="connsiteX394" fmla="*/ 705040 w 849357"/>
              <a:gd name="connsiteY394" fmla="*/ 601757 h 848957"/>
              <a:gd name="connsiteX395" fmla="*/ 704710 w 849357"/>
              <a:gd name="connsiteY395" fmla="*/ 627977 h 848957"/>
              <a:gd name="connsiteX396" fmla="*/ 678489 w 849357"/>
              <a:gd name="connsiteY396" fmla="*/ 627647 h 848957"/>
              <a:gd name="connsiteX397" fmla="*/ 673232 w 849357"/>
              <a:gd name="connsiteY397" fmla="*/ 614127 h 848957"/>
              <a:gd name="connsiteX398" fmla="*/ 678820 w 849357"/>
              <a:gd name="connsiteY398" fmla="*/ 601427 h 848957"/>
              <a:gd name="connsiteX399" fmla="*/ 658754 w 849357"/>
              <a:gd name="connsiteY399" fmla="*/ 661371 h 848957"/>
              <a:gd name="connsiteX400" fmla="*/ 645464 w 849357"/>
              <a:gd name="connsiteY400" fmla="*/ 661198 h 848957"/>
              <a:gd name="connsiteX401" fmla="*/ 645636 w 849357"/>
              <a:gd name="connsiteY401" fmla="*/ 647909 h 848957"/>
              <a:gd name="connsiteX402" fmla="*/ 652150 w 849357"/>
              <a:gd name="connsiteY402" fmla="*/ 645242 h 848957"/>
              <a:gd name="connsiteX403" fmla="*/ 658754 w 849357"/>
              <a:gd name="connsiteY403" fmla="*/ 648036 h 848957"/>
              <a:gd name="connsiteX404" fmla="*/ 658979 w 849357"/>
              <a:gd name="connsiteY404" fmla="*/ 661145 h 848957"/>
              <a:gd name="connsiteX405" fmla="*/ 658754 w 849357"/>
              <a:gd name="connsiteY405" fmla="*/ 661371 h 848957"/>
              <a:gd name="connsiteX406" fmla="*/ 638688 w 849357"/>
              <a:gd name="connsiteY406" fmla="*/ 641178 h 848957"/>
              <a:gd name="connsiteX407" fmla="*/ 665230 w 849357"/>
              <a:gd name="connsiteY407" fmla="*/ 639747 h 848957"/>
              <a:gd name="connsiteX408" fmla="*/ 666662 w 849357"/>
              <a:gd name="connsiteY408" fmla="*/ 666290 h 848957"/>
              <a:gd name="connsiteX409" fmla="*/ 665230 w 849357"/>
              <a:gd name="connsiteY409" fmla="*/ 667721 h 848957"/>
              <a:gd name="connsiteX410" fmla="*/ 652530 w 849357"/>
              <a:gd name="connsiteY410" fmla="*/ 673182 h 848957"/>
              <a:gd name="connsiteX411" fmla="*/ 634408 w 849357"/>
              <a:gd name="connsiteY411" fmla="*/ 653736 h 848957"/>
              <a:gd name="connsiteX412" fmla="*/ 639830 w 849357"/>
              <a:gd name="connsiteY412" fmla="*/ 641178 h 848957"/>
              <a:gd name="connsiteX413" fmla="*/ 615701 w 849357"/>
              <a:gd name="connsiteY413" fmla="*/ 704678 h 848957"/>
              <a:gd name="connsiteX414" fmla="*/ 602410 w 849357"/>
              <a:gd name="connsiteY414" fmla="*/ 704722 h 848957"/>
              <a:gd name="connsiteX415" fmla="*/ 602366 w 849357"/>
              <a:gd name="connsiteY415" fmla="*/ 704678 h 848957"/>
              <a:gd name="connsiteX416" fmla="*/ 599572 w 849357"/>
              <a:gd name="connsiteY416" fmla="*/ 697947 h 848957"/>
              <a:gd name="connsiteX417" fmla="*/ 608794 w 849357"/>
              <a:gd name="connsiteY417" fmla="*/ 688377 h 848957"/>
              <a:gd name="connsiteX418" fmla="*/ 615700 w 849357"/>
              <a:gd name="connsiteY418" fmla="*/ 691216 h 848957"/>
              <a:gd name="connsiteX419" fmla="*/ 618494 w 849357"/>
              <a:gd name="connsiteY419" fmla="*/ 697947 h 848957"/>
              <a:gd name="connsiteX420" fmla="*/ 615700 w 849357"/>
              <a:gd name="connsiteY420" fmla="*/ 704678 h 848957"/>
              <a:gd name="connsiteX421" fmla="*/ 595762 w 849357"/>
              <a:gd name="connsiteY421" fmla="*/ 684612 h 848957"/>
              <a:gd name="connsiteX422" fmla="*/ 622368 w 849357"/>
              <a:gd name="connsiteY422" fmla="*/ 684675 h 848957"/>
              <a:gd name="connsiteX423" fmla="*/ 622305 w 849357"/>
              <a:gd name="connsiteY423" fmla="*/ 711282 h 848957"/>
              <a:gd name="connsiteX424" fmla="*/ 609605 w 849357"/>
              <a:gd name="connsiteY424" fmla="*/ 716743 h 848957"/>
              <a:gd name="connsiteX425" fmla="*/ 590809 w 849357"/>
              <a:gd name="connsiteY425" fmla="*/ 697947 h 848957"/>
              <a:gd name="connsiteX426" fmla="*/ 596397 w 849357"/>
              <a:gd name="connsiteY426" fmla="*/ 685247 h 848957"/>
              <a:gd name="connsiteX427" fmla="*/ 214762 w 849357"/>
              <a:gd name="connsiteY427" fmla="*/ 138512 h 848957"/>
              <a:gd name="connsiteX428" fmla="*/ 227462 w 849357"/>
              <a:gd name="connsiteY428" fmla="*/ 138512 h 848957"/>
              <a:gd name="connsiteX429" fmla="*/ 227462 w 849357"/>
              <a:gd name="connsiteY429" fmla="*/ 151974 h 848957"/>
              <a:gd name="connsiteX430" fmla="*/ 214762 w 849357"/>
              <a:gd name="connsiteY430" fmla="*/ 151974 h 848957"/>
              <a:gd name="connsiteX431" fmla="*/ 214762 w 849357"/>
              <a:gd name="connsiteY431" fmla="*/ 138512 h 848957"/>
              <a:gd name="connsiteX432" fmla="*/ 221493 w 849357"/>
              <a:gd name="connsiteY432" fmla="*/ 163912 h 848957"/>
              <a:gd name="connsiteX433" fmla="*/ 208158 w 849357"/>
              <a:gd name="connsiteY433" fmla="*/ 158451 h 848957"/>
              <a:gd name="connsiteX434" fmla="*/ 208069 w 849357"/>
              <a:gd name="connsiteY434" fmla="*/ 131870 h 848957"/>
              <a:gd name="connsiteX435" fmla="*/ 234651 w 849357"/>
              <a:gd name="connsiteY435" fmla="*/ 131781 h 848957"/>
              <a:gd name="connsiteX436" fmla="*/ 234739 w 849357"/>
              <a:gd name="connsiteY436" fmla="*/ 158363 h 848957"/>
              <a:gd name="connsiteX437" fmla="*/ 221492 w 849357"/>
              <a:gd name="connsiteY437" fmla="*/ 163912 h 848957"/>
              <a:gd name="connsiteX438" fmla="*/ 174757 w 849357"/>
              <a:gd name="connsiteY438" fmla="*/ 178390 h 848957"/>
              <a:gd name="connsiteX439" fmla="*/ 187457 w 849357"/>
              <a:gd name="connsiteY439" fmla="*/ 178390 h 848957"/>
              <a:gd name="connsiteX440" fmla="*/ 183538 w 849357"/>
              <a:gd name="connsiteY440" fmla="*/ 191090 h 848957"/>
              <a:gd name="connsiteX441" fmla="*/ 174757 w 849357"/>
              <a:gd name="connsiteY441" fmla="*/ 191090 h 848957"/>
              <a:gd name="connsiteX442" fmla="*/ 174757 w 849357"/>
              <a:gd name="connsiteY442" fmla="*/ 178390 h 848957"/>
              <a:gd name="connsiteX443" fmla="*/ 181488 w 849357"/>
              <a:gd name="connsiteY443" fmla="*/ 203790 h 848957"/>
              <a:gd name="connsiteX444" fmla="*/ 161839 w 849357"/>
              <a:gd name="connsiteY444" fmla="*/ 185622 h 848957"/>
              <a:gd name="connsiteX445" fmla="*/ 180007 w 849357"/>
              <a:gd name="connsiteY445" fmla="*/ 165973 h 848957"/>
              <a:gd name="connsiteX446" fmla="*/ 199656 w 849357"/>
              <a:gd name="connsiteY446" fmla="*/ 184141 h 848957"/>
              <a:gd name="connsiteX447" fmla="*/ 194188 w 849357"/>
              <a:gd name="connsiteY447" fmla="*/ 198202 h 848957"/>
              <a:gd name="connsiteX448" fmla="*/ 181488 w 849357"/>
              <a:gd name="connsiteY448" fmla="*/ 203790 h 848957"/>
              <a:gd name="connsiteX449" fmla="*/ 145547 w 849357"/>
              <a:gd name="connsiteY449" fmla="*/ 234778 h 848957"/>
              <a:gd name="connsiteX450" fmla="*/ 132847 w 849357"/>
              <a:gd name="connsiteY450" fmla="*/ 234778 h 848957"/>
              <a:gd name="connsiteX451" fmla="*/ 132097 w 849357"/>
              <a:gd name="connsiteY451" fmla="*/ 221328 h 848957"/>
              <a:gd name="connsiteX452" fmla="*/ 145547 w 849357"/>
              <a:gd name="connsiteY452" fmla="*/ 220579 h 848957"/>
              <a:gd name="connsiteX453" fmla="*/ 146296 w 849357"/>
              <a:gd name="connsiteY453" fmla="*/ 234028 h 848957"/>
              <a:gd name="connsiteX454" fmla="*/ 145547 w 849357"/>
              <a:gd name="connsiteY454" fmla="*/ 234778 h 848957"/>
              <a:gd name="connsiteX455" fmla="*/ 125608 w 849357"/>
              <a:gd name="connsiteY455" fmla="*/ 214712 h 848957"/>
              <a:gd name="connsiteX456" fmla="*/ 152214 w 849357"/>
              <a:gd name="connsiteY456" fmla="*/ 214775 h 848957"/>
              <a:gd name="connsiteX457" fmla="*/ 152151 w 849357"/>
              <a:gd name="connsiteY457" fmla="*/ 241382 h 848957"/>
              <a:gd name="connsiteX458" fmla="*/ 125544 w 849357"/>
              <a:gd name="connsiteY458" fmla="*/ 241318 h 848957"/>
              <a:gd name="connsiteX459" fmla="*/ 125608 w 849357"/>
              <a:gd name="connsiteY459" fmla="*/ 214712 h 848957"/>
              <a:gd name="connsiteX460" fmla="*/ 257561 w 849357"/>
              <a:gd name="connsiteY460" fmla="*/ 180930 h 848957"/>
              <a:gd name="connsiteX461" fmla="*/ 270953 w 849357"/>
              <a:gd name="connsiteY461" fmla="*/ 179478 h 848957"/>
              <a:gd name="connsiteX462" fmla="*/ 272404 w 849357"/>
              <a:gd name="connsiteY462" fmla="*/ 192870 h 848957"/>
              <a:gd name="connsiteX463" fmla="*/ 271023 w 849357"/>
              <a:gd name="connsiteY463" fmla="*/ 194265 h 848957"/>
              <a:gd name="connsiteX464" fmla="*/ 257561 w 849357"/>
              <a:gd name="connsiteY464" fmla="*/ 194265 h 848957"/>
              <a:gd name="connsiteX465" fmla="*/ 257516 w 849357"/>
              <a:gd name="connsiteY465" fmla="*/ 180974 h 848957"/>
              <a:gd name="connsiteX466" fmla="*/ 257561 w 849357"/>
              <a:gd name="connsiteY466" fmla="*/ 180930 h 848957"/>
              <a:gd name="connsiteX467" fmla="*/ 264292 w 849357"/>
              <a:gd name="connsiteY467" fmla="*/ 206330 h 848957"/>
              <a:gd name="connsiteX468" fmla="*/ 251592 w 849357"/>
              <a:gd name="connsiteY468" fmla="*/ 200869 h 848957"/>
              <a:gd name="connsiteX469" fmla="*/ 251680 w 849357"/>
              <a:gd name="connsiteY469" fmla="*/ 174288 h 848957"/>
              <a:gd name="connsiteX470" fmla="*/ 278261 w 849357"/>
              <a:gd name="connsiteY470" fmla="*/ 174376 h 848957"/>
              <a:gd name="connsiteX471" fmla="*/ 278261 w 849357"/>
              <a:gd name="connsiteY471" fmla="*/ 200869 h 848957"/>
              <a:gd name="connsiteX472" fmla="*/ 264926 w 849357"/>
              <a:gd name="connsiteY472" fmla="*/ 206330 h 848957"/>
              <a:gd name="connsiteX473" fmla="*/ 231018 w 849357"/>
              <a:gd name="connsiteY473" fmla="*/ 234270 h 848957"/>
              <a:gd name="connsiteX474" fmla="*/ 217556 w 849357"/>
              <a:gd name="connsiteY474" fmla="*/ 233795 h 848957"/>
              <a:gd name="connsiteX475" fmla="*/ 217556 w 849357"/>
              <a:gd name="connsiteY475" fmla="*/ 220808 h 848957"/>
              <a:gd name="connsiteX476" fmla="*/ 224287 w 849357"/>
              <a:gd name="connsiteY476" fmla="*/ 218141 h 848957"/>
              <a:gd name="connsiteX477" fmla="*/ 231018 w 849357"/>
              <a:gd name="connsiteY477" fmla="*/ 220808 h 848957"/>
              <a:gd name="connsiteX478" fmla="*/ 231018 w 849357"/>
              <a:gd name="connsiteY478" fmla="*/ 234270 h 848957"/>
              <a:gd name="connsiteX479" fmla="*/ 211079 w 849357"/>
              <a:gd name="connsiteY479" fmla="*/ 214204 h 848957"/>
              <a:gd name="connsiteX480" fmla="*/ 237685 w 849357"/>
              <a:gd name="connsiteY480" fmla="*/ 214268 h 848957"/>
              <a:gd name="connsiteX481" fmla="*/ 237621 w 849357"/>
              <a:gd name="connsiteY481" fmla="*/ 240874 h 848957"/>
              <a:gd name="connsiteX482" fmla="*/ 224921 w 849357"/>
              <a:gd name="connsiteY482" fmla="*/ 246335 h 848957"/>
              <a:gd name="connsiteX483" fmla="*/ 212221 w 849357"/>
              <a:gd name="connsiteY483" fmla="*/ 240874 h 848957"/>
              <a:gd name="connsiteX484" fmla="*/ 212133 w 849357"/>
              <a:gd name="connsiteY484" fmla="*/ 214293 h 848957"/>
              <a:gd name="connsiteX485" fmla="*/ 212221 w 849357"/>
              <a:gd name="connsiteY485" fmla="*/ 214204 h 848957"/>
              <a:gd name="connsiteX486" fmla="*/ 174630 w 849357"/>
              <a:gd name="connsiteY486" fmla="*/ 263861 h 848957"/>
              <a:gd name="connsiteX487" fmla="*/ 188022 w 849357"/>
              <a:gd name="connsiteY487" fmla="*/ 262409 h 848957"/>
              <a:gd name="connsiteX488" fmla="*/ 189473 w 849357"/>
              <a:gd name="connsiteY488" fmla="*/ 275801 h 848957"/>
              <a:gd name="connsiteX489" fmla="*/ 188092 w 849357"/>
              <a:gd name="connsiteY489" fmla="*/ 277196 h 848957"/>
              <a:gd name="connsiteX490" fmla="*/ 174630 w 849357"/>
              <a:gd name="connsiteY490" fmla="*/ 277196 h 848957"/>
              <a:gd name="connsiteX491" fmla="*/ 174585 w 849357"/>
              <a:gd name="connsiteY491" fmla="*/ 263905 h 848957"/>
              <a:gd name="connsiteX492" fmla="*/ 174630 w 849357"/>
              <a:gd name="connsiteY492" fmla="*/ 263861 h 848957"/>
              <a:gd name="connsiteX493" fmla="*/ 181361 w 849357"/>
              <a:gd name="connsiteY493" fmla="*/ 289261 h 848957"/>
              <a:gd name="connsiteX494" fmla="*/ 162527 w 849357"/>
              <a:gd name="connsiteY494" fmla="*/ 270503 h 848957"/>
              <a:gd name="connsiteX495" fmla="*/ 181285 w 849357"/>
              <a:gd name="connsiteY495" fmla="*/ 251669 h 848957"/>
              <a:gd name="connsiteX496" fmla="*/ 194696 w 849357"/>
              <a:gd name="connsiteY496" fmla="*/ 257257 h 848957"/>
              <a:gd name="connsiteX497" fmla="*/ 194696 w 849357"/>
              <a:gd name="connsiteY497" fmla="*/ 283800 h 848957"/>
              <a:gd name="connsiteX498" fmla="*/ 181361 w 849357"/>
              <a:gd name="connsiteY498" fmla="*/ 289261 h 848957"/>
              <a:gd name="connsiteX499" fmla="*/ 301503 w 849357"/>
              <a:gd name="connsiteY499" fmla="*/ 224872 h 848957"/>
              <a:gd name="connsiteX500" fmla="*/ 308234 w 849357"/>
              <a:gd name="connsiteY500" fmla="*/ 222078 h 848957"/>
              <a:gd name="connsiteX501" fmla="*/ 317626 w 849357"/>
              <a:gd name="connsiteY501" fmla="*/ 231734 h 848957"/>
              <a:gd name="connsiteX502" fmla="*/ 314965 w 849357"/>
              <a:gd name="connsiteY502" fmla="*/ 238207 h 848957"/>
              <a:gd name="connsiteX503" fmla="*/ 301503 w 849357"/>
              <a:gd name="connsiteY503" fmla="*/ 238207 h 848957"/>
              <a:gd name="connsiteX504" fmla="*/ 301503 w 849357"/>
              <a:gd name="connsiteY504" fmla="*/ 225507 h 848957"/>
              <a:gd name="connsiteX505" fmla="*/ 308234 w 849357"/>
              <a:gd name="connsiteY505" fmla="*/ 250272 h 848957"/>
              <a:gd name="connsiteX506" fmla="*/ 290162 w 849357"/>
              <a:gd name="connsiteY506" fmla="*/ 230534 h 848957"/>
              <a:gd name="connsiteX507" fmla="*/ 295534 w 849357"/>
              <a:gd name="connsiteY507" fmla="*/ 218141 h 848957"/>
              <a:gd name="connsiteX508" fmla="*/ 322204 w 849357"/>
              <a:gd name="connsiteY508" fmla="*/ 218141 h 848957"/>
              <a:gd name="connsiteX509" fmla="*/ 322204 w 849357"/>
              <a:gd name="connsiteY509" fmla="*/ 244684 h 848957"/>
              <a:gd name="connsiteX510" fmla="*/ 308869 w 849357"/>
              <a:gd name="connsiteY510" fmla="*/ 250272 h 848957"/>
              <a:gd name="connsiteX511" fmla="*/ 274960 w 849357"/>
              <a:gd name="connsiteY511" fmla="*/ 278085 h 848957"/>
              <a:gd name="connsiteX512" fmla="*/ 262260 w 849357"/>
              <a:gd name="connsiteY512" fmla="*/ 282003 h 848957"/>
              <a:gd name="connsiteX513" fmla="*/ 258341 w 849357"/>
              <a:gd name="connsiteY513" fmla="*/ 269303 h 848957"/>
              <a:gd name="connsiteX514" fmla="*/ 262260 w 849357"/>
              <a:gd name="connsiteY514" fmla="*/ 265385 h 848957"/>
              <a:gd name="connsiteX515" fmla="*/ 268864 w 849357"/>
              <a:gd name="connsiteY515" fmla="*/ 262591 h 848957"/>
              <a:gd name="connsiteX516" fmla="*/ 278256 w 849357"/>
              <a:gd name="connsiteY516" fmla="*/ 272247 h 848957"/>
              <a:gd name="connsiteX517" fmla="*/ 275595 w 849357"/>
              <a:gd name="connsiteY517" fmla="*/ 278720 h 848957"/>
              <a:gd name="connsiteX518" fmla="*/ 255021 w 849357"/>
              <a:gd name="connsiteY518" fmla="*/ 258146 h 848957"/>
              <a:gd name="connsiteX519" fmla="*/ 281602 w 849357"/>
              <a:gd name="connsiteY519" fmla="*/ 258004 h 848957"/>
              <a:gd name="connsiteX520" fmla="*/ 281744 w 849357"/>
              <a:gd name="connsiteY520" fmla="*/ 284585 h 848957"/>
              <a:gd name="connsiteX521" fmla="*/ 267721 w 849357"/>
              <a:gd name="connsiteY521" fmla="*/ 290150 h 848957"/>
              <a:gd name="connsiteX522" fmla="*/ 255021 w 849357"/>
              <a:gd name="connsiteY522" fmla="*/ 284689 h 848957"/>
              <a:gd name="connsiteX523" fmla="*/ 254879 w 849357"/>
              <a:gd name="connsiteY523" fmla="*/ 258287 h 848957"/>
              <a:gd name="connsiteX524" fmla="*/ 255021 w 849357"/>
              <a:gd name="connsiteY524" fmla="*/ 258146 h 848957"/>
              <a:gd name="connsiteX525" fmla="*/ 212095 w 849357"/>
              <a:gd name="connsiteY525" fmla="*/ 301072 h 848957"/>
              <a:gd name="connsiteX526" fmla="*/ 211953 w 849357"/>
              <a:gd name="connsiteY526" fmla="*/ 327473 h 848957"/>
              <a:gd name="connsiteX527" fmla="*/ 212095 w 849357"/>
              <a:gd name="connsiteY527" fmla="*/ 327615 h 848957"/>
              <a:gd name="connsiteX528" fmla="*/ 224795 w 849357"/>
              <a:gd name="connsiteY528" fmla="*/ 333203 h 848957"/>
              <a:gd name="connsiteX529" fmla="*/ 238130 w 849357"/>
              <a:gd name="connsiteY529" fmla="*/ 327615 h 848957"/>
              <a:gd name="connsiteX530" fmla="*/ 238130 w 849357"/>
              <a:gd name="connsiteY530" fmla="*/ 301072 h 848957"/>
              <a:gd name="connsiteX531" fmla="*/ 212095 w 849357"/>
              <a:gd name="connsiteY531" fmla="*/ 300691 h 84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</a:cxnLst>
            <a:rect l="l" t="t" r="r" b="b"/>
            <a:pathLst>
              <a:path w="849357" h="848957">
                <a:moveTo>
                  <a:pt x="232034" y="320630"/>
                </a:moveTo>
                <a:cubicBezTo>
                  <a:pt x="228260" y="324210"/>
                  <a:pt x="222345" y="324210"/>
                  <a:pt x="218572" y="320630"/>
                </a:cubicBezTo>
                <a:cubicBezTo>
                  <a:pt x="214850" y="316912"/>
                  <a:pt x="214846" y="310882"/>
                  <a:pt x="218563" y="307160"/>
                </a:cubicBezTo>
                <a:cubicBezTo>
                  <a:pt x="222281" y="303437"/>
                  <a:pt x="228312" y="303434"/>
                  <a:pt x="232034" y="307151"/>
                </a:cubicBezTo>
                <a:cubicBezTo>
                  <a:pt x="235756" y="310869"/>
                  <a:pt x="235759" y="316899"/>
                  <a:pt x="232042" y="320621"/>
                </a:cubicBezTo>
                <a:cubicBezTo>
                  <a:pt x="232039" y="320624"/>
                  <a:pt x="232036" y="320627"/>
                  <a:pt x="232034" y="320630"/>
                </a:cubicBezTo>
                <a:close/>
                <a:moveTo>
                  <a:pt x="327411" y="611968"/>
                </a:moveTo>
                <a:cubicBezTo>
                  <a:pt x="323773" y="615145"/>
                  <a:pt x="318348" y="615145"/>
                  <a:pt x="314711" y="611968"/>
                </a:cubicBezTo>
                <a:cubicBezTo>
                  <a:pt x="310996" y="608249"/>
                  <a:pt x="310996" y="602225"/>
                  <a:pt x="314711" y="598506"/>
                </a:cubicBezTo>
                <a:cubicBezTo>
                  <a:pt x="316492" y="596729"/>
                  <a:pt x="318927" y="595764"/>
                  <a:pt x="321442" y="595839"/>
                </a:cubicBezTo>
                <a:cubicBezTo>
                  <a:pt x="323910" y="595813"/>
                  <a:pt x="326287" y="596773"/>
                  <a:pt x="328046" y="598506"/>
                </a:cubicBezTo>
                <a:cubicBezTo>
                  <a:pt x="331760" y="602225"/>
                  <a:pt x="331760" y="608249"/>
                  <a:pt x="328046" y="611968"/>
                </a:cubicBezTo>
                <a:close/>
                <a:moveTo>
                  <a:pt x="307472" y="591902"/>
                </a:moveTo>
                <a:cubicBezTo>
                  <a:pt x="300107" y="599218"/>
                  <a:pt x="300067" y="611118"/>
                  <a:pt x="307383" y="618483"/>
                </a:cubicBezTo>
                <a:cubicBezTo>
                  <a:pt x="307413" y="618513"/>
                  <a:pt x="307442" y="618542"/>
                  <a:pt x="307472" y="618572"/>
                </a:cubicBezTo>
                <a:cubicBezTo>
                  <a:pt x="314807" y="625886"/>
                  <a:pt x="326679" y="625886"/>
                  <a:pt x="334015" y="618572"/>
                </a:cubicBezTo>
                <a:cubicBezTo>
                  <a:pt x="341379" y="611256"/>
                  <a:pt x="341419" y="599355"/>
                  <a:pt x="334103" y="591990"/>
                </a:cubicBezTo>
                <a:cubicBezTo>
                  <a:pt x="334074" y="591961"/>
                  <a:pt x="334044" y="591931"/>
                  <a:pt x="334015" y="591902"/>
                </a:cubicBezTo>
                <a:cubicBezTo>
                  <a:pt x="326545" y="584917"/>
                  <a:pt x="314941" y="584917"/>
                  <a:pt x="307472" y="591902"/>
                </a:cubicBezTo>
                <a:close/>
                <a:moveTo>
                  <a:pt x="287406" y="571963"/>
                </a:moveTo>
                <a:cubicBezTo>
                  <a:pt x="283723" y="575645"/>
                  <a:pt x="277753" y="575645"/>
                  <a:pt x="274071" y="571963"/>
                </a:cubicBezTo>
                <a:cubicBezTo>
                  <a:pt x="270388" y="568281"/>
                  <a:pt x="270388" y="562310"/>
                  <a:pt x="274071" y="558628"/>
                </a:cubicBezTo>
                <a:cubicBezTo>
                  <a:pt x="275839" y="556817"/>
                  <a:pt x="278271" y="555807"/>
                  <a:pt x="280802" y="555834"/>
                </a:cubicBezTo>
                <a:cubicBezTo>
                  <a:pt x="283298" y="555797"/>
                  <a:pt x="285694" y="556811"/>
                  <a:pt x="287406" y="558628"/>
                </a:cubicBezTo>
                <a:cubicBezTo>
                  <a:pt x="291088" y="562286"/>
                  <a:pt x="291108" y="568236"/>
                  <a:pt x="287450" y="571919"/>
                </a:cubicBezTo>
                <a:cubicBezTo>
                  <a:pt x="287435" y="571933"/>
                  <a:pt x="287421" y="571948"/>
                  <a:pt x="287406" y="571963"/>
                </a:cubicBezTo>
                <a:close/>
                <a:moveTo>
                  <a:pt x="267467" y="552278"/>
                </a:moveTo>
                <a:cubicBezTo>
                  <a:pt x="260172" y="559664"/>
                  <a:pt x="260246" y="571564"/>
                  <a:pt x="267631" y="578859"/>
                </a:cubicBezTo>
                <a:cubicBezTo>
                  <a:pt x="271140" y="582324"/>
                  <a:pt x="275870" y="584272"/>
                  <a:pt x="280802" y="584282"/>
                </a:cubicBezTo>
                <a:cubicBezTo>
                  <a:pt x="285583" y="584180"/>
                  <a:pt x="290138" y="582221"/>
                  <a:pt x="293502" y="578821"/>
                </a:cubicBezTo>
                <a:cubicBezTo>
                  <a:pt x="301905" y="572726"/>
                  <a:pt x="303775" y="560973"/>
                  <a:pt x="297680" y="552570"/>
                </a:cubicBezTo>
                <a:cubicBezTo>
                  <a:pt x="291585" y="544167"/>
                  <a:pt x="279832" y="542296"/>
                  <a:pt x="271429" y="548392"/>
                </a:cubicBezTo>
                <a:cubicBezTo>
                  <a:pt x="269923" y="549484"/>
                  <a:pt x="268588" y="550794"/>
                  <a:pt x="267467" y="552278"/>
                </a:cubicBezTo>
                <a:close/>
                <a:moveTo>
                  <a:pt x="231145" y="515829"/>
                </a:moveTo>
                <a:cubicBezTo>
                  <a:pt x="234738" y="512536"/>
                  <a:pt x="240252" y="512536"/>
                  <a:pt x="243845" y="515829"/>
                </a:cubicBezTo>
                <a:cubicBezTo>
                  <a:pt x="247559" y="519548"/>
                  <a:pt x="247559" y="525572"/>
                  <a:pt x="243845" y="529291"/>
                </a:cubicBezTo>
                <a:cubicBezTo>
                  <a:pt x="240252" y="532584"/>
                  <a:pt x="234738" y="532584"/>
                  <a:pt x="231145" y="529291"/>
                </a:cubicBezTo>
                <a:cubicBezTo>
                  <a:pt x="227430" y="525572"/>
                  <a:pt x="227430" y="519548"/>
                  <a:pt x="231145" y="515829"/>
                </a:cubicBezTo>
                <a:close/>
                <a:moveTo>
                  <a:pt x="237749" y="541229"/>
                </a:moveTo>
                <a:cubicBezTo>
                  <a:pt x="248125" y="540931"/>
                  <a:pt x="256296" y="532279"/>
                  <a:pt x="255998" y="521902"/>
                </a:cubicBezTo>
                <a:cubicBezTo>
                  <a:pt x="255860" y="517080"/>
                  <a:pt x="253873" y="512496"/>
                  <a:pt x="250449" y="509098"/>
                </a:cubicBezTo>
                <a:cubicBezTo>
                  <a:pt x="243084" y="501768"/>
                  <a:pt x="231172" y="501797"/>
                  <a:pt x="223842" y="509162"/>
                </a:cubicBezTo>
                <a:cubicBezTo>
                  <a:pt x="216513" y="516526"/>
                  <a:pt x="216541" y="528438"/>
                  <a:pt x="223906" y="535768"/>
                </a:cubicBezTo>
                <a:cubicBezTo>
                  <a:pt x="227269" y="539169"/>
                  <a:pt x="231824" y="541127"/>
                  <a:pt x="236606" y="541229"/>
                </a:cubicBezTo>
                <a:close/>
                <a:moveTo>
                  <a:pt x="284993" y="654513"/>
                </a:moveTo>
                <a:cubicBezTo>
                  <a:pt x="281219" y="658093"/>
                  <a:pt x="275304" y="658093"/>
                  <a:pt x="271531" y="654513"/>
                </a:cubicBezTo>
                <a:cubicBezTo>
                  <a:pt x="267809" y="650796"/>
                  <a:pt x="267805" y="644765"/>
                  <a:pt x="271522" y="641043"/>
                </a:cubicBezTo>
                <a:cubicBezTo>
                  <a:pt x="275240" y="637321"/>
                  <a:pt x="281271" y="637317"/>
                  <a:pt x="284993" y="641034"/>
                </a:cubicBezTo>
                <a:cubicBezTo>
                  <a:pt x="288715" y="644752"/>
                  <a:pt x="288718" y="650783"/>
                  <a:pt x="285001" y="654505"/>
                </a:cubicBezTo>
                <a:cubicBezTo>
                  <a:pt x="284998" y="654507"/>
                  <a:pt x="284995" y="654510"/>
                  <a:pt x="284993" y="654513"/>
                </a:cubicBezTo>
                <a:close/>
                <a:moveTo>
                  <a:pt x="264927" y="634574"/>
                </a:moveTo>
                <a:cubicBezTo>
                  <a:pt x="257681" y="641938"/>
                  <a:pt x="257681" y="653753"/>
                  <a:pt x="264927" y="661117"/>
                </a:cubicBezTo>
                <a:cubicBezTo>
                  <a:pt x="272142" y="668481"/>
                  <a:pt x="283962" y="668602"/>
                  <a:pt x="291327" y="661386"/>
                </a:cubicBezTo>
                <a:cubicBezTo>
                  <a:pt x="291418" y="661297"/>
                  <a:pt x="291508" y="661207"/>
                  <a:pt x="291596" y="661117"/>
                </a:cubicBezTo>
                <a:cubicBezTo>
                  <a:pt x="298842" y="653753"/>
                  <a:pt x="298842" y="641938"/>
                  <a:pt x="291596" y="634574"/>
                </a:cubicBezTo>
                <a:cubicBezTo>
                  <a:pt x="284135" y="627446"/>
                  <a:pt x="272388" y="627446"/>
                  <a:pt x="264926" y="634574"/>
                </a:cubicBezTo>
                <a:close/>
                <a:moveTo>
                  <a:pt x="244988" y="614508"/>
                </a:moveTo>
                <a:cubicBezTo>
                  <a:pt x="242233" y="618907"/>
                  <a:pt x="236434" y="620241"/>
                  <a:pt x="232035" y="617487"/>
                </a:cubicBezTo>
                <a:cubicBezTo>
                  <a:pt x="227636" y="614733"/>
                  <a:pt x="226302" y="608934"/>
                  <a:pt x="229056" y="604534"/>
                </a:cubicBezTo>
                <a:cubicBezTo>
                  <a:pt x="229729" y="603460"/>
                  <a:pt x="230612" y="602532"/>
                  <a:pt x="231653" y="601808"/>
                </a:cubicBezTo>
                <a:cubicBezTo>
                  <a:pt x="233364" y="599991"/>
                  <a:pt x="235761" y="598977"/>
                  <a:pt x="238257" y="599014"/>
                </a:cubicBezTo>
                <a:cubicBezTo>
                  <a:pt x="243517" y="599087"/>
                  <a:pt x="247722" y="603410"/>
                  <a:pt x="247649" y="608670"/>
                </a:cubicBezTo>
                <a:cubicBezTo>
                  <a:pt x="247615" y="611087"/>
                  <a:pt x="246664" y="613401"/>
                  <a:pt x="244988" y="615143"/>
                </a:cubicBezTo>
                <a:close/>
                <a:moveTo>
                  <a:pt x="225049" y="594569"/>
                </a:moveTo>
                <a:cubicBezTo>
                  <a:pt x="217698" y="601899"/>
                  <a:pt x="217680" y="613800"/>
                  <a:pt x="225010" y="621150"/>
                </a:cubicBezTo>
                <a:cubicBezTo>
                  <a:pt x="232340" y="628501"/>
                  <a:pt x="244241" y="628519"/>
                  <a:pt x="251592" y="621189"/>
                </a:cubicBezTo>
                <a:cubicBezTo>
                  <a:pt x="258942" y="613859"/>
                  <a:pt x="258960" y="601958"/>
                  <a:pt x="251630" y="594607"/>
                </a:cubicBezTo>
                <a:cubicBezTo>
                  <a:pt x="251617" y="594595"/>
                  <a:pt x="251605" y="594582"/>
                  <a:pt x="251592" y="594569"/>
                </a:cubicBezTo>
                <a:cubicBezTo>
                  <a:pt x="244227" y="587323"/>
                  <a:pt x="232413" y="587323"/>
                  <a:pt x="225049" y="594569"/>
                </a:cubicBezTo>
                <a:close/>
                <a:moveTo>
                  <a:pt x="202062" y="571582"/>
                </a:moveTo>
                <a:cubicBezTo>
                  <a:pt x="198288" y="575162"/>
                  <a:pt x="192373" y="575162"/>
                  <a:pt x="188600" y="571582"/>
                </a:cubicBezTo>
                <a:cubicBezTo>
                  <a:pt x="184878" y="567865"/>
                  <a:pt x="184874" y="561834"/>
                  <a:pt x="188591" y="558112"/>
                </a:cubicBezTo>
                <a:cubicBezTo>
                  <a:pt x="192309" y="554390"/>
                  <a:pt x="198340" y="554386"/>
                  <a:pt x="202062" y="558103"/>
                </a:cubicBezTo>
                <a:cubicBezTo>
                  <a:pt x="205784" y="561821"/>
                  <a:pt x="205787" y="567852"/>
                  <a:pt x="202070" y="571574"/>
                </a:cubicBezTo>
                <a:cubicBezTo>
                  <a:pt x="202067" y="571576"/>
                  <a:pt x="202064" y="571579"/>
                  <a:pt x="202062" y="571582"/>
                </a:cubicBezTo>
                <a:close/>
                <a:moveTo>
                  <a:pt x="182377" y="551516"/>
                </a:moveTo>
                <a:cubicBezTo>
                  <a:pt x="175081" y="558999"/>
                  <a:pt x="175234" y="570980"/>
                  <a:pt x="182717" y="578275"/>
                </a:cubicBezTo>
                <a:cubicBezTo>
                  <a:pt x="186198" y="581668"/>
                  <a:pt x="190851" y="583592"/>
                  <a:pt x="195711" y="583647"/>
                </a:cubicBezTo>
                <a:cubicBezTo>
                  <a:pt x="200491" y="583423"/>
                  <a:pt x="205017" y="581431"/>
                  <a:pt x="208411" y="578059"/>
                </a:cubicBezTo>
                <a:cubicBezTo>
                  <a:pt x="215657" y="570695"/>
                  <a:pt x="215657" y="558880"/>
                  <a:pt x="208411" y="551516"/>
                </a:cubicBezTo>
                <a:cubicBezTo>
                  <a:pt x="200950" y="544388"/>
                  <a:pt x="189203" y="544388"/>
                  <a:pt x="181741" y="551516"/>
                </a:cubicBezTo>
                <a:close/>
                <a:moveTo>
                  <a:pt x="241432" y="698328"/>
                </a:moveTo>
                <a:cubicBezTo>
                  <a:pt x="237713" y="702042"/>
                  <a:pt x="231688" y="702042"/>
                  <a:pt x="227970" y="698328"/>
                </a:cubicBezTo>
                <a:cubicBezTo>
                  <a:pt x="224322" y="694538"/>
                  <a:pt x="224437" y="688508"/>
                  <a:pt x="228228" y="684860"/>
                </a:cubicBezTo>
                <a:cubicBezTo>
                  <a:pt x="229969" y="683184"/>
                  <a:pt x="232283" y="682232"/>
                  <a:pt x="234701" y="682199"/>
                </a:cubicBezTo>
                <a:cubicBezTo>
                  <a:pt x="237197" y="682162"/>
                  <a:pt x="239593" y="683176"/>
                  <a:pt x="241305" y="684993"/>
                </a:cubicBezTo>
                <a:cubicBezTo>
                  <a:pt x="244987" y="688551"/>
                  <a:pt x="245088" y="694420"/>
                  <a:pt x="241530" y="698102"/>
                </a:cubicBezTo>
                <a:cubicBezTo>
                  <a:pt x="241456" y="698179"/>
                  <a:pt x="241381" y="698254"/>
                  <a:pt x="241305" y="698328"/>
                </a:cubicBezTo>
                <a:close/>
                <a:moveTo>
                  <a:pt x="220477" y="678389"/>
                </a:moveTo>
                <a:cubicBezTo>
                  <a:pt x="213181" y="685872"/>
                  <a:pt x="213334" y="697853"/>
                  <a:pt x="220817" y="705148"/>
                </a:cubicBezTo>
                <a:cubicBezTo>
                  <a:pt x="224298" y="708541"/>
                  <a:pt x="228951" y="710465"/>
                  <a:pt x="233811" y="710520"/>
                </a:cubicBezTo>
                <a:cubicBezTo>
                  <a:pt x="238588" y="710284"/>
                  <a:pt x="243110" y="708294"/>
                  <a:pt x="246511" y="704932"/>
                </a:cubicBezTo>
                <a:cubicBezTo>
                  <a:pt x="253841" y="697567"/>
                  <a:pt x="253813" y="685655"/>
                  <a:pt x="246448" y="678325"/>
                </a:cubicBezTo>
                <a:cubicBezTo>
                  <a:pt x="239083" y="670996"/>
                  <a:pt x="227171" y="671024"/>
                  <a:pt x="219841" y="678389"/>
                </a:cubicBezTo>
                <a:close/>
                <a:moveTo>
                  <a:pt x="200538" y="658450"/>
                </a:moveTo>
                <a:cubicBezTo>
                  <a:pt x="196820" y="662172"/>
                  <a:pt x="190789" y="662176"/>
                  <a:pt x="187067" y="658458"/>
                </a:cubicBezTo>
                <a:cubicBezTo>
                  <a:pt x="183345" y="654741"/>
                  <a:pt x="183341" y="648710"/>
                  <a:pt x="187059" y="644988"/>
                </a:cubicBezTo>
                <a:cubicBezTo>
                  <a:pt x="188848" y="643197"/>
                  <a:pt x="191275" y="642192"/>
                  <a:pt x="193807" y="642194"/>
                </a:cubicBezTo>
                <a:cubicBezTo>
                  <a:pt x="196321" y="642249"/>
                  <a:pt x="198724" y="643246"/>
                  <a:pt x="200538" y="644988"/>
                </a:cubicBezTo>
                <a:cubicBezTo>
                  <a:pt x="204252" y="648707"/>
                  <a:pt x="204252" y="654731"/>
                  <a:pt x="200538" y="658450"/>
                </a:cubicBezTo>
                <a:close/>
                <a:moveTo>
                  <a:pt x="180472" y="638384"/>
                </a:moveTo>
                <a:cubicBezTo>
                  <a:pt x="173156" y="645749"/>
                  <a:pt x="173196" y="657650"/>
                  <a:pt x="180560" y="664965"/>
                </a:cubicBezTo>
                <a:cubicBezTo>
                  <a:pt x="187925" y="672281"/>
                  <a:pt x="199826" y="672241"/>
                  <a:pt x="207142" y="664877"/>
                </a:cubicBezTo>
                <a:cubicBezTo>
                  <a:pt x="214423" y="657547"/>
                  <a:pt x="214423" y="645714"/>
                  <a:pt x="207142" y="638384"/>
                </a:cubicBezTo>
                <a:cubicBezTo>
                  <a:pt x="199734" y="631123"/>
                  <a:pt x="187879" y="631123"/>
                  <a:pt x="180471" y="638384"/>
                </a:cubicBezTo>
                <a:close/>
                <a:moveTo>
                  <a:pt x="157612" y="615397"/>
                </a:moveTo>
                <a:cubicBezTo>
                  <a:pt x="153838" y="618977"/>
                  <a:pt x="147923" y="618977"/>
                  <a:pt x="144150" y="615397"/>
                </a:cubicBezTo>
                <a:cubicBezTo>
                  <a:pt x="140853" y="611298"/>
                  <a:pt x="141503" y="605302"/>
                  <a:pt x="145602" y="602005"/>
                </a:cubicBezTo>
                <a:cubicBezTo>
                  <a:pt x="149114" y="599179"/>
                  <a:pt x="154126" y="599203"/>
                  <a:pt x="157612" y="602062"/>
                </a:cubicBezTo>
                <a:cubicBezTo>
                  <a:pt x="161176" y="605792"/>
                  <a:pt x="161176" y="611666"/>
                  <a:pt x="157612" y="615397"/>
                </a:cubicBezTo>
                <a:close/>
                <a:moveTo>
                  <a:pt x="137546" y="595458"/>
                </a:moveTo>
                <a:cubicBezTo>
                  <a:pt x="130251" y="602844"/>
                  <a:pt x="130325" y="614744"/>
                  <a:pt x="137711" y="622039"/>
                </a:cubicBezTo>
                <a:cubicBezTo>
                  <a:pt x="141219" y="625504"/>
                  <a:pt x="145949" y="627452"/>
                  <a:pt x="150881" y="627462"/>
                </a:cubicBezTo>
                <a:cubicBezTo>
                  <a:pt x="155665" y="627373"/>
                  <a:pt x="160225" y="625413"/>
                  <a:pt x="163581" y="622001"/>
                </a:cubicBezTo>
                <a:cubicBezTo>
                  <a:pt x="170910" y="614749"/>
                  <a:pt x="170974" y="602929"/>
                  <a:pt x="163722" y="595599"/>
                </a:cubicBezTo>
                <a:cubicBezTo>
                  <a:pt x="163675" y="595552"/>
                  <a:pt x="163628" y="595505"/>
                  <a:pt x="163581" y="595458"/>
                </a:cubicBezTo>
                <a:cubicBezTo>
                  <a:pt x="156162" y="588346"/>
                  <a:pt x="144456" y="588346"/>
                  <a:pt x="137038" y="595458"/>
                </a:cubicBezTo>
                <a:close/>
                <a:moveTo>
                  <a:pt x="697235" y="214458"/>
                </a:moveTo>
                <a:cubicBezTo>
                  <a:pt x="699019" y="212671"/>
                  <a:pt x="701440" y="211666"/>
                  <a:pt x="703966" y="211664"/>
                </a:cubicBezTo>
                <a:cubicBezTo>
                  <a:pt x="706480" y="211718"/>
                  <a:pt x="708882" y="212716"/>
                  <a:pt x="710697" y="214458"/>
                </a:cubicBezTo>
                <a:cubicBezTo>
                  <a:pt x="714277" y="218231"/>
                  <a:pt x="714277" y="224147"/>
                  <a:pt x="710697" y="227920"/>
                </a:cubicBezTo>
                <a:cubicBezTo>
                  <a:pt x="706848" y="231506"/>
                  <a:pt x="700821" y="231293"/>
                  <a:pt x="697235" y="227445"/>
                </a:cubicBezTo>
                <a:cubicBezTo>
                  <a:pt x="693826" y="223787"/>
                  <a:pt x="693826" y="218116"/>
                  <a:pt x="697235" y="214458"/>
                </a:cubicBezTo>
                <a:close/>
                <a:moveTo>
                  <a:pt x="703966" y="239858"/>
                </a:moveTo>
                <a:cubicBezTo>
                  <a:pt x="714346" y="239809"/>
                  <a:pt x="722722" y="231354"/>
                  <a:pt x="722673" y="220974"/>
                </a:cubicBezTo>
                <a:cubicBezTo>
                  <a:pt x="722624" y="210593"/>
                  <a:pt x="714170" y="202217"/>
                  <a:pt x="703789" y="202266"/>
                </a:cubicBezTo>
                <a:cubicBezTo>
                  <a:pt x="693408" y="202315"/>
                  <a:pt x="685033" y="210770"/>
                  <a:pt x="685082" y="221150"/>
                </a:cubicBezTo>
                <a:cubicBezTo>
                  <a:pt x="685105" y="226126"/>
                  <a:pt x="687100" y="230890"/>
                  <a:pt x="690631" y="234397"/>
                </a:cubicBezTo>
                <a:cubicBezTo>
                  <a:pt x="694204" y="237870"/>
                  <a:pt x="698982" y="239827"/>
                  <a:pt x="703966" y="239858"/>
                </a:cubicBezTo>
                <a:close/>
                <a:moveTo>
                  <a:pt x="657230" y="174326"/>
                </a:moveTo>
                <a:cubicBezTo>
                  <a:pt x="661003" y="170746"/>
                  <a:pt x="666918" y="170746"/>
                  <a:pt x="670692" y="174326"/>
                </a:cubicBezTo>
                <a:cubicBezTo>
                  <a:pt x="674414" y="178043"/>
                  <a:pt x="674417" y="184074"/>
                  <a:pt x="670700" y="187796"/>
                </a:cubicBezTo>
                <a:cubicBezTo>
                  <a:pt x="666983" y="191518"/>
                  <a:pt x="660952" y="191522"/>
                  <a:pt x="657230" y="187805"/>
                </a:cubicBezTo>
                <a:cubicBezTo>
                  <a:pt x="653508" y="184087"/>
                  <a:pt x="653504" y="178056"/>
                  <a:pt x="657221" y="174334"/>
                </a:cubicBezTo>
                <a:cubicBezTo>
                  <a:pt x="657224" y="174332"/>
                  <a:pt x="657227" y="174329"/>
                  <a:pt x="657230" y="174326"/>
                </a:cubicBezTo>
                <a:close/>
                <a:moveTo>
                  <a:pt x="663961" y="199726"/>
                </a:moveTo>
                <a:cubicBezTo>
                  <a:pt x="668734" y="199585"/>
                  <a:pt x="673275" y="197632"/>
                  <a:pt x="676661" y="194265"/>
                </a:cubicBezTo>
                <a:cubicBezTo>
                  <a:pt x="683976" y="186900"/>
                  <a:pt x="683937" y="174999"/>
                  <a:pt x="676572" y="167684"/>
                </a:cubicBezTo>
                <a:cubicBezTo>
                  <a:pt x="669207" y="160368"/>
                  <a:pt x="657306" y="160408"/>
                  <a:pt x="649991" y="167772"/>
                </a:cubicBezTo>
                <a:cubicBezTo>
                  <a:pt x="642709" y="175102"/>
                  <a:pt x="642709" y="186935"/>
                  <a:pt x="649991" y="194265"/>
                </a:cubicBezTo>
                <a:cubicBezTo>
                  <a:pt x="653534" y="197785"/>
                  <a:pt x="658332" y="199750"/>
                  <a:pt x="663326" y="199726"/>
                </a:cubicBezTo>
                <a:close/>
                <a:moveTo>
                  <a:pt x="614304" y="131273"/>
                </a:moveTo>
                <a:cubicBezTo>
                  <a:pt x="616118" y="129531"/>
                  <a:pt x="618520" y="128534"/>
                  <a:pt x="621035" y="128479"/>
                </a:cubicBezTo>
                <a:cubicBezTo>
                  <a:pt x="623519" y="128501"/>
                  <a:pt x="625893" y="129505"/>
                  <a:pt x="627639" y="131273"/>
                </a:cubicBezTo>
                <a:cubicBezTo>
                  <a:pt x="629475" y="133024"/>
                  <a:pt x="630490" y="135467"/>
                  <a:pt x="630433" y="138004"/>
                </a:cubicBezTo>
                <a:cubicBezTo>
                  <a:pt x="629826" y="143229"/>
                  <a:pt x="625098" y="146974"/>
                  <a:pt x="619873" y="146367"/>
                </a:cubicBezTo>
                <a:cubicBezTo>
                  <a:pt x="615483" y="145858"/>
                  <a:pt x="612019" y="142395"/>
                  <a:pt x="611510" y="138004"/>
                </a:cubicBezTo>
                <a:cubicBezTo>
                  <a:pt x="611512" y="135479"/>
                  <a:pt x="612517" y="133058"/>
                  <a:pt x="614304" y="131273"/>
                </a:cubicBezTo>
                <a:close/>
                <a:moveTo>
                  <a:pt x="621035" y="156673"/>
                </a:moveTo>
                <a:cubicBezTo>
                  <a:pt x="631415" y="156673"/>
                  <a:pt x="639830" y="148258"/>
                  <a:pt x="639830" y="137877"/>
                </a:cubicBezTo>
                <a:cubicBezTo>
                  <a:pt x="639830" y="127496"/>
                  <a:pt x="631415" y="119081"/>
                  <a:pt x="621035" y="119081"/>
                </a:cubicBezTo>
                <a:cubicBezTo>
                  <a:pt x="610654" y="119081"/>
                  <a:pt x="602239" y="127496"/>
                  <a:pt x="602239" y="137877"/>
                </a:cubicBezTo>
                <a:cubicBezTo>
                  <a:pt x="602354" y="142656"/>
                  <a:pt x="604310" y="147206"/>
                  <a:pt x="607700" y="150577"/>
                </a:cubicBezTo>
                <a:cubicBezTo>
                  <a:pt x="611230" y="154131"/>
                  <a:pt x="616025" y="156141"/>
                  <a:pt x="621035" y="156165"/>
                </a:cubicBezTo>
                <a:close/>
                <a:moveTo>
                  <a:pt x="654817" y="256495"/>
                </a:moveTo>
                <a:cubicBezTo>
                  <a:pt x="656575" y="254762"/>
                  <a:pt x="658952" y="253802"/>
                  <a:pt x="661421" y="253828"/>
                </a:cubicBezTo>
                <a:cubicBezTo>
                  <a:pt x="666632" y="253827"/>
                  <a:pt x="670876" y="258015"/>
                  <a:pt x="670946" y="263226"/>
                </a:cubicBezTo>
                <a:cubicBezTo>
                  <a:pt x="671552" y="268451"/>
                  <a:pt x="667808" y="273179"/>
                  <a:pt x="662582" y="273785"/>
                </a:cubicBezTo>
                <a:cubicBezTo>
                  <a:pt x="657357" y="274392"/>
                  <a:pt x="652629" y="270647"/>
                  <a:pt x="652023" y="265422"/>
                </a:cubicBezTo>
                <a:cubicBezTo>
                  <a:pt x="651938" y="264692"/>
                  <a:pt x="651938" y="263956"/>
                  <a:pt x="652023" y="263226"/>
                </a:cubicBezTo>
                <a:cubicBezTo>
                  <a:pt x="652052" y="260706"/>
                  <a:pt x="653053" y="258295"/>
                  <a:pt x="654817" y="256495"/>
                </a:cubicBezTo>
                <a:close/>
                <a:moveTo>
                  <a:pt x="661421" y="281895"/>
                </a:moveTo>
                <a:cubicBezTo>
                  <a:pt x="671731" y="281965"/>
                  <a:pt x="680146" y="273664"/>
                  <a:pt x="680217" y="263354"/>
                </a:cubicBezTo>
                <a:cubicBezTo>
                  <a:pt x="680217" y="263269"/>
                  <a:pt x="680217" y="263184"/>
                  <a:pt x="680217" y="263099"/>
                </a:cubicBezTo>
                <a:cubicBezTo>
                  <a:pt x="680217" y="252578"/>
                  <a:pt x="671688" y="244049"/>
                  <a:pt x="661167" y="244049"/>
                </a:cubicBezTo>
                <a:cubicBezTo>
                  <a:pt x="650646" y="244049"/>
                  <a:pt x="642117" y="252578"/>
                  <a:pt x="642117" y="263099"/>
                </a:cubicBezTo>
                <a:cubicBezTo>
                  <a:pt x="642291" y="267890"/>
                  <a:pt x="644290" y="272433"/>
                  <a:pt x="647705" y="275799"/>
                </a:cubicBezTo>
                <a:cubicBezTo>
                  <a:pt x="651068" y="279200"/>
                  <a:pt x="655623" y="281158"/>
                  <a:pt x="660405" y="281260"/>
                </a:cubicBezTo>
                <a:close/>
                <a:moveTo>
                  <a:pt x="628147" y="229825"/>
                </a:moveTo>
                <a:cubicBezTo>
                  <a:pt x="623747" y="232579"/>
                  <a:pt x="617948" y="231245"/>
                  <a:pt x="615194" y="226846"/>
                </a:cubicBezTo>
                <a:cubicBezTo>
                  <a:pt x="613197" y="223655"/>
                  <a:pt x="613296" y="219580"/>
                  <a:pt x="615447" y="216490"/>
                </a:cubicBezTo>
                <a:cubicBezTo>
                  <a:pt x="619040" y="213197"/>
                  <a:pt x="624554" y="213197"/>
                  <a:pt x="628147" y="216490"/>
                </a:cubicBezTo>
                <a:cubicBezTo>
                  <a:pt x="631829" y="220148"/>
                  <a:pt x="631849" y="226098"/>
                  <a:pt x="628191" y="229781"/>
                </a:cubicBezTo>
                <a:cubicBezTo>
                  <a:pt x="628176" y="229795"/>
                  <a:pt x="628162" y="229810"/>
                  <a:pt x="628147" y="229825"/>
                </a:cubicBezTo>
                <a:close/>
                <a:moveTo>
                  <a:pt x="608208" y="209886"/>
                </a:moveTo>
                <a:cubicBezTo>
                  <a:pt x="600857" y="217215"/>
                  <a:pt x="600839" y="229116"/>
                  <a:pt x="608169" y="236467"/>
                </a:cubicBezTo>
                <a:cubicBezTo>
                  <a:pt x="615499" y="243818"/>
                  <a:pt x="627400" y="243835"/>
                  <a:pt x="634751" y="236506"/>
                </a:cubicBezTo>
                <a:cubicBezTo>
                  <a:pt x="642101" y="229176"/>
                  <a:pt x="642119" y="217275"/>
                  <a:pt x="634789" y="209924"/>
                </a:cubicBezTo>
                <a:cubicBezTo>
                  <a:pt x="634776" y="209912"/>
                  <a:pt x="634764" y="209899"/>
                  <a:pt x="634751" y="209886"/>
                </a:cubicBezTo>
                <a:cubicBezTo>
                  <a:pt x="627499" y="202556"/>
                  <a:pt x="615679" y="202493"/>
                  <a:pt x="608349" y="209744"/>
                </a:cubicBezTo>
                <a:cubicBezTo>
                  <a:pt x="608302" y="209791"/>
                  <a:pt x="608255" y="209838"/>
                  <a:pt x="608208" y="209886"/>
                </a:cubicBezTo>
                <a:close/>
                <a:moveTo>
                  <a:pt x="571759" y="173437"/>
                </a:moveTo>
                <a:cubicBezTo>
                  <a:pt x="575481" y="169719"/>
                  <a:pt x="581512" y="169723"/>
                  <a:pt x="585229" y="173445"/>
                </a:cubicBezTo>
                <a:cubicBezTo>
                  <a:pt x="587011" y="175229"/>
                  <a:pt x="588012" y="177647"/>
                  <a:pt x="588015" y="180168"/>
                </a:cubicBezTo>
                <a:cubicBezTo>
                  <a:pt x="588010" y="185428"/>
                  <a:pt x="583742" y="189689"/>
                  <a:pt x="578481" y="189685"/>
                </a:cubicBezTo>
                <a:cubicBezTo>
                  <a:pt x="575960" y="189682"/>
                  <a:pt x="573543" y="188680"/>
                  <a:pt x="571759" y="186899"/>
                </a:cubicBezTo>
                <a:cubicBezTo>
                  <a:pt x="570006" y="185101"/>
                  <a:pt x="569046" y="182678"/>
                  <a:pt x="569092" y="180168"/>
                </a:cubicBezTo>
                <a:cubicBezTo>
                  <a:pt x="569074" y="177663"/>
                  <a:pt x="570030" y="175250"/>
                  <a:pt x="571759" y="173437"/>
                </a:cubicBezTo>
                <a:close/>
                <a:moveTo>
                  <a:pt x="578490" y="198837"/>
                </a:moveTo>
                <a:cubicBezTo>
                  <a:pt x="588800" y="198907"/>
                  <a:pt x="597215" y="190606"/>
                  <a:pt x="597286" y="180296"/>
                </a:cubicBezTo>
                <a:cubicBezTo>
                  <a:pt x="597286" y="180211"/>
                  <a:pt x="597286" y="180126"/>
                  <a:pt x="597286" y="180041"/>
                </a:cubicBezTo>
                <a:cubicBezTo>
                  <a:pt x="597197" y="175256"/>
                  <a:pt x="595237" y="170697"/>
                  <a:pt x="591825" y="167341"/>
                </a:cubicBezTo>
                <a:cubicBezTo>
                  <a:pt x="584573" y="160011"/>
                  <a:pt x="572753" y="159948"/>
                  <a:pt x="565423" y="167199"/>
                </a:cubicBezTo>
                <a:cubicBezTo>
                  <a:pt x="565376" y="167246"/>
                  <a:pt x="565329" y="167293"/>
                  <a:pt x="565282" y="167341"/>
                </a:cubicBezTo>
                <a:cubicBezTo>
                  <a:pt x="561834" y="170684"/>
                  <a:pt x="559829" y="175241"/>
                  <a:pt x="559694" y="180041"/>
                </a:cubicBezTo>
                <a:cubicBezTo>
                  <a:pt x="559869" y="184832"/>
                  <a:pt x="561868" y="189375"/>
                  <a:pt x="565282" y="192741"/>
                </a:cubicBezTo>
                <a:cubicBezTo>
                  <a:pt x="568638" y="196153"/>
                  <a:pt x="573197" y="198113"/>
                  <a:pt x="577982" y="198202"/>
                </a:cubicBezTo>
                <a:close/>
                <a:moveTo>
                  <a:pt x="610748" y="300437"/>
                </a:moveTo>
                <a:cubicBezTo>
                  <a:pt x="614469" y="296719"/>
                  <a:pt x="620500" y="296722"/>
                  <a:pt x="624218" y="300443"/>
                </a:cubicBezTo>
                <a:cubicBezTo>
                  <a:pt x="625969" y="302196"/>
                  <a:pt x="626968" y="304563"/>
                  <a:pt x="627004" y="307041"/>
                </a:cubicBezTo>
                <a:cubicBezTo>
                  <a:pt x="626999" y="312301"/>
                  <a:pt x="622731" y="316562"/>
                  <a:pt x="617470" y="316557"/>
                </a:cubicBezTo>
                <a:cubicBezTo>
                  <a:pt x="614949" y="316555"/>
                  <a:pt x="612532" y="315553"/>
                  <a:pt x="610748" y="313772"/>
                </a:cubicBezTo>
                <a:cubicBezTo>
                  <a:pt x="607570" y="310135"/>
                  <a:pt x="607570" y="304709"/>
                  <a:pt x="610748" y="301072"/>
                </a:cubicBezTo>
                <a:close/>
                <a:moveTo>
                  <a:pt x="617479" y="325837"/>
                </a:moveTo>
                <a:cubicBezTo>
                  <a:pt x="627789" y="325907"/>
                  <a:pt x="636204" y="317606"/>
                  <a:pt x="636275" y="307296"/>
                </a:cubicBezTo>
                <a:cubicBezTo>
                  <a:pt x="636275" y="307211"/>
                  <a:pt x="636275" y="307126"/>
                  <a:pt x="636275" y="307041"/>
                </a:cubicBezTo>
                <a:cubicBezTo>
                  <a:pt x="636159" y="302262"/>
                  <a:pt x="634203" y="297712"/>
                  <a:pt x="630814" y="294341"/>
                </a:cubicBezTo>
                <a:cubicBezTo>
                  <a:pt x="623498" y="286976"/>
                  <a:pt x="611597" y="286937"/>
                  <a:pt x="604232" y="294252"/>
                </a:cubicBezTo>
                <a:cubicBezTo>
                  <a:pt x="604203" y="294282"/>
                  <a:pt x="604173" y="294311"/>
                  <a:pt x="604144" y="294341"/>
                </a:cubicBezTo>
                <a:cubicBezTo>
                  <a:pt x="596829" y="301677"/>
                  <a:pt x="596829" y="313548"/>
                  <a:pt x="604144" y="320884"/>
                </a:cubicBezTo>
                <a:cubicBezTo>
                  <a:pt x="607687" y="324403"/>
                  <a:pt x="612485" y="326368"/>
                  <a:pt x="617479" y="326345"/>
                </a:cubicBezTo>
                <a:close/>
                <a:moveTo>
                  <a:pt x="570870" y="260432"/>
                </a:moveTo>
                <a:cubicBezTo>
                  <a:pt x="572620" y="258595"/>
                  <a:pt x="575064" y="257581"/>
                  <a:pt x="577601" y="257638"/>
                </a:cubicBezTo>
                <a:cubicBezTo>
                  <a:pt x="582811" y="257707"/>
                  <a:pt x="586999" y="261952"/>
                  <a:pt x="586999" y="267163"/>
                </a:cubicBezTo>
                <a:cubicBezTo>
                  <a:pt x="586991" y="269650"/>
                  <a:pt x="585984" y="272029"/>
                  <a:pt x="584205" y="273767"/>
                </a:cubicBezTo>
                <a:cubicBezTo>
                  <a:pt x="580547" y="277449"/>
                  <a:pt x="574596" y="277469"/>
                  <a:pt x="570914" y="273811"/>
                </a:cubicBezTo>
                <a:cubicBezTo>
                  <a:pt x="570899" y="273797"/>
                  <a:pt x="570884" y="273782"/>
                  <a:pt x="570870" y="273767"/>
                </a:cubicBezTo>
                <a:cubicBezTo>
                  <a:pt x="569090" y="272029"/>
                  <a:pt x="568084" y="269650"/>
                  <a:pt x="568076" y="267163"/>
                </a:cubicBezTo>
                <a:cubicBezTo>
                  <a:pt x="568078" y="264637"/>
                  <a:pt x="569083" y="262217"/>
                  <a:pt x="570870" y="260432"/>
                </a:cubicBezTo>
                <a:close/>
                <a:moveTo>
                  <a:pt x="577601" y="285832"/>
                </a:moveTo>
                <a:cubicBezTo>
                  <a:pt x="588112" y="286271"/>
                  <a:pt x="596990" y="278106"/>
                  <a:pt x="597429" y="267594"/>
                </a:cubicBezTo>
                <a:cubicBezTo>
                  <a:pt x="597869" y="257082"/>
                  <a:pt x="589703" y="248204"/>
                  <a:pt x="579191" y="247765"/>
                </a:cubicBezTo>
                <a:cubicBezTo>
                  <a:pt x="568679" y="247326"/>
                  <a:pt x="559802" y="255492"/>
                  <a:pt x="559363" y="266003"/>
                </a:cubicBezTo>
                <a:cubicBezTo>
                  <a:pt x="559141" y="271315"/>
                  <a:pt x="561148" y="276478"/>
                  <a:pt x="564901" y="280244"/>
                </a:cubicBezTo>
                <a:cubicBezTo>
                  <a:pt x="568274" y="283648"/>
                  <a:pt x="572812" y="285645"/>
                  <a:pt x="577601" y="285832"/>
                </a:cubicBezTo>
                <a:close/>
                <a:moveTo>
                  <a:pt x="527817" y="217379"/>
                </a:moveTo>
                <a:cubicBezTo>
                  <a:pt x="532230" y="214517"/>
                  <a:pt x="538129" y="215775"/>
                  <a:pt x="540991" y="220189"/>
                </a:cubicBezTo>
                <a:cubicBezTo>
                  <a:pt x="542925" y="223174"/>
                  <a:pt x="543037" y="226987"/>
                  <a:pt x="541279" y="230079"/>
                </a:cubicBezTo>
                <a:cubicBezTo>
                  <a:pt x="537560" y="233793"/>
                  <a:pt x="531535" y="233793"/>
                  <a:pt x="527817" y="230079"/>
                </a:cubicBezTo>
                <a:cubicBezTo>
                  <a:pt x="524524" y="226486"/>
                  <a:pt x="524524" y="220972"/>
                  <a:pt x="527817" y="217379"/>
                </a:cubicBezTo>
                <a:close/>
                <a:moveTo>
                  <a:pt x="534548" y="242779"/>
                </a:moveTo>
                <a:cubicBezTo>
                  <a:pt x="544928" y="242800"/>
                  <a:pt x="553361" y="234402"/>
                  <a:pt x="553381" y="224021"/>
                </a:cubicBezTo>
                <a:cubicBezTo>
                  <a:pt x="553402" y="213640"/>
                  <a:pt x="545004" y="205208"/>
                  <a:pt x="534624" y="205187"/>
                </a:cubicBezTo>
                <a:cubicBezTo>
                  <a:pt x="529585" y="205177"/>
                  <a:pt x="524753" y="207190"/>
                  <a:pt x="521213" y="210775"/>
                </a:cubicBezTo>
                <a:cubicBezTo>
                  <a:pt x="513967" y="218139"/>
                  <a:pt x="513967" y="229954"/>
                  <a:pt x="521213" y="237318"/>
                </a:cubicBezTo>
                <a:cubicBezTo>
                  <a:pt x="524756" y="240837"/>
                  <a:pt x="529553" y="242802"/>
                  <a:pt x="534548" y="242779"/>
                </a:cubicBezTo>
                <a:close/>
                <a:moveTo>
                  <a:pt x="453903" y="324059"/>
                </a:moveTo>
                <a:cubicBezTo>
                  <a:pt x="461278" y="316963"/>
                  <a:pt x="472943" y="316963"/>
                  <a:pt x="480319" y="324059"/>
                </a:cubicBezTo>
                <a:lnTo>
                  <a:pt x="523880" y="367747"/>
                </a:lnTo>
                <a:cubicBezTo>
                  <a:pt x="527315" y="371087"/>
                  <a:pt x="529279" y="375656"/>
                  <a:pt x="529341" y="380447"/>
                </a:cubicBezTo>
                <a:cubicBezTo>
                  <a:pt x="529225" y="385226"/>
                  <a:pt x="527269" y="389776"/>
                  <a:pt x="523880" y="393147"/>
                </a:cubicBezTo>
                <a:lnTo>
                  <a:pt x="406786" y="510241"/>
                </a:lnTo>
                <a:cubicBezTo>
                  <a:pt x="399508" y="517457"/>
                  <a:pt x="387774" y="517457"/>
                  <a:pt x="380496" y="510241"/>
                </a:cubicBezTo>
                <a:lnTo>
                  <a:pt x="336809" y="466553"/>
                </a:lnTo>
                <a:cubicBezTo>
                  <a:pt x="329593" y="459275"/>
                  <a:pt x="329593" y="447541"/>
                  <a:pt x="336809" y="440264"/>
                </a:cubicBezTo>
                <a:lnTo>
                  <a:pt x="453903" y="323170"/>
                </a:lnTo>
                <a:close/>
                <a:moveTo>
                  <a:pt x="354081" y="537546"/>
                </a:moveTo>
                <a:lnTo>
                  <a:pt x="310393" y="493858"/>
                </a:lnTo>
                <a:cubicBezTo>
                  <a:pt x="288577" y="471995"/>
                  <a:pt x="288577" y="436599"/>
                  <a:pt x="310393" y="414737"/>
                </a:cubicBezTo>
                <a:lnTo>
                  <a:pt x="427614" y="297643"/>
                </a:lnTo>
                <a:cubicBezTo>
                  <a:pt x="449476" y="275827"/>
                  <a:pt x="484872" y="275827"/>
                  <a:pt x="506735" y="297643"/>
                </a:cubicBezTo>
                <a:lnTo>
                  <a:pt x="550296" y="341331"/>
                </a:lnTo>
                <a:cubicBezTo>
                  <a:pt x="572111" y="363193"/>
                  <a:pt x="572111" y="398590"/>
                  <a:pt x="550296" y="420452"/>
                </a:cubicBezTo>
                <a:lnTo>
                  <a:pt x="433202" y="537546"/>
                </a:lnTo>
                <a:cubicBezTo>
                  <a:pt x="411339" y="559361"/>
                  <a:pt x="375943" y="559361"/>
                  <a:pt x="354081" y="537546"/>
                </a:cubicBezTo>
                <a:close/>
                <a:moveTo>
                  <a:pt x="657865" y="800817"/>
                </a:moveTo>
                <a:cubicBezTo>
                  <a:pt x="672592" y="800859"/>
                  <a:pt x="686724" y="795005"/>
                  <a:pt x="697108" y="784561"/>
                </a:cubicBezTo>
                <a:lnTo>
                  <a:pt x="786008" y="695661"/>
                </a:lnTo>
                <a:cubicBezTo>
                  <a:pt x="807695" y="673944"/>
                  <a:pt x="807695" y="638765"/>
                  <a:pt x="786008" y="617048"/>
                </a:cubicBezTo>
                <a:lnTo>
                  <a:pt x="624591" y="455758"/>
                </a:lnTo>
                <a:lnTo>
                  <a:pt x="457840" y="622636"/>
                </a:lnTo>
                <a:lnTo>
                  <a:pt x="619130" y="783926"/>
                </a:lnTo>
                <a:cubicBezTo>
                  <a:pt x="629552" y="794389"/>
                  <a:pt x="643731" y="800244"/>
                  <a:pt x="658500" y="800182"/>
                </a:cubicBezTo>
                <a:close/>
                <a:moveTo>
                  <a:pt x="618495" y="62185"/>
                </a:moveTo>
                <a:lnTo>
                  <a:pt x="62997" y="617683"/>
                </a:lnTo>
                <a:cubicBezTo>
                  <a:pt x="41288" y="639222"/>
                  <a:pt x="41151" y="674282"/>
                  <a:pt x="62691" y="695990"/>
                </a:cubicBezTo>
                <a:cubicBezTo>
                  <a:pt x="62792" y="696092"/>
                  <a:pt x="62894" y="696194"/>
                  <a:pt x="62997" y="696296"/>
                </a:cubicBezTo>
                <a:lnTo>
                  <a:pt x="151135" y="785196"/>
                </a:lnTo>
                <a:lnTo>
                  <a:pt x="151135" y="785196"/>
                </a:lnTo>
                <a:cubicBezTo>
                  <a:pt x="172895" y="806898"/>
                  <a:pt x="208114" y="806898"/>
                  <a:pt x="229874" y="785196"/>
                </a:cubicBezTo>
                <a:lnTo>
                  <a:pt x="785373" y="229698"/>
                </a:lnTo>
                <a:cubicBezTo>
                  <a:pt x="807075" y="207937"/>
                  <a:pt x="807075" y="172719"/>
                  <a:pt x="785373" y="150958"/>
                </a:cubicBezTo>
                <a:lnTo>
                  <a:pt x="696473" y="62820"/>
                </a:lnTo>
                <a:cubicBezTo>
                  <a:pt x="674755" y="41133"/>
                  <a:pt x="639577" y="41133"/>
                  <a:pt x="617860" y="62820"/>
                </a:cubicBezTo>
                <a:close/>
                <a:moveTo>
                  <a:pt x="229875" y="62185"/>
                </a:moveTo>
                <a:cubicBezTo>
                  <a:pt x="208114" y="40483"/>
                  <a:pt x="172895" y="40483"/>
                  <a:pt x="151135" y="62185"/>
                </a:cubicBezTo>
                <a:lnTo>
                  <a:pt x="62997" y="150323"/>
                </a:lnTo>
                <a:cubicBezTo>
                  <a:pt x="41253" y="171927"/>
                  <a:pt x="41140" y="207067"/>
                  <a:pt x="62744" y="228810"/>
                </a:cubicBezTo>
                <a:cubicBezTo>
                  <a:pt x="62828" y="228895"/>
                  <a:pt x="62912" y="228979"/>
                  <a:pt x="62997" y="229063"/>
                </a:cubicBezTo>
                <a:lnTo>
                  <a:pt x="224287" y="390353"/>
                </a:lnTo>
                <a:lnTo>
                  <a:pt x="391165" y="223475"/>
                </a:lnTo>
                <a:lnTo>
                  <a:pt x="229875" y="62185"/>
                </a:lnTo>
                <a:close/>
                <a:moveTo>
                  <a:pt x="5" y="657053"/>
                </a:moveTo>
                <a:cubicBezTo>
                  <a:pt x="-255" y="684439"/>
                  <a:pt x="10552" y="710771"/>
                  <a:pt x="29977" y="730078"/>
                </a:cubicBezTo>
                <a:lnTo>
                  <a:pt x="118877" y="818978"/>
                </a:lnTo>
                <a:cubicBezTo>
                  <a:pt x="158782" y="858923"/>
                  <a:pt x="223514" y="858955"/>
                  <a:pt x="263459" y="819049"/>
                </a:cubicBezTo>
                <a:cubicBezTo>
                  <a:pt x="263482" y="819025"/>
                  <a:pt x="263506" y="819002"/>
                  <a:pt x="263530" y="818978"/>
                </a:cubicBezTo>
                <a:lnTo>
                  <a:pt x="424947" y="657561"/>
                </a:lnTo>
                <a:lnTo>
                  <a:pt x="585983" y="818978"/>
                </a:lnTo>
                <a:cubicBezTo>
                  <a:pt x="625888" y="858923"/>
                  <a:pt x="690620" y="858955"/>
                  <a:pt x="730565" y="819049"/>
                </a:cubicBezTo>
                <a:cubicBezTo>
                  <a:pt x="730588" y="819025"/>
                  <a:pt x="730612" y="819002"/>
                  <a:pt x="730636" y="818978"/>
                </a:cubicBezTo>
                <a:lnTo>
                  <a:pt x="819536" y="730713"/>
                </a:lnTo>
                <a:cubicBezTo>
                  <a:pt x="859299" y="690693"/>
                  <a:pt x="859299" y="626080"/>
                  <a:pt x="819536" y="586060"/>
                </a:cubicBezTo>
                <a:lnTo>
                  <a:pt x="658119" y="424770"/>
                </a:lnTo>
                <a:lnTo>
                  <a:pt x="819536" y="263480"/>
                </a:lnTo>
                <a:cubicBezTo>
                  <a:pt x="859299" y="223460"/>
                  <a:pt x="859299" y="158847"/>
                  <a:pt x="819536" y="118827"/>
                </a:cubicBezTo>
                <a:lnTo>
                  <a:pt x="730636" y="29927"/>
                </a:lnTo>
                <a:cubicBezTo>
                  <a:pt x="690673" y="-9976"/>
                  <a:pt x="625945" y="-9976"/>
                  <a:pt x="585983" y="29927"/>
                </a:cubicBezTo>
                <a:lnTo>
                  <a:pt x="424693" y="191344"/>
                </a:lnTo>
                <a:lnTo>
                  <a:pt x="263276" y="29927"/>
                </a:lnTo>
                <a:cubicBezTo>
                  <a:pt x="223313" y="-9976"/>
                  <a:pt x="158585" y="-9976"/>
                  <a:pt x="118623" y="29927"/>
                </a:cubicBezTo>
                <a:lnTo>
                  <a:pt x="30485" y="118827"/>
                </a:lnTo>
                <a:cubicBezTo>
                  <a:pt x="-9460" y="158733"/>
                  <a:pt x="-9492" y="223464"/>
                  <a:pt x="30414" y="263409"/>
                </a:cubicBezTo>
                <a:cubicBezTo>
                  <a:pt x="30437" y="263433"/>
                  <a:pt x="30461" y="263456"/>
                  <a:pt x="30485" y="263480"/>
                </a:cubicBezTo>
                <a:lnTo>
                  <a:pt x="191775" y="424770"/>
                </a:lnTo>
                <a:lnTo>
                  <a:pt x="29977" y="585679"/>
                </a:lnTo>
                <a:cubicBezTo>
                  <a:pt x="10710" y="604831"/>
                  <a:pt x="-85" y="630902"/>
                  <a:pt x="5" y="658069"/>
                </a:cubicBezTo>
                <a:close/>
                <a:moveTo>
                  <a:pt x="598302" y="520528"/>
                </a:moveTo>
                <a:cubicBezTo>
                  <a:pt x="600121" y="518811"/>
                  <a:pt x="602530" y="517856"/>
                  <a:pt x="605033" y="517861"/>
                </a:cubicBezTo>
                <a:cubicBezTo>
                  <a:pt x="607501" y="517835"/>
                  <a:pt x="609878" y="518795"/>
                  <a:pt x="611637" y="520528"/>
                </a:cubicBezTo>
                <a:cubicBezTo>
                  <a:pt x="615427" y="524176"/>
                  <a:pt x="615543" y="530205"/>
                  <a:pt x="611895" y="533996"/>
                </a:cubicBezTo>
                <a:cubicBezTo>
                  <a:pt x="608247" y="537786"/>
                  <a:pt x="602217" y="537902"/>
                  <a:pt x="598427" y="534254"/>
                </a:cubicBezTo>
                <a:cubicBezTo>
                  <a:pt x="596528" y="532427"/>
                  <a:pt x="595471" y="529894"/>
                  <a:pt x="595508" y="527259"/>
                </a:cubicBezTo>
                <a:cubicBezTo>
                  <a:pt x="595537" y="524739"/>
                  <a:pt x="596538" y="522328"/>
                  <a:pt x="598302" y="520528"/>
                </a:cubicBezTo>
                <a:close/>
                <a:moveTo>
                  <a:pt x="605033" y="545928"/>
                </a:moveTo>
                <a:cubicBezTo>
                  <a:pt x="594656" y="545630"/>
                  <a:pt x="586485" y="536977"/>
                  <a:pt x="586783" y="526601"/>
                </a:cubicBezTo>
                <a:cubicBezTo>
                  <a:pt x="586921" y="521779"/>
                  <a:pt x="588908" y="517195"/>
                  <a:pt x="592333" y="513797"/>
                </a:cubicBezTo>
                <a:cubicBezTo>
                  <a:pt x="599816" y="506502"/>
                  <a:pt x="611796" y="506654"/>
                  <a:pt x="619092" y="514137"/>
                </a:cubicBezTo>
                <a:cubicBezTo>
                  <a:pt x="622485" y="517618"/>
                  <a:pt x="624409" y="522271"/>
                  <a:pt x="624464" y="527132"/>
                </a:cubicBezTo>
                <a:cubicBezTo>
                  <a:pt x="624289" y="531923"/>
                  <a:pt x="622290" y="536466"/>
                  <a:pt x="618876" y="539832"/>
                </a:cubicBezTo>
                <a:cubicBezTo>
                  <a:pt x="615520" y="543244"/>
                  <a:pt x="610960" y="545204"/>
                  <a:pt x="606176" y="545293"/>
                </a:cubicBezTo>
                <a:close/>
                <a:moveTo>
                  <a:pt x="571759" y="573868"/>
                </a:moveTo>
                <a:cubicBezTo>
                  <a:pt x="567985" y="577448"/>
                  <a:pt x="562070" y="577448"/>
                  <a:pt x="558297" y="573868"/>
                </a:cubicBezTo>
                <a:cubicBezTo>
                  <a:pt x="554716" y="570095"/>
                  <a:pt x="554716" y="564179"/>
                  <a:pt x="558297" y="560406"/>
                </a:cubicBezTo>
                <a:cubicBezTo>
                  <a:pt x="562015" y="556692"/>
                  <a:pt x="568040" y="556692"/>
                  <a:pt x="571759" y="560406"/>
                </a:cubicBezTo>
                <a:cubicBezTo>
                  <a:pt x="575473" y="564125"/>
                  <a:pt x="575473" y="570149"/>
                  <a:pt x="571759" y="573868"/>
                </a:cubicBezTo>
                <a:close/>
                <a:moveTo>
                  <a:pt x="551693" y="553802"/>
                </a:moveTo>
                <a:cubicBezTo>
                  <a:pt x="544432" y="561209"/>
                  <a:pt x="544432" y="573064"/>
                  <a:pt x="551693" y="580472"/>
                </a:cubicBezTo>
                <a:cubicBezTo>
                  <a:pt x="559100" y="587733"/>
                  <a:pt x="570955" y="587733"/>
                  <a:pt x="578363" y="580472"/>
                </a:cubicBezTo>
                <a:cubicBezTo>
                  <a:pt x="585624" y="573064"/>
                  <a:pt x="585624" y="561209"/>
                  <a:pt x="578363" y="553802"/>
                </a:cubicBezTo>
                <a:cubicBezTo>
                  <a:pt x="570983" y="546472"/>
                  <a:pt x="559072" y="546472"/>
                  <a:pt x="551693" y="553802"/>
                </a:cubicBezTo>
                <a:close/>
                <a:moveTo>
                  <a:pt x="528833" y="617302"/>
                </a:moveTo>
                <a:cubicBezTo>
                  <a:pt x="524984" y="620888"/>
                  <a:pt x="518957" y="620675"/>
                  <a:pt x="515371" y="616827"/>
                </a:cubicBezTo>
                <a:cubicBezTo>
                  <a:pt x="511962" y="613169"/>
                  <a:pt x="511962" y="607498"/>
                  <a:pt x="515371" y="603840"/>
                </a:cubicBezTo>
                <a:cubicBezTo>
                  <a:pt x="519144" y="600260"/>
                  <a:pt x="525059" y="600260"/>
                  <a:pt x="528833" y="603840"/>
                </a:cubicBezTo>
                <a:cubicBezTo>
                  <a:pt x="532547" y="607559"/>
                  <a:pt x="532547" y="613583"/>
                  <a:pt x="528833" y="617302"/>
                </a:cubicBezTo>
                <a:close/>
                <a:moveTo>
                  <a:pt x="508767" y="597363"/>
                </a:moveTo>
                <a:cubicBezTo>
                  <a:pt x="515701" y="589638"/>
                  <a:pt x="527585" y="588997"/>
                  <a:pt x="535310" y="595932"/>
                </a:cubicBezTo>
                <a:cubicBezTo>
                  <a:pt x="543034" y="602866"/>
                  <a:pt x="543675" y="614750"/>
                  <a:pt x="536741" y="622475"/>
                </a:cubicBezTo>
                <a:cubicBezTo>
                  <a:pt x="536290" y="622977"/>
                  <a:pt x="535812" y="623455"/>
                  <a:pt x="535310" y="623906"/>
                </a:cubicBezTo>
                <a:cubicBezTo>
                  <a:pt x="531954" y="627318"/>
                  <a:pt x="527394" y="629278"/>
                  <a:pt x="522610" y="629367"/>
                </a:cubicBezTo>
                <a:cubicBezTo>
                  <a:pt x="512235" y="629002"/>
                  <a:pt x="504121" y="620295"/>
                  <a:pt x="504487" y="609921"/>
                </a:cubicBezTo>
                <a:cubicBezTo>
                  <a:pt x="504653" y="605202"/>
                  <a:pt x="506589" y="600719"/>
                  <a:pt x="509910" y="597363"/>
                </a:cubicBezTo>
                <a:close/>
                <a:moveTo>
                  <a:pt x="640720" y="563454"/>
                </a:moveTo>
                <a:cubicBezTo>
                  <a:pt x="644438" y="559740"/>
                  <a:pt x="650463" y="559740"/>
                  <a:pt x="654182" y="563454"/>
                </a:cubicBezTo>
                <a:cubicBezTo>
                  <a:pt x="655968" y="565239"/>
                  <a:pt x="656973" y="567660"/>
                  <a:pt x="656976" y="570185"/>
                </a:cubicBezTo>
                <a:cubicBezTo>
                  <a:pt x="656968" y="572672"/>
                  <a:pt x="655961" y="575052"/>
                  <a:pt x="654182" y="576789"/>
                </a:cubicBezTo>
                <a:cubicBezTo>
                  <a:pt x="650463" y="580503"/>
                  <a:pt x="644438" y="580503"/>
                  <a:pt x="640720" y="576789"/>
                </a:cubicBezTo>
                <a:cubicBezTo>
                  <a:pt x="638975" y="575039"/>
                  <a:pt x="638013" y="572656"/>
                  <a:pt x="638052" y="570185"/>
                </a:cubicBezTo>
                <a:cubicBezTo>
                  <a:pt x="638007" y="567675"/>
                  <a:pt x="638967" y="565251"/>
                  <a:pt x="640720" y="563454"/>
                </a:cubicBezTo>
                <a:close/>
                <a:moveTo>
                  <a:pt x="647451" y="588854"/>
                </a:moveTo>
                <a:cubicBezTo>
                  <a:pt x="642651" y="588718"/>
                  <a:pt x="638093" y="586713"/>
                  <a:pt x="634751" y="583266"/>
                </a:cubicBezTo>
                <a:cubicBezTo>
                  <a:pt x="627421" y="576114"/>
                  <a:pt x="627276" y="564375"/>
                  <a:pt x="634428" y="557046"/>
                </a:cubicBezTo>
                <a:cubicBezTo>
                  <a:pt x="634534" y="556937"/>
                  <a:pt x="634642" y="556829"/>
                  <a:pt x="634751" y="556723"/>
                </a:cubicBezTo>
                <a:cubicBezTo>
                  <a:pt x="642119" y="549411"/>
                  <a:pt x="654021" y="549458"/>
                  <a:pt x="661332" y="556827"/>
                </a:cubicBezTo>
                <a:cubicBezTo>
                  <a:pt x="668643" y="564196"/>
                  <a:pt x="668597" y="576097"/>
                  <a:pt x="661228" y="583408"/>
                </a:cubicBezTo>
                <a:cubicBezTo>
                  <a:pt x="657575" y="587033"/>
                  <a:pt x="652595" y="589001"/>
                  <a:pt x="647451" y="588854"/>
                </a:cubicBezTo>
                <a:close/>
                <a:moveTo>
                  <a:pt x="601477" y="604094"/>
                </a:moveTo>
                <a:cubicBezTo>
                  <a:pt x="605070" y="600801"/>
                  <a:pt x="610584" y="600801"/>
                  <a:pt x="614177" y="604094"/>
                </a:cubicBezTo>
                <a:cubicBezTo>
                  <a:pt x="615956" y="605831"/>
                  <a:pt x="616963" y="608211"/>
                  <a:pt x="616971" y="610698"/>
                </a:cubicBezTo>
                <a:cubicBezTo>
                  <a:pt x="617577" y="615923"/>
                  <a:pt x="613833" y="620651"/>
                  <a:pt x="608607" y="621257"/>
                </a:cubicBezTo>
                <a:cubicBezTo>
                  <a:pt x="603382" y="621864"/>
                  <a:pt x="598654" y="618119"/>
                  <a:pt x="598048" y="612894"/>
                </a:cubicBezTo>
                <a:cubicBezTo>
                  <a:pt x="597963" y="612164"/>
                  <a:pt x="597963" y="611428"/>
                  <a:pt x="598048" y="610698"/>
                </a:cubicBezTo>
                <a:cubicBezTo>
                  <a:pt x="598056" y="608211"/>
                  <a:pt x="599062" y="605831"/>
                  <a:pt x="600842" y="604094"/>
                </a:cubicBezTo>
                <a:close/>
                <a:moveTo>
                  <a:pt x="608081" y="629494"/>
                </a:moveTo>
                <a:cubicBezTo>
                  <a:pt x="603299" y="629392"/>
                  <a:pt x="598744" y="627433"/>
                  <a:pt x="595381" y="624033"/>
                </a:cubicBezTo>
                <a:cubicBezTo>
                  <a:pt x="588446" y="616308"/>
                  <a:pt x="589087" y="604425"/>
                  <a:pt x="596812" y="597490"/>
                </a:cubicBezTo>
                <a:cubicBezTo>
                  <a:pt x="603955" y="591078"/>
                  <a:pt x="614781" y="591078"/>
                  <a:pt x="621924" y="597490"/>
                </a:cubicBezTo>
                <a:cubicBezTo>
                  <a:pt x="629238" y="604826"/>
                  <a:pt x="629238" y="616697"/>
                  <a:pt x="621924" y="624033"/>
                </a:cubicBezTo>
                <a:cubicBezTo>
                  <a:pt x="618381" y="627553"/>
                  <a:pt x="613583" y="629518"/>
                  <a:pt x="608589" y="629494"/>
                </a:cubicBezTo>
                <a:close/>
                <a:moveTo>
                  <a:pt x="571886" y="660355"/>
                </a:moveTo>
                <a:cubicBezTo>
                  <a:pt x="568167" y="664069"/>
                  <a:pt x="562142" y="664069"/>
                  <a:pt x="558424" y="660355"/>
                </a:cubicBezTo>
                <a:cubicBezTo>
                  <a:pt x="556646" y="658574"/>
                  <a:pt x="555682" y="656139"/>
                  <a:pt x="555757" y="653624"/>
                </a:cubicBezTo>
                <a:cubicBezTo>
                  <a:pt x="555731" y="651155"/>
                  <a:pt x="556691" y="648778"/>
                  <a:pt x="558424" y="647020"/>
                </a:cubicBezTo>
                <a:cubicBezTo>
                  <a:pt x="562142" y="643306"/>
                  <a:pt x="568167" y="643306"/>
                  <a:pt x="571886" y="647020"/>
                </a:cubicBezTo>
                <a:cubicBezTo>
                  <a:pt x="573618" y="648778"/>
                  <a:pt x="574578" y="651155"/>
                  <a:pt x="574553" y="653624"/>
                </a:cubicBezTo>
                <a:cubicBezTo>
                  <a:pt x="574628" y="656139"/>
                  <a:pt x="573663" y="658574"/>
                  <a:pt x="571886" y="660355"/>
                </a:cubicBezTo>
                <a:close/>
                <a:moveTo>
                  <a:pt x="551820" y="640416"/>
                </a:moveTo>
                <a:cubicBezTo>
                  <a:pt x="559135" y="633051"/>
                  <a:pt x="571036" y="633012"/>
                  <a:pt x="578401" y="640327"/>
                </a:cubicBezTo>
                <a:cubicBezTo>
                  <a:pt x="578431" y="640357"/>
                  <a:pt x="578460" y="640386"/>
                  <a:pt x="578489" y="640416"/>
                </a:cubicBezTo>
                <a:cubicBezTo>
                  <a:pt x="585804" y="647752"/>
                  <a:pt x="585804" y="659623"/>
                  <a:pt x="578489" y="666959"/>
                </a:cubicBezTo>
                <a:cubicBezTo>
                  <a:pt x="571274" y="674324"/>
                  <a:pt x="559454" y="674444"/>
                  <a:pt x="552089" y="667228"/>
                </a:cubicBezTo>
                <a:cubicBezTo>
                  <a:pt x="551998" y="667139"/>
                  <a:pt x="551908" y="667050"/>
                  <a:pt x="551820" y="666959"/>
                </a:cubicBezTo>
                <a:cubicBezTo>
                  <a:pt x="544505" y="659623"/>
                  <a:pt x="544505" y="647752"/>
                  <a:pt x="551820" y="640416"/>
                </a:cubicBezTo>
                <a:close/>
                <a:moveTo>
                  <a:pt x="698759" y="621366"/>
                </a:moveTo>
                <a:cubicBezTo>
                  <a:pt x="695201" y="625048"/>
                  <a:pt x="689332" y="625149"/>
                  <a:pt x="685649" y="621592"/>
                </a:cubicBezTo>
                <a:cubicBezTo>
                  <a:pt x="685573" y="621518"/>
                  <a:pt x="685498" y="621442"/>
                  <a:pt x="685424" y="621366"/>
                </a:cubicBezTo>
                <a:cubicBezTo>
                  <a:pt x="683660" y="619566"/>
                  <a:pt x="682659" y="617155"/>
                  <a:pt x="682630" y="614635"/>
                </a:cubicBezTo>
                <a:cubicBezTo>
                  <a:pt x="682632" y="612110"/>
                  <a:pt x="683637" y="609689"/>
                  <a:pt x="685424" y="607904"/>
                </a:cubicBezTo>
                <a:cubicBezTo>
                  <a:pt x="687135" y="606087"/>
                  <a:pt x="689532" y="605073"/>
                  <a:pt x="692028" y="605110"/>
                </a:cubicBezTo>
                <a:cubicBezTo>
                  <a:pt x="694559" y="605083"/>
                  <a:pt x="696991" y="606093"/>
                  <a:pt x="698759" y="607904"/>
                </a:cubicBezTo>
                <a:cubicBezTo>
                  <a:pt x="700545" y="609689"/>
                  <a:pt x="701550" y="612110"/>
                  <a:pt x="701553" y="614635"/>
                </a:cubicBezTo>
                <a:cubicBezTo>
                  <a:pt x="701545" y="617122"/>
                  <a:pt x="700538" y="619502"/>
                  <a:pt x="698759" y="621239"/>
                </a:cubicBezTo>
                <a:close/>
                <a:moveTo>
                  <a:pt x="678820" y="601427"/>
                </a:moveTo>
                <a:cubicBezTo>
                  <a:pt x="686151" y="594277"/>
                  <a:pt x="697891" y="594425"/>
                  <a:pt x="705040" y="601757"/>
                </a:cubicBezTo>
                <a:cubicBezTo>
                  <a:pt x="712189" y="609089"/>
                  <a:pt x="712041" y="620828"/>
                  <a:pt x="704710" y="627977"/>
                </a:cubicBezTo>
                <a:cubicBezTo>
                  <a:pt x="697378" y="635127"/>
                  <a:pt x="685639" y="634979"/>
                  <a:pt x="678489" y="627647"/>
                </a:cubicBezTo>
                <a:cubicBezTo>
                  <a:pt x="674973" y="624042"/>
                  <a:pt x="673075" y="619161"/>
                  <a:pt x="673232" y="614127"/>
                </a:cubicBezTo>
                <a:cubicBezTo>
                  <a:pt x="673394" y="609333"/>
                  <a:pt x="675395" y="604785"/>
                  <a:pt x="678820" y="601427"/>
                </a:cubicBezTo>
                <a:close/>
                <a:moveTo>
                  <a:pt x="658754" y="661371"/>
                </a:moveTo>
                <a:cubicBezTo>
                  <a:pt x="655036" y="664993"/>
                  <a:pt x="649086" y="664916"/>
                  <a:pt x="645464" y="661198"/>
                </a:cubicBezTo>
                <a:cubicBezTo>
                  <a:pt x="641842" y="657481"/>
                  <a:pt x="641919" y="651531"/>
                  <a:pt x="645636" y="647909"/>
                </a:cubicBezTo>
                <a:cubicBezTo>
                  <a:pt x="647380" y="646210"/>
                  <a:pt x="649715" y="645254"/>
                  <a:pt x="652150" y="645242"/>
                </a:cubicBezTo>
                <a:cubicBezTo>
                  <a:pt x="654645" y="645205"/>
                  <a:pt x="657042" y="646219"/>
                  <a:pt x="658754" y="648036"/>
                </a:cubicBezTo>
                <a:cubicBezTo>
                  <a:pt x="662436" y="651594"/>
                  <a:pt x="662537" y="657463"/>
                  <a:pt x="658979" y="661145"/>
                </a:cubicBezTo>
                <a:cubicBezTo>
                  <a:pt x="658905" y="661222"/>
                  <a:pt x="658830" y="661297"/>
                  <a:pt x="658754" y="661371"/>
                </a:cubicBezTo>
                <a:close/>
                <a:moveTo>
                  <a:pt x="638688" y="641178"/>
                </a:moveTo>
                <a:cubicBezTo>
                  <a:pt x="645622" y="633453"/>
                  <a:pt x="657506" y="632812"/>
                  <a:pt x="665230" y="639747"/>
                </a:cubicBezTo>
                <a:cubicBezTo>
                  <a:pt x="672955" y="646681"/>
                  <a:pt x="673596" y="658565"/>
                  <a:pt x="666662" y="666290"/>
                </a:cubicBezTo>
                <a:cubicBezTo>
                  <a:pt x="666211" y="666792"/>
                  <a:pt x="665733" y="667270"/>
                  <a:pt x="665230" y="667721"/>
                </a:cubicBezTo>
                <a:cubicBezTo>
                  <a:pt x="661867" y="671121"/>
                  <a:pt x="657312" y="673080"/>
                  <a:pt x="652530" y="673182"/>
                </a:cubicBezTo>
                <a:cubicBezTo>
                  <a:pt x="642156" y="672816"/>
                  <a:pt x="634042" y="664110"/>
                  <a:pt x="634408" y="653736"/>
                </a:cubicBezTo>
                <a:cubicBezTo>
                  <a:pt x="634574" y="649017"/>
                  <a:pt x="636510" y="644534"/>
                  <a:pt x="639830" y="641178"/>
                </a:cubicBezTo>
                <a:close/>
                <a:moveTo>
                  <a:pt x="615701" y="704678"/>
                </a:moveTo>
                <a:cubicBezTo>
                  <a:pt x="612043" y="708360"/>
                  <a:pt x="606092" y="708380"/>
                  <a:pt x="602410" y="704722"/>
                </a:cubicBezTo>
                <a:cubicBezTo>
                  <a:pt x="602395" y="704708"/>
                  <a:pt x="602380" y="704693"/>
                  <a:pt x="602366" y="704678"/>
                </a:cubicBezTo>
                <a:cubicBezTo>
                  <a:pt x="600554" y="702910"/>
                  <a:pt x="599545" y="700478"/>
                  <a:pt x="599572" y="697947"/>
                </a:cubicBezTo>
                <a:cubicBezTo>
                  <a:pt x="599475" y="692758"/>
                  <a:pt x="603604" y="688473"/>
                  <a:pt x="608794" y="688377"/>
                </a:cubicBezTo>
                <a:cubicBezTo>
                  <a:pt x="611389" y="688329"/>
                  <a:pt x="613889" y="689356"/>
                  <a:pt x="615700" y="691216"/>
                </a:cubicBezTo>
                <a:cubicBezTo>
                  <a:pt x="617487" y="693001"/>
                  <a:pt x="618492" y="695422"/>
                  <a:pt x="618494" y="697947"/>
                </a:cubicBezTo>
                <a:cubicBezTo>
                  <a:pt x="618465" y="700467"/>
                  <a:pt x="617464" y="702878"/>
                  <a:pt x="615700" y="704678"/>
                </a:cubicBezTo>
                <a:close/>
                <a:moveTo>
                  <a:pt x="595762" y="684612"/>
                </a:moveTo>
                <a:cubicBezTo>
                  <a:pt x="603126" y="677282"/>
                  <a:pt x="615039" y="677311"/>
                  <a:pt x="622368" y="684675"/>
                </a:cubicBezTo>
                <a:cubicBezTo>
                  <a:pt x="629698" y="692040"/>
                  <a:pt x="629669" y="703952"/>
                  <a:pt x="622305" y="711282"/>
                </a:cubicBezTo>
                <a:cubicBezTo>
                  <a:pt x="618891" y="714608"/>
                  <a:pt x="614367" y="716553"/>
                  <a:pt x="609605" y="716743"/>
                </a:cubicBezTo>
                <a:cubicBezTo>
                  <a:pt x="599253" y="716674"/>
                  <a:pt x="590878" y="708299"/>
                  <a:pt x="590809" y="697947"/>
                </a:cubicBezTo>
                <a:cubicBezTo>
                  <a:pt x="590983" y="693156"/>
                  <a:pt x="592983" y="688613"/>
                  <a:pt x="596397" y="685247"/>
                </a:cubicBezTo>
                <a:close/>
                <a:moveTo>
                  <a:pt x="214762" y="138512"/>
                </a:moveTo>
                <a:cubicBezTo>
                  <a:pt x="218399" y="135335"/>
                  <a:pt x="223824" y="135335"/>
                  <a:pt x="227462" y="138512"/>
                </a:cubicBezTo>
                <a:cubicBezTo>
                  <a:pt x="231176" y="142231"/>
                  <a:pt x="231176" y="148255"/>
                  <a:pt x="227462" y="151974"/>
                </a:cubicBezTo>
                <a:cubicBezTo>
                  <a:pt x="223869" y="155267"/>
                  <a:pt x="218355" y="155267"/>
                  <a:pt x="214762" y="151974"/>
                </a:cubicBezTo>
                <a:cubicBezTo>
                  <a:pt x="211048" y="148255"/>
                  <a:pt x="211048" y="142231"/>
                  <a:pt x="214762" y="138512"/>
                </a:cubicBezTo>
                <a:close/>
                <a:moveTo>
                  <a:pt x="221493" y="163912"/>
                </a:moveTo>
                <a:cubicBezTo>
                  <a:pt x="216509" y="163881"/>
                  <a:pt x="211731" y="161924"/>
                  <a:pt x="208158" y="158451"/>
                </a:cubicBezTo>
                <a:cubicBezTo>
                  <a:pt x="200793" y="151135"/>
                  <a:pt x="200754" y="139234"/>
                  <a:pt x="208069" y="131870"/>
                </a:cubicBezTo>
                <a:cubicBezTo>
                  <a:pt x="215385" y="124505"/>
                  <a:pt x="227286" y="124466"/>
                  <a:pt x="234651" y="131781"/>
                </a:cubicBezTo>
                <a:cubicBezTo>
                  <a:pt x="242015" y="139097"/>
                  <a:pt x="242055" y="150998"/>
                  <a:pt x="234739" y="158363"/>
                </a:cubicBezTo>
                <a:cubicBezTo>
                  <a:pt x="231232" y="161893"/>
                  <a:pt x="226468" y="163889"/>
                  <a:pt x="221492" y="163912"/>
                </a:cubicBezTo>
                <a:close/>
                <a:moveTo>
                  <a:pt x="174757" y="178390"/>
                </a:moveTo>
                <a:cubicBezTo>
                  <a:pt x="178350" y="175097"/>
                  <a:pt x="183864" y="175097"/>
                  <a:pt x="187457" y="178390"/>
                </a:cubicBezTo>
                <a:cubicBezTo>
                  <a:pt x="189881" y="182979"/>
                  <a:pt x="188127" y="188665"/>
                  <a:pt x="183538" y="191090"/>
                </a:cubicBezTo>
                <a:cubicBezTo>
                  <a:pt x="180791" y="192542"/>
                  <a:pt x="177504" y="192542"/>
                  <a:pt x="174757" y="191090"/>
                </a:cubicBezTo>
                <a:cubicBezTo>
                  <a:pt x="171464" y="187497"/>
                  <a:pt x="171464" y="181983"/>
                  <a:pt x="174757" y="178390"/>
                </a:cubicBezTo>
                <a:close/>
                <a:moveTo>
                  <a:pt x="181488" y="203790"/>
                </a:moveTo>
                <a:cubicBezTo>
                  <a:pt x="171045" y="204199"/>
                  <a:pt x="162248" y="196065"/>
                  <a:pt x="161839" y="185622"/>
                </a:cubicBezTo>
                <a:cubicBezTo>
                  <a:pt x="161430" y="175179"/>
                  <a:pt x="169564" y="166382"/>
                  <a:pt x="180007" y="165973"/>
                </a:cubicBezTo>
                <a:cubicBezTo>
                  <a:pt x="190450" y="165564"/>
                  <a:pt x="199247" y="173698"/>
                  <a:pt x="199656" y="184141"/>
                </a:cubicBezTo>
                <a:cubicBezTo>
                  <a:pt x="199861" y="189383"/>
                  <a:pt x="197881" y="194476"/>
                  <a:pt x="194188" y="198202"/>
                </a:cubicBezTo>
                <a:cubicBezTo>
                  <a:pt x="190845" y="201649"/>
                  <a:pt x="186287" y="203654"/>
                  <a:pt x="181488" y="203790"/>
                </a:cubicBezTo>
                <a:close/>
                <a:moveTo>
                  <a:pt x="145547" y="234778"/>
                </a:moveTo>
                <a:cubicBezTo>
                  <a:pt x="141954" y="238071"/>
                  <a:pt x="136440" y="238071"/>
                  <a:pt x="132847" y="234778"/>
                </a:cubicBezTo>
                <a:cubicBezTo>
                  <a:pt x="128926" y="231271"/>
                  <a:pt x="128590" y="225249"/>
                  <a:pt x="132097" y="221328"/>
                </a:cubicBezTo>
                <a:cubicBezTo>
                  <a:pt x="135604" y="217407"/>
                  <a:pt x="141626" y="217072"/>
                  <a:pt x="145547" y="220579"/>
                </a:cubicBezTo>
                <a:cubicBezTo>
                  <a:pt x="149468" y="224086"/>
                  <a:pt x="149803" y="230107"/>
                  <a:pt x="146296" y="234028"/>
                </a:cubicBezTo>
                <a:cubicBezTo>
                  <a:pt x="146061" y="234292"/>
                  <a:pt x="145810" y="234542"/>
                  <a:pt x="145547" y="234778"/>
                </a:cubicBezTo>
                <a:close/>
                <a:moveTo>
                  <a:pt x="125608" y="214712"/>
                </a:moveTo>
                <a:cubicBezTo>
                  <a:pt x="132972" y="207382"/>
                  <a:pt x="144885" y="207411"/>
                  <a:pt x="152214" y="214775"/>
                </a:cubicBezTo>
                <a:cubicBezTo>
                  <a:pt x="159544" y="222140"/>
                  <a:pt x="159515" y="234052"/>
                  <a:pt x="152151" y="241382"/>
                </a:cubicBezTo>
                <a:cubicBezTo>
                  <a:pt x="144786" y="248712"/>
                  <a:pt x="132874" y="248683"/>
                  <a:pt x="125544" y="241318"/>
                </a:cubicBezTo>
                <a:cubicBezTo>
                  <a:pt x="118214" y="233954"/>
                  <a:pt x="118243" y="222041"/>
                  <a:pt x="125608" y="214712"/>
                </a:cubicBezTo>
                <a:close/>
                <a:moveTo>
                  <a:pt x="257561" y="180930"/>
                </a:moveTo>
                <a:cubicBezTo>
                  <a:pt x="260858" y="176831"/>
                  <a:pt x="266854" y="176181"/>
                  <a:pt x="270953" y="179478"/>
                </a:cubicBezTo>
                <a:cubicBezTo>
                  <a:pt x="275052" y="182775"/>
                  <a:pt x="275702" y="188771"/>
                  <a:pt x="272404" y="192870"/>
                </a:cubicBezTo>
                <a:cubicBezTo>
                  <a:pt x="271993" y="193381"/>
                  <a:pt x="271530" y="193849"/>
                  <a:pt x="271023" y="194265"/>
                </a:cubicBezTo>
                <a:cubicBezTo>
                  <a:pt x="267304" y="197979"/>
                  <a:pt x="261280" y="197979"/>
                  <a:pt x="257561" y="194265"/>
                </a:cubicBezTo>
                <a:cubicBezTo>
                  <a:pt x="253878" y="190607"/>
                  <a:pt x="253859" y="184657"/>
                  <a:pt x="257516" y="180974"/>
                </a:cubicBezTo>
                <a:cubicBezTo>
                  <a:pt x="257531" y="180959"/>
                  <a:pt x="257546" y="180945"/>
                  <a:pt x="257561" y="180930"/>
                </a:cubicBezTo>
                <a:close/>
                <a:moveTo>
                  <a:pt x="264292" y="206330"/>
                </a:moveTo>
                <a:cubicBezTo>
                  <a:pt x="259518" y="206189"/>
                  <a:pt x="254977" y="204236"/>
                  <a:pt x="251592" y="200869"/>
                </a:cubicBezTo>
                <a:cubicBezTo>
                  <a:pt x="244276" y="193504"/>
                  <a:pt x="244315" y="181603"/>
                  <a:pt x="251680" y="174288"/>
                </a:cubicBezTo>
                <a:cubicBezTo>
                  <a:pt x="259045" y="166972"/>
                  <a:pt x="270946" y="167011"/>
                  <a:pt x="278261" y="174376"/>
                </a:cubicBezTo>
                <a:cubicBezTo>
                  <a:pt x="285543" y="181706"/>
                  <a:pt x="285543" y="193539"/>
                  <a:pt x="278261" y="200869"/>
                </a:cubicBezTo>
                <a:cubicBezTo>
                  <a:pt x="274718" y="204388"/>
                  <a:pt x="269920" y="206353"/>
                  <a:pt x="264926" y="206330"/>
                </a:cubicBezTo>
                <a:close/>
                <a:moveTo>
                  <a:pt x="231018" y="234270"/>
                </a:moveTo>
                <a:cubicBezTo>
                  <a:pt x="227169" y="237856"/>
                  <a:pt x="221142" y="237643"/>
                  <a:pt x="217556" y="233795"/>
                </a:cubicBezTo>
                <a:cubicBezTo>
                  <a:pt x="214147" y="230137"/>
                  <a:pt x="214147" y="224466"/>
                  <a:pt x="217556" y="220808"/>
                </a:cubicBezTo>
                <a:cubicBezTo>
                  <a:pt x="219376" y="219091"/>
                  <a:pt x="221784" y="218136"/>
                  <a:pt x="224287" y="218141"/>
                </a:cubicBezTo>
                <a:cubicBezTo>
                  <a:pt x="226799" y="218081"/>
                  <a:pt x="229228" y="219043"/>
                  <a:pt x="231018" y="220808"/>
                </a:cubicBezTo>
                <a:cubicBezTo>
                  <a:pt x="234732" y="224527"/>
                  <a:pt x="234732" y="230551"/>
                  <a:pt x="231018" y="234270"/>
                </a:cubicBezTo>
                <a:close/>
                <a:moveTo>
                  <a:pt x="211079" y="214204"/>
                </a:moveTo>
                <a:cubicBezTo>
                  <a:pt x="218443" y="206874"/>
                  <a:pt x="230355" y="206903"/>
                  <a:pt x="237685" y="214268"/>
                </a:cubicBezTo>
                <a:cubicBezTo>
                  <a:pt x="245015" y="221632"/>
                  <a:pt x="244986" y="233544"/>
                  <a:pt x="237621" y="240874"/>
                </a:cubicBezTo>
                <a:cubicBezTo>
                  <a:pt x="234236" y="244242"/>
                  <a:pt x="229695" y="246194"/>
                  <a:pt x="224921" y="246335"/>
                </a:cubicBezTo>
                <a:cubicBezTo>
                  <a:pt x="220137" y="246246"/>
                  <a:pt x="215577" y="244286"/>
                  <a:pt x="212221" y="240874"/>
                </a:cubicBezTo>
                <a:cubicBezTo>
                  <a:pt x="204857" y="233558"/>
                  <a:pt x="204817" y="221657"/>
                  <a:pt x="212133" y="214293"/>
                </a:cubicBezTo>
                <a:cubicBezTo>
                  <a:pt x="212162" y="214263"/>
                  <a:pt x="212192" y="214234"/>
                  <a:pt x="212221" y="214204"/>
                </a:cubicBezTo>
                <a:close/>
                <a:moveTo>
                  <a:pt x="174630" y="263861"/>
                </a:moveTo>
                <a:cubicBezTo>
                  <a:pt x="177927" y="259762"/>
                  <a:pt x="183923" y="259112"/>
                  <a:pt x="188022" y="262409"/>
                </a:cubicBezTo>
                <a:cubicBezTo>
                  <a:pt x="192121" y="265706"/>
                  <a:pt x="192771" y="271702"/>
                  <a:pt x="189473" y="275801"/>
                </a:cubicBezTo>
                <a:cubicBezTo>
                  <a:pt x="189062" y="276312"/>
                  <a:pt x="188599" y="276780"/>
                  <a:pt x="188092" y="277196"/>
                </a:cubicBezTo>
                <a:cubicBezTo>
                  <a:pt x="184373" y="280910"/>
                  <a:pt x="178349" y="280910"/>
                  <a:pt x="174630" y="277196"/>
                </a:cubicBezTo>
                <a:cubicBezTo>
                  <a:pt x="170947" y="273538"/>
                  <a:pt x="170928" y="267588"/>
                  <a:pt x="174585" y="263905"/>
                </a:cubicBezTo>
                <a:cubicBezTo>
                  <a:pt x="174600" y="263890"/>
                  <a:pt x="174615" y="263876"/>
                  <a:pt x="174630" y="263861"/>
                </a:cubicBezTo>
                <a:close/>
                <a:moveTo>
                  <a:pt x="181361" y="289261"/>
                </a:moveTo>
                <a:cubicBezTo>
                  <a:pt x="170980" y="289282"/>
                  <a:pt x="162548" y="280884"/>
                  <a:pt x="162527" y="270503"/>
                </a:cubicBezTo>
                <a:cubicBezTo>
                  <a:pt x="162506" y="260122"/>
                  <a:pt x="170904" y="251690"/>
                  <a:pt x="181285" y="251669"/>
                </a:cubicBezTo>
                <a:cubicBezTo>
                  <a:pt x="186323" y="251659"/>
                  <a:pt x="191155" y="253672"/>
                  <a:pt x="194696" y="257257"/>
                </a:cubicBezTo>
                <a:cubicBezTo>
                  <a:pt x="201941" y="264621"/>
                  <a:pt x="201941" y="276435"/>
                  <a:pt x="194696" y="283800"/>
                </a:cubicBezTo>
                <a:cubicBezTo>
                  <a:pt x="191153" y="287319"/>
                  <a:pt x="186355" y="289284"/>
                  <a:pt x="181361" y="289261"/>
                </a:cubicBezTo>
                <a:close/>
                <a:moveTo>
                  <a:pt x="301503" y="224872"/>
                </a:moveTo>
                <a:cubicBezTo>
                  <a:pt x="303303" y="223108"/>
                  <a:pt x="305714" y="222107"/>
                  <a:pt x="308234" y="222078"/>
                </a:cubicBezTo>
                <a:cubicBezTo>
                  <a:pt x="313494" y="222151"/>
                  <a:pt x="317699" y="226474"/>
                  <a:pt x="317626" y="231734"/>
                </a:cubicBezTo>
                <a:cubicBezTo>
                  <a:pt x="317592" y="234151"/>
                  <a:pt x="316641" y="236465"/>
                  <a:pt x="314965" y="238207"/>
                </a:cubicBezTo>
                <a:cubicBezTo>
                  <a:pt x="311191" y="241787"/>
                  <a:pt x="305276" y="241787"/>
                  <a:pt x="301503" y="238207"/>
                </a:cubicBezTo>
                <a:cubicBezTo>
                  <a:pt x="298210" y="234614"/>
                  <a:pt x="298210" y="229100"/>
                  <a:pt x="301503" y="225507"/>
                </a:cubicBezTo>
                <a:close/>
                <a:moveTo>
                  <a:pt x="308234" y="250272"/>
                </a:moveTo>
                <a:cubicBezTo>
                  <a:pt x="297793" y="249812"/>
                  <a:pt x="289702" y="240975"/>
                  <a:pt x="290162" y="230534"/>
                </a:cubicBezTo>
                <a:cubicBezTo>
                  <a:pt x="290367" y="225883"/>
                  <a:pt x="292280" y="221471"/>
                  <a:pt x="295534" y="218141"/>
                </a:cubicBezTo>
                <a:cubicBezTo>
                  <a:pt x="302995" y="211013"/>
                  <a:pt x="314743" y="211013"/>
                  <a:pt x="322204" y="218141"/>
                </a:cubicBezTo>
                <a:cubicBezTo>
                  <a:pt x="329449" y="225505"/>
                  <a:pt x="329449" y="237320"/>
                  <a:pt x="322204" y="244684"/>
                </a:cubicBezTo>
                <a:cubicBezTo>
                  <a:pt x="318682" y="248250"/>
                  <a:pt x="313881" y="250262"/>
                  <a:pt x="308869" y="250272"/>
                </a:cubicBezTo>
                <a:close/>
                <a:moveTo>
                  <a:pt x="274960" y="278085"/>
                </a:moveTo>
                <a:cubicBezTo>
                  <a:pt x="272535" y="282674"/>
                  <a:pt x="266849" y="284428"/>
                  <a:pt x="262260" y="282003"/>
                </a:cubicBezTo>
                <a:cubicBezTo>
                  <a:pt x="257670" y="279579"/>
                  <a:pt x="255916" y="273893"/>
                  <a:pt x="258341" y="269303"/>
                </a:cubicBezTo>
                <a:cubicBezTo>
                  <a:pt x="259224" y="267633"/>
                  <a:pt x="260589" y="266268"/>
                  <a:pt x="262260" y="265385"/>
                </a:cubicBezTo>
                <a:cubicBezTo>
                  <a:pt x="263971" y="263568"/>
                  <a:pt x="266368" y="262554"/>
                  <a:pt x="268864" y="262591"/>
                </a:cubicBezTo>
                <a:cubicBezTo>
                  <a:pt x="274124" y="262664"/>
                  <a:pt x="278329" y="266987"/>
                  <a:pt x="278256" y="272247"/>
                </a:cubicBezTo>
                <a:cubicBezTo>
                  <a:pt x="278222" y="274664"/>
                  <a:pt x="277271" y="276978"/>
                  <a:pt x="275595" y="278720"/>
                </a:cubicBezTo>
                <a:close/>
                <a:moveTo>
                  <a:pt x="255021" y="258146"/>
                </a:moveTo>
                <a:cubicBezTo>
                  <a:pt x="262322" y="250766"/>
                  <a:pt x="274222" y="250703"/>
                  <a:pt x="281602" y="258004"/>
                </a:cubicBezTo>
                <a:cubicBezTo>
                  <a:pt x="288981" y="265305"/>
                  <a:pt x="289045" y="277206"/>
                  <a:pt x="281744" y="284585"/>
                </a:cubicBezTo>
                <a:cubicBezTo>
                  <a:pt x="278051" y="288317"/>
                  <a:pt x="272967" y="290335"/>
                  <a:pt x="267721" y="290150"/>
                </a:cubicBezTo>
                <a:cubicBezTo>
                  <a:pt x="262939" y="290048"/>
                  <a:pt x="258384" y="288089"/>
                  <a:pt x="255021" y="284689"/>
                </a:cubicBezTo>
                <a:cubicBezTo>
                  <a:pt x="247691" y="277437"/>
                  <a:pt x="247628" y="265617"/>
                  <a:pt x="254879" y="258287"/>
                </a:cubicBezTo>
                <a:cubicBezTo>
                  <a:pt x="254926" y="258240"/>
                  <a:pt x="254973" y="258193"/>
                  <a:pt x="255021" y="258146"/>
                </a:cubicBezTo>
                <a:close/>
                <a:moveTo>
                  <a:pt x="212095" y="301072"/>
                </a:moveTo>
                <a:cubicBezTo>
                  <a:pt x="204765" y="308323"/>
                  <a:pt x="204702" y="320144"/>
                  <a:pt x="211953" y="327473"/>
                </a:cubicBezTo>
                <a:cubicBezTo>
                  <a:pt x="212000" y="327521"/>
                  <a:pt x="212047" y="327568"/>
                  <a:pt x="212095" y="327615"/>
                </a:cubicBezTo>
                <a:cubicBezTo>
                  <a:pt x="215429" y="331073"/>
                  <a:pt x="219992" y="333081"/>
                  <a:pt x="224795" y="333203"/>
                </a:cubicBezTo>
                <a:cubicBezTo>
                  <a:pt x="229807" y="333193"/>
                  <a:pt x="234607" y="331181"/>
                  <a:pt x="238130" y="327615"/>
                </a:cubicBezTo>
                <a:cubicBezTo>
                  <a:pt x="245375" y="320251"/>
                  <a:pt x="245375" y="308436"/>
                  <a:pt x="238130" y="301072"/>
                </a:cubicBezTo>
                <a:cubicBezTo>
                  <a:pt x="230881" y="294170"/>
                  <a:pt x="219543" y="294004"/>
                  <a:pt x="212095" y="300691"/>
                </a:cubicBezTo>
                <a:close/>
              </a:path>
            </a:pathLst>
          </a:custGeom>
          <a:solidFill>
            <a:srgbClr val="3ECDC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8DE415CB-C35C-4B66-B437-474D71F6ECB4}"/>
              </a:ext>
            </a:extLst>
          </p:cNvPr>
          <p:cNvSpPr/>
          <p:nvPr/>
        </p:nvSpPr>
        <p:spPr>
          <a:xfrm>
            <a:off x="502290" y="2058523"/>
            <a:ext cx="1226154" cy="1403281"/>
          </a:xfrm>
          <a:custGeom>
            <a:avLst/>
            <a:gdLst>
              <a:gd name="connsiteX0" fmla="*/ 260344 w 1226154"/>
              <a:gd name="connsiteY0" fmla="*/ 262528 h 1403281"/>
              <a:gd name="connsiteX1" fmla="*/ 303143 w 1226154"/>
              <a:gd name="connsiteY1" fmla="*/ 235604 h 1403281"/>
              <a:gd name="connsiteX2" fmla="*/ 216910 w 1226154"/>
              <a:gd name="connsiteY2" fmla="*/ 134004 h 1403281"/>
              <a:gd name="connsiteX3" fmla="*/ 140710 w 1226154"/>
              <a:gd name="connsiteY3" fmla="*/ 198520 h 1403281"/>
              <a:gd name="connsiteX4" fmla="*/ 226816 w 1226154"/>
              <a:gd name="connsiteY4" fmla="*/ 300120 h 1403281"/>
              <a:gd name="connsiteX5" fmla="*/ 260598 w 1226154"/>
              <a:gd name="connsiteY5" fmla="*/ 262020 h 1403281"/>
              <a:gd name="connsiteX6" fmla="*/ 682873 w 1226154"/>
              <a:gd name="connsiteY6" fmla="*/ 546119 h 1403281"/>
              <a:gd name="connsiteX7" fmla="*/ 467862 w 1226154"/>
              <a:gd name="connsiteY7" fmla="*/ 725062 h 1403281"/>
              <a:gd name="connsiteX8" fmla="*/ 476625 w 1226154"/>
              <a:gd name="connsiteY8" fmla="*/ 735476 h 1403281"/>
              <a:gd name="connsiteX9" fmla="*/ 550158 w 1226154"/>
              <a:gd name="connsiteY9" fmla="*/ 673246 h 1403281"/>
              <a:gd name="connsiteX10" fmla="*/ 574542 w 1226154"/>
              <a:gd name="connsiteY10" fmla="*/ 675278 h 1403281"/>
              <a:gd name="connsiteX11" fmla="*/ 572510 w 1226154"/>
              <a:gd name="connsiteY11" fmla="*/ 699662 h 1403281"/>
              <a:gd name="connsiteX12" fmla="*/ 498850 w 1226154"/>
              <a:gd name="connsiteY12" fmla="*/ 761892 h 1403281"/>
              <a:gd name="connsiteX13" fmla="*/ 532759 w 1226154"/>
              <a:gd name="connsiteY13" fmla="*/ 802024 h 1403281"/>
              <a:gd name="connsiteX14" fmla="*/ 573653 w 1226154"/>
              <a:gd name="connsiteY14" fmla="*/ 767480 h 1403281"/>
              <a:gd name="connsiteX15" fmla="*/ 597899 w 1226154"/>
              <a:gd name="connsiteY15" fmla="*/ 770448 h 1403281"/>
              <a:gd name="connsiteX16" fmla="*/ 595878 w 1226154"/>
              <a:gd name="connsiteY16" fmla="*/ 793896 h 1403281"/>
              <a:gd name="connsiteX17" fmla="*/ 554984 w 1226154"/>
              <a:gd name="connsiteY17" fmla="*/ 828313 h 1403281"/>
              <a:gd name="connsiteX18" fmla="*/ 595116 w 1226154"/>
              <a:gd name="connsiteY18" fmla="*/ 875938 h 1403281"/>
              <a:gd name="connsiteX19" fmla="*/ 668776 w 1226154"/>
              <a:gd name="connsiteY19" fmla="*/ 813835 h 1403281"/>
              <a:gd name="connsiteX20" fmla="*/ 693351 w 1226154"/>
              <a:gd name="connsiteY20" fmla="*/ 815677 h 1403281"/>
              <a:gd name="connsiteX21" fmla="*/ 691509 w 1226154"/>
              <a:gd name="connsiteY21" fmla="*/ 840251 h 1403281"/>
              <a:gd name="connsiteX22" fmla="*/ 617976 w 1226154"/>
              <a:gd name="connsiteY22" fmla="*/ 902354 h 1403281"/>
              <a:gd name="connsiteX23" fmla="*/ 662299 w 1226154"/>
              <a:gd name="connsiteY23" fmla="*/ 954805 h 1403281"/>
              <a:gd name="connsiteX24" fmla="*/ 703066 w 1226154"/>
              <a:gd name="connsiteY24" fmla="*/ 920261 h 1403281"/>
              <a:gd name="connsiteX25" fmla="*/ 727450 w 1226154"/>
              <a:gd name="connsiteY25" fmla="*/ 922293 h 1403281"/>
              <a:gd name="connsiteX26" fmla="*/ 725418 w 1226154"/>
              <a:gd name="connsiteY26" fmla="*/ 946677 h 1403281"/>
              <a:gd name="connsiteX27" fmla="*/ 684524 w 1226154"/>
              <a:gd name="connsiteY27" fmla="*/ 981221 h 1403281"/>
              <a:gd name="connsiteX28" fmla="*/ 724656 w 1226154"/>
              <a:gd name="connsiteY28" fmla="*/ 1028719 h 1403281"/>
              <a:gd name="connsiteX29" fmla="*/ 798316 w 1226154"/>
              <a:gd name="connsiteY29" fmla="*/ 966616 h 1403281"/>
              <a:gd name="connsiteX30" fmla="*/ 822562 w 1226154"/>
              <a:gd name="connsiteY30" fmla="*/ 969584 h 1403281"/>
              <a:gd name="connsiteX31" fmla="*/ 820541 w 1226154"/>
              <a:gd name="connsiteY31" fmla="*/ 993032 h 1403281"/>
              <a:gd name="connsiteX32" fmla="*/ 747008 w 1226154"/>
              <a:gd name="connsiteY32" fmla="*/ 1055135 h 1403281"/>
              <a:gd name="connsiteX33" fmla="*/ 748913 w 1226154"/>
              <a:gd name="connsiteY33" fmla="*/ 1057421 h 1403281"/>
              <a:gd name="connsiteX34" fmla="*/ 945509 w 1226154"/>
              <a:gd name="connsiteY34" fmla="*/ 1074058 h 1403281"/>
              <a:gd name="connsiteX35" fmla="*/ 962365 w 1226154"/>
              <a:gd name="connsiteY35" fmla="*/ 877213 h 1403281"/>
              <a:gd name="connsiteX36" fmla="*/ 962146 w 1226154"/>
              <a:gd name="connsiteY36" fmla="*/ 876954 h 1403281"/>
              <a:gd name="connsiteX37" fmla="*/ 682746 w 1226154"/>
              <a:gd name="connsiteY37" fmla="*/ 546754 h 1403281"/>
              <a:gd name="connsiteX38" fmla="*/ 448304 w 1226154"/>
              <a:gd name="connsiteY38" fmla="*/ 701948 h 1403281"/>
              <a:gd name="connsiteX39" fmla="*/ 436493 w 1226154"/>
              <a:gd name="connsiteY39" fmla="*/ 687851 h 1403281"/>
              <a:gd name="connsiteX40" fmla="*/ 477260 w 1226154"/>
              <a:gd name="connsiteY40" fmla="*/ 653434 h 1403281"/>
              <a:gd name="connsiteX41" fmla="*/ 478484 w 1226154"/>
              <a:gd name="connsiteY41" fmla="*/ 629038 h 1403281"/>
              <a:gd name="connsiteX42" fmla="*/ 455035 w 1226154"/>
              <a:gd name="connsiteY42" fmla="*/ 627018 h 1403281"/>
              <a:gd name="connsiteX43" fmla="*/ 414141 w 1226154"/>
              <a:gd name="connsiteY43" fmla="*/ 661562 h 1403281"/>
              <a:gd name="connsiteX44" fmla="*/ 369818 w 1226154"/>
              <a:gd name="connsiteY44" fmla="*/ 608476 h 1403281"/>
              <a:gd name="connsiteX45" fmla="*/ 443478 w 1226154"/>
              <a:gd name="connsiteY45" fmla="*/ 546373 h 1403281"/>
              <a:gd name="connsiteX46" fmla="*/ 445510 w 1226154"/>
              <a:gd name="connsiteY46" fmla="*/ 521989 h 1403281"/>
              <a:gd name="connsiteX47" fmla="*/ 421126 w 1226154"/>
              <a:gd name="connsiteY47" fmla="*/ 519957 h 1403281"/>
              <a:gd name="connsiteX48" fmla="*/ 347593 w 1226154"/>
              <a:gd name="connsiteY48" fmla="*/ 583076 h 1403281"/>
              <a:gd name="connsiteX49" fmla="*/ 307461 w 1226154"/>
              <a:gd name="connsiteY49" fmla="*/ 535451 h 1403281"/>
              <a:gd name="connsiteX50" fmla="*/ 348609 w 1226154"/>
              <a:gd name="connsiteY50" fmla="*/ 500653 h 1403281"/>
              <a:gd name="connsiteX51" fmla="*/ 351577 w 1226154"/>
              <a:gd name="connsiteY51" fmla="*/ 476408 h 1403281"/>
              <a:gd name="connsiteX52" fmla="*/ 327331 w 1226154"/>
              <a:gd name="connsiteY52" fmla="*/ 473440 h 1403281"/>
              <a:gd name="connsiteX53" fmla="*/ 326384 w 1226154"/>
              <a:gd name="connsiteY53" fmla="*/ 474237 h 1403281"/>
              <a:gd name="connsiteX54" fmla="*/ 285109 w 1226154"/>
              <a:gd name="connsiteY54" fmla="*/ 508654 h 1403281"/>
              <a:gd name="connsiteX55" fmla="*/ 273425 w 1226154"/>
              <a:gd name="connsiteY55" fmla="*/ 494811 h 1403281"/>
              <a:gd name="connsiteX56" fmla="*/ 289489 w 1226154"/>
              <a:gd name="connsiteY56" fmla="*/ 297900 h 1403281"/>
              <a:gd name="connsiteX57" fmla="*/ 379978 w 1226154"/>
              <a:gd name="connsiteY57" fmla="*/ 264687 h 1403281"/>
              <a:gd name="connsiteX58" fmla="*/ 392678 w 1226154"/>
              <a:gd name="connsiteY58" fmla="*/ 264687 h 1403281"/>
              <a:gd name="connsiteX59" fmla="*/ 487801 w 1226154"/>
              <a:gd name="connsiteY59" fmla="*/ 313836 h 1403281"/>
              <a:gd name="connsiteX60" fmla="*/ 663950 w 1226154"/>
              <a:gd name="connsiteY60" fmla="*/ 522624 h 1403281"/>
              <a:gd name="connsiteX61" fmla="*/ 448304 w 1226154"/>
              <a:gd name="connsiteY61" fmla="*/ 701948 h 1403281"/>
              <a:gd name="connsiteX62" fmla="*/ 132709 w 1226154"/>
              <a:gd name="connsiteY62" fmla="*/ 111652 h 1403281"/>
              <a:gd name="connsiteX63" fmla="*/ 259709 w 1226154"/>
              <a:gd name="connsiteY63" fmla="*/ 45993 h 1403281"/>
              <a:gd name="connsiteX64" fmla="*/ 239770 w 1226154"/>
              <a:gd name="connsiteY64" fmla="*/ 89554 h 1403281"/>
              <a:gd name="connsiteX65" fmla="*/ 236976 w 1226154"/>
              <a:gd name="connsiteY65" fmla="*/ 86252 h 1403281"/>
              <a:gd name="connsiteX66" fmla="*/ 204591 w 1226154"/>
              <a:gd name="connsiteY66" fmla="*/ 83585 h 1403281"/>
              <a:gd name="connsiteX67" fmla="*/ 92958 w 1226154"/>
              <a:gd name="connsiteY67" fmla="*/ 177819 h 1403281"/>
              <a:gd name="connsiteX68" fmla="*/ 84830 w 1226154"/>
              <a:gd name="connsiteY68" fmla="*/ 193440 h 1403281"/>
              <a:gd name="connsiteX69" fmla="*/ 90291 w 1226154"/>
              <a:gd name="connsiteY69" fmla="*/ 210204 h 1403281"/>
              <a:gd name="connsiteX70" fmla="*/ 92958 w 1226154"/>
              <a:gd name="connsiteY70" fmla="*/ 213506 h 1403281"/>
              <a:gd name="connsiteX71" fmla="*/ 46730 w 1226154"/>
              <a:gd name="connsiteY71" fmla="*/ 226206 h 1403281"/>
              <a:gd name="connsiteX72" fmla="*/ 132709 w 1226154"/>
              <a:gd name="connsiteY72" fmla="*/ 111906 h 1403281"/>
              <a:gd name="connsiteX73" fmla="*/ 295269 w 1226154"/>
              <a:gd name="connsiteY73" fmla="*/ 16021 h 1403281"/>
              <a:gd name="connsiteX74" fmla="*/ 269869 w 1226154"/>
              <a:gd name="connsiteY74" fmla="*/ 125749 h 1403281"/>
              <a:gd name="connsiteX75" fmla="*/ 350387 w 1226154"/>
              <a:gd name="connsiteY75" fmla="*/ 221253 h 1403281"/>
              <a:gd name="connsiteX76" fmla="*/ 521583 w 1226154"/>
              <a:gd name="connsiteY76" fmla="*/ 284753 h 1403281"/>
              <a:gd name="connsiteX77" fmla="*/ 996563 w 1226154"/>
              <a:gd name="connsiteY77" fmla="*/ 847490 h 1403281"/>
              <a:gd name="connsiteX78" fmla="*/ 991102 w 1226154"/>
              <a:gd name="connsiteY78" fmla="*/ 1093362 h 1403281"/>
              <a:gd name="connsiteX79" fmla="*/ 1220718 w 1226154"/>
              <a:gd name="connsiteY79" fmla="*/ 1365396 h 1403281"/>
              <a:gd name="connsiteX80" fmla="*/ 1217988 w 1226154"/>
              <a:gd name="connsiteY80" fmla="*/ 1397845 h 1403281"/>
              <a:gd name="connsiteX81" fmla="*/ 1185539 w 1226154"/>
              <a:gd name="connsiteY81" fmla="*/ 1395114 h 1403281"/>
              <a:gd name="connsiteX82" fmla="*/ 955796 w 1226154"/>
              <a:gd name="connsiteY82" fmla="*/ 1123080 h 1403281"/>
              <a:gd name="connsiteX83" fmla="*/ 712464 w 1226154"/>
              <a:gd name="connsiteY83" fmla="*/ 1087266 h 1403281"/>
              <a:gd name="connsiteX84" fmla="*/ 237484 w 1226154"/>
              <a:gd name="connsiteY84" fmla="*/ 524656 h 1403281"/>
              <a:gd name="connsiteX85" fmla="*/ 194304 w 1226154"/>
              <a:gd name="connsiteY85" fmla="*/ 389020 h 1403281"/>
              <a:gd name="connsiteX86" fmla="*/ 203575 w 1226154"/>
              <a:gd name="connsiteY86" fmla="*/ 345205 h 1403281"/>
              <a:gd name="connsiteX87" fmla="*/ 123184 w 1226154"/>
              <a:gd name="connsiteY87" fmla="*/ 249955 h 1403281"/>
              <a:gd name="connsiteX88" fmla="*/ 97784 w 1226154"/>
              <a:gd name="connsiteY88" fmla="*/ 261385 h 1403281"/>
              <a:gd name="connsiteX89" fmla="*/ 49651 w 1226154"/>
              <a:gd name="connsiteY89" fmla="*/ 272307 h 1403281"/>
              <a:gd name="connsiteX90" fmla="*/ 10281 w 1226154"/>
              <a:gd name="connsiteY90" fmla="*/ 256051 h 1403281"/>
              <a:gd name="connsiteX91" fmla="*/ 102102 w 1226154"/>
              <a:gd name="connsiteY91" fmla="*/ 76600 h 1403281"/>
              <a:gd name="connsiteX92" fmla="*/ 294380 w 1226154"/>
              <a:gd name="connsiteY92" fmla="*/ 16148 h 1403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26154" h="1403281">
                <a:moveTo>
                  <a:pt x="260344" y="262528"/>
                </a:moveTo>
                <a:cubicBezTo>
                  <a:pt x="273299" y="251620"/>
                  <a:pt x="287702" y="242559"/>
                  <a:pt x="303143" y="235604"/>
                </a:cubicBezTo>
                <a:lnTo>
                  <a:pt x="216910" y="134004"/>
                </a:lnTo>
                <a:lnTo>
                  <a:pt x="140710" y="198520"/>
                </a:lnTo>
                <a:lnTo>
                  <a:pt x="226816" y="300120"/>
                </a:lnTo>
                <a:cubicBezTo>
                  <a:pt x="236311" y="285958"/>
                  <a:pt x="247675" y="273142"/>
                  <a:pt x="260598" y="262020"/>
                </a:cubicBezTo>
                <a:close/>
                <a:moveTo>
                  <a:pt x="682873" y="546119"/>
                </a:moveTo>
                <a:lnTo>
                  <a:pt x="467862" y="725062"/>
                </a:lnTo>
                <a:lnTo>
                  <a:pt x="476625" y="735476"/>
                </a:lnTo>
                <a:lnTo>
                  <a:pt x="550158" y="673246"/>
                </a:lnTo>
                <a:cubicBezTo>
                  <a:pt x="557453" y="667074"/>
                  <a:pt x="568370" y="667984"/>
                  <a:pt x="574542" y="675278"/>
                </a:cubicBezTo>
                <a:cubicBezTo>
                  <a:pt x="580715" y="682573"/>
                  <a:pt x="579805" y="693490"/>
                  <a:pt x="572510" y="699662"/>
                </a:cubicBezTo>
                <a:lnTo>
                  <a:pt x="498850" y="761892"/>
                </a:lnTo>
                <a:lnTo>
                  <a:pt x="532759" y="802024"/>
                </a:lnTo>
                <a:lnTo>
                  <a:pt x="573653" y="767480"/>
                </a:lnTo>
                <a:cubicBezTo>
                  <a:pt x="581168" y="761605"/>
                  <a:pt x="592023" y="762933"/>
                  <a:pt x="597899" y="770448"/>
                </a:cubicBezTo>
                <a:cubicBezTo>
                  <a:pt x="603479" y="777584"/>
                  <a:pt x="602597" y="787819"/>
                  <a:pt x="595878" y="793896"/>
                </a:cubicBezTo>
                <a:lnTo>
                  <a:pt x="554984" y="828313"/>
                </a:lnTo>
                <a:lnTo>
                  <a:pt x="595116" y="875938"/>
                </a:lnTo>
                <a:lnTo>
                  <a:pt x="668776" y="813835"/>
                </a:lnTo>
                <a:cubicBezTo>
                  <a:pt x="676071" y="807558"/>
                  <a:pt x="687073" y="808382"/>
                  <a:pt x="693351" y="815677"/>
                </a:cubicBezTo>
                <a:cubicBezTo>
                  <a:pt x="699628" y="822971"/>
                  <a:pt x="698804" y="833974"/>
                  <a:pt x="691509" y="840251"/>
                </a:cubicBezTo>
                <a:lnTo>
                  <a:pt x="617976" y="902354"/>
                </a:lnTo>
                <a:lnTo>
                  <a:pt x="662299" y="954805"/>
                </a:lnTo>
                <a:lnTo>
                  <a:pt x="703066" y="920261"/>
                </a:lnTo>
                <a:cubicBezTo>
                  <a:pt x="710361" y="914089"/>
                  <a:pt x="721278" y="914998"/>
                  <a:pt x="727450" y="922293"/>
                </a:cubicBezTo>
                <a:cubicBezTo>
                  <a:pt x="733623" y="929588"/>
                  <a:pt x="732713" y="940505"/>
                  <a:pt x="725418" y="946677"/>
                </a:cubicBezTo>
                <a:lnTo>
                  <a:pt x="684524" y="981221"/>
                </a:lnTo>
                <a:lnTo>
                  <a:pt x="724656" y="1028719"/>
                </a:lnTo>
                <a:lnTo>
                  <a:pt x="798316" y="966616"/>
                </a:lnTo>
                <a:cubicBezTo>
                  <a:pt x="805831" y="960740"/>
                  <a:pt x="816686" y="962069"/>
                  <a:pt x="822562" y="969584"/>
                </a:cubicBezTo>
                <a:cubicBezTo>
                  <a:pt x="828142" y="976720"/>
                  <a:pt x="827260" y="986955"/>
                  <a:pt x="820541" y="993032"/>
                </a:cubicBezTo>
                <a:lnTo>
                  <a:pt x="747008" y="1055135"/>
                </a:lnTo>
                <a:lnTo>
                  <a:pt x="748913" y="1057421"/>
                </a:lnTo>
                <a:cubicBezTo>
                  <a:pt x="798659" y="1116204"/>
                  <a:pt x="886592" y="1123645"/>
                  <a:pt x="945509" y="1074058"/>
                </a:cubicBezTo>
                <a:cubicBezTo>
                  <a:pt x="1004521" y="1024355"/>
                  <a:pt x="1012067" y="936225"/>
                  <a:pt x="962365" y="877213"/>
                </a:cubicBezTo>
                <a:cubicBezTo>
                  <a:pt x="962292" y="877127"/>
                  <a:pt x="962219" y="877040"/>
                  <a:pt x="962146" y="876954"/>
                </a:cubicBezTo>
                <a:lnTo>
                  <a:pt x="682746" y="546754"/>
                </a:lnTo>
                <a:close/>
                <a:moveTo>
                  <a:pt x="448304" y="701948"/>
                </a:moveTo>
                <a:lnTo>
                  <a:pt x="436493" y="687851"/>
                </a:lnTo>
                <a:lnTo>
                  <a:pt x="477260" y="653434"/>
                </a:lnTo>
                <a:cubicBezTo>
                  <a:pt x="484335" y="647035"/>
                  <a:pt x="484882" y="636113"/>
                  <a:pt x="478484" y="629038"/>
                </a:cubicBezTo>
                <a:cubicBezTo>
                  <a:pt x="472407" y="622320"/>
                  <a:pt x="462172" y="621438"/>
                  <a:pt x="455035" y="627018"/>
                </a:cubicBezTo>
                <a:lnTo>
                  <a:pt x="414141" y="661562"/>
                </a:lnTo>
                <a:lnTo>
                  <a:pt x="369818" y="608476"/>
                </a:lnTo>
                <a:lnTo>
                  <a:pt x="443478" y="546373"/>
                </a:lnTo>
                <a:cubicBezTo>
                  <a:pt x="450773" y="540201"/>
                  <a:pt x="451683" y="529284"/>
                  <a:pt x="445510" y="521989"/>
                </a:cubicBezTo>
                <a:cubicBezTo>
                  <a:pt x="439338" y="514695"/>
                  <a:pt x="428421" y="513785"/>
                  <a:pt x="421126" y="519957"/>
                </a:cubicBezTo>
                <a:lnTo>
                  <a:pt x="347593" y="583076"/>
                </a:lnTo>
                <a:lnTo>
                  <a:pt x="307461" y="535451"/>
                </a:lnTo>
                <a:lnTo>
                  <a:pt x="348609" y="500653"/>
                </a:lnTo>
                <a:cubicBezTo>
                  <a:pt x="356124" y="494777"/>
                  <a:pt x="357452" y="483922"/>
                  <a:pt x="351577" y="476408"/>
                </a:cubicBezTo>
                <a:cubicBezTo>
                  <a:pt x="345701" y="468893"/>
                  <a:pt x="334846" y="467564"/>
                  <a:pt x="327331" y="473440"/>
                </a:cubicBezTo>
                <a:cubicBezTo>
                  <a:pt x="327006" y="473694"/>
                  <a:pt x="326690" y="473960"/>
                  <a:pt x="326384" y="474237"/>
                </a:cubicBezTo>
                <a:lnTo>
                  <a:pt x="285109" y="508654"/>
                </a:lnTo>
                <a:lnTo>
                  <a:pt x="273425" y="494811"/>
                </a:lnTo>
                <a:cubicBezTo>
                  <a:pt x="223485" y="436000"/>
                  <a:pt x="230677" y="347839"/>
                  <a:pt x="289489" y="297900"/>
                </a:cubicBezTo>
                <a:cubicBezTo>
                  <a:pt x="314756" y="276444"/>
                  <a:pt x="346830" y="264672"/>
                  <a:pt x="379978" y="264687"/>
                </a:cubicBezTo>
                <a:cubicBezTo>
                  <a:pt x="384042" y="264687"/>
                  <a:pt x="387979" y="264687"/>
                  <a:pt x="392678" y="264687"/>
                </a:cubicBezTo>
                <a:cubicBezTo>
                  <a:pt x="429655" y="267787"/>
                  <a:pt x="463879" y="285470"/>
                  <a:pt x="487801" y="313836"/>
                </a:cubicBezTo>
                <a:lnTo>
                  <a:pt x="663950" y="522624"/>
                </a:lnTo>
                <a:lnTo>
                  <a:pt x="448304" y="701948"/>
                </a:lnTo>
                <a:close/>
                <a:moveTo>
                  <a:pt x="132709" y="111652"/>
                </a:moveTo>
                <a:cubicBezTo>
                  <a:pt x="197606" y="56788"/>
                  <a:pt x="247771" y="42945"/>
                  <a:pt x="259709" y="45993"/>
                </a:cubicBezTo>
                <a:cubicBezTo>
                  <a:pt x="257035" y="62022"/>
                  <a:pt x="250154" y="77054"/>
                  <a:pt x="239770" y="89554"/>
                </a:cubicBezTo>
                <a:lnTo>
                  <a:pt x="236976" y="86252"/>
                </a:lnTo>
                <a:cubicBezTo>
                  <a:pt x="228767" y="76578"/>
                  <a:pt x="214272" y="75384"/>
                  <a:pt x="204591" y="83585"/>
                </a:cubicBezTo>
                <a:lnTo>
                  <a:pt x="92958" y="177819"/>
                </a:lnTo>
                <a:cubicBezTo>
                  <a:pt x="88272" y="181732"/>
                  <a:pt x="85345" y="187357"/>
                  <a:pt x="84830" y="193440"/>
                </a:cubicBezTo>
                <a:cubicBezTo>
                  <a:pt x="84277" y="199540"/>
                  <a:pt x="86251" y="205600"/>
                  <a:pt x="90291" y="210204"/>
                </a:cubicBezTo>
                <a:lnTo>
                  <a:pt x="92958" y="213506"/>
                </a:lnTo>
                <a:cubicBezTo>
                  <a:pt x="69463" y="224428"/>
                  <a:pt x="52953" y="227476"/>
                  <a:pt x="46730" y="226206"/>
                </a:cubicBezTo>
                <a:cubicBezTo>
                  <a:pt x="45714" y="213506"/>
                  <a:pt x="67812" y="166897"/>
                  <a:pt x="132709" y="111906"/>
                </a:cubicBezTo>
                <a:close/>
                <a:moveTo>
                  <a:pt x="295269" y="16021"/>
                </a:moveTo>
                <a:cubicBezTo>
                  <a:pt x="317113" y="41421"/>
                  <a:pt x="301873" y="83839"/>
                  <a:pt x="269869" y="125749"/>
                </a:cubicBezTo>
                <a:lnTo>
                  <a:pt x="350387" y="221253"/>
                </a:lnTo>
                <a:cubicBezTo>
                  <a:pt x="414634" y="210986"/>
                  <a:pt x="479572" y="235072"/>
                  <a:pt x="521583" y="284753"/>
                </a:cubicBezTo>
                <a:lnTo>
                  <a:pt x="996563" y="847490"/>
                </a:lnTo>
                <a:cubicBezTo>
                  <a:pt x="1057062" y="919078"/>
                  <a:pt x="1054720" y="1024531"/>
                  <a:pt x="991102" y="1093362"/>
                </a:cubicBezTo>
                <a:lnTo>
                  <a:pt x="1220718" y="1365396"/>
                </a:lnTo>
                <a:cubicBezTo>
                  <a:pt x="1228925" y="1375111"/>
                  <a:pt x="1227702" y="1389638"/>
                  <a:pt x="1217988" y="1397845"/>
                </a:cubicBezTo>
                <a:cubicBezTo>
                  <a:pt x="1208273" y="1406051"/>
                  <a:pt x="1193746" y="1404829"/>
                  <a:pt x="1185539" y="1395114"/>
                </a:cubicBezTo>
                <a:lnTo>
                  <a:pt x="955796" y="1123080"/>
                </a:lnTo>
                <a:cubicBezTo>
                  <a:pt x="877261" y="1174218"/>
                  <a:pt x="772935" y="1158863"/>
                  <a:pt x="712464" y="1087266"/>
                </a:cubicBezTo>
                <a:lnTo>
                  <a:pt x="237484" y="524656"/>
                </a:lnTo>
                <a:cubicBezTo>
                  <a:pt x="205568" y="487017"/>
                  <a:pt x="190022" y="438183"/>
                  <a:pt x="194304" y="389020"/>
                </a:cubicBezTo>
                <a:cubicBezTo>
                  <a:pt x="195640" y="374098"/>
                  <a:pt x="198752" y="359389"/>
                  <a:pt x="203575" y="345205"/>
                </a:cubicBezTo>
                <a:lnTo>
                  <a:pt x="123184" y="249955"/>
                </a:lnTo>
                <a:cubicBezTo>
                  <a:pt x="114934" y="254229"/>
                  <a:pt x="106454" y="258044"/>
                  <a:pt x="97784" y="261385"/>
                </a:cubicBezTo>
                <a:cubicBezTo>
                  <a:pt x="82574" y="268035"/>
                  <a:pt x="66242" y="271741"/>
                  <a:pt x="49651" y="272307"/>
                </a:cubicBezTo>
                <a:cubicBezTo>
                  <a:pt x="34740" y="273152"/>
                  <a:pt x="20253" y="267170"/>
                  <a:pt x="10281" y="256051"/>
                </a:cubicBezTo>
                <a:cubicBezTo>
                  <a:pt x="-24263" y="215157"/>
                  <a:pt x="33776" y="134385"/>
                  <a:pt x="102102" y="76600"/>
                </a:cubicBezTo>
                <a:cubicBezTo>
                  <a:pt x="170428" y="18815"/>
                  <a:pt x="259836" y="-25000"/>
                  <a:pt x="294380" y="16148"/>
                </a:cubicBezTo>
                <a:close/>
              </a:path>
            </a:pathLst>
          </a:custGeom>
          <a:solidFill>
            <a:srgbClr val="3ECDC7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+123 456 789">
            <a:extLst>
              <a:ext uri="{FF2B5EF4-FFF2-40B4-BE49-F238E27FC236}">
                <a16:creationId xmlns:a16="http://schemas.microsoft.com/office/drawing/2014/main" id="{0E910871-CA2C-41C0-ADBA-1A26E33E9A42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52" name="www.yourwebsite.com">
            <a:extLst>
              <a:ext uri="{FF2B5EF4-FFF2-40B4-BE49-F238E27FC236}">
                <a16:creationId xmlns:a16="http://schemas.microsoft.com/office/drawing/2014/main" id="{A0AEA39E-3D3E-4D85-B9FC-4A43874EB663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3" name="CONTACT US">
            <a:extLst>
              <a:ext uri="{FF2B5EF4-FFF2-40B4-BE49-F238E27FC236}">
                <a16:creationId xmlns:a16="http://schemas.microsoft.com/office/drawing/2014/main" id="{43C49AA4-E407-45EE-ADC8-DF7CBC2682AE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1738725452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50927048-6093-764A-BEE2-DCE8D7D67CD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A25A6A9-E7A0-4381-9B4D-F6DAC78A12C1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solidFill>
            <a:srgbClr val="004FA5"/>
          </a:soli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C29230AD-9D58-4950-BCC6-0A91259BAE6C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54E5BACD-5C58-4B75-A833-152DA90F0938}"/>
              </a:ext>
            </a:extLst>
          </p:cNvPr>
          <p:cNvSpPr/>
          <p:nvPr/>
        </p:nvSpPr>
        <p:spPr>
          <a:xfrm>
            <a:off x="577214" y="3018917"/>
            <a:ext cx="1490853" cy="295782"/>
          </a:xfrm>
          <a:custGeom>
            <a:avLst/>
            <a:gdLst>
              <a:gd name="connsiteX0" fmla="*/ 1342898 w 1490853"/>
              <a:gd name="connsiteY0" fmla="*/ 295783 h 295782"/>
              <a:gd name="connsiteX1" fmla="*/ 147828 w 1490853"/>
              <a:gd name="connsiteY1" fmla="*/ 295783 h 295782"/>
              <a:gd name="connsiteX2" fmla="*/ 0 w 1490853"/>
              <a:gd name="connsiteY2" fmla="*/ 147955 h 295782"/>
              <a:gd name="connsiteX3" fmla="*/ 0 w 1490853"/>
              <a:gd name="connsiteY3" fmla="*/ 147828 h 295782"/>
              <a:gd name="connsiteX4" fmla="*/ 0 w 1490853"/>
              <a:gd name="connsiteY4" fmla="*/ 147828 h 295782"/>
              <a:gd name="connsiteX5" fmla="*/ 147828 w 1490853"/>
              <a:gd name="connsiteY5" fmla="*/ 0 h 295782"/>
              <a:gd name="connsiteX6" fmla="*/ 1342898 w 1490853"/>
              <a:gd name="connsiteY6" fmla="*/ 0 h 295782"/>
              <a:gd name="connsiteX7" fmla="*/ 1490853 w 1490853"/>
              <a:gd name="connsiteY7" fmla="*/ 147701 h 295782"/>
              <a:gd name="connsiteX8" fmla="*/ 1490853 w 1490853"/>
              <a:gd name="connsiteY8" fmla="*/ 147828 h 295782"/>
              <a:gd name="connsiteX9" fmla="*/ 1490853 w 1490853"/>
              <a:gd name="connsiteY9" fmla="*/ 147828 h 295782"/>
              <a:gd name="connsiteX10" fmla="*/ 1343152 w 1490853"/>
              <a:gd name="connsiteY10" fmla="*/ 295783 h 295782"/>
              <a:gd name="connsiteX11" fmla="*/ 1342898 w 1490853"/>
              <a:gd name="connsiteY11" fmla="*/ 295783 h 29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0853" h="295782">
                <a:moveTo>
                  <a:pt x="1342898" y="295783"/>
                </a:moveTo>
                <a:lnTo>
                  <a:pt x="147828" y="295783"/>
                </a:lnTo>
                <a:cubicBezTo>
                  <a:pt x="66185" y="295783"/>
                  <a:pt x="0" y="229598"/>
                  <a:pt x="0" y="147955"/>
                </a:cubicBezTo>
                <a:cubicBezTo>
                  <a:pt x="0" y="147913"/>
                  <a:pt x="0" y="147870"/>
                  <a:pt x="0" y="147828"/>
                </a:cubicBezTo>
                <a:lnTo>
                  <a:pt x="0" y="147828"/>
                </a:lnTo>
                <a:cubicBezTo>
                  <a:pt x="0" y="66185"/>
                  <a:pt x="66185" y="0"/>
                  <a:pt x="147828" y="0"/>
                </a:cubicBezTo>
                <a:lnTo>
                  <a:pt x="1342898" y="0"/>
                </a:lnTo>
                <a:cubicBezTo>
                  <a:pt x="1424541" y="-70"/>
                  <a:pt x="1490783" y="66058"/>
                  <a:pt x="1490853" y="147701"/>
                </a:cubicBezTo>
                <a:cubicBezTo>
                  <a:pt x="1490853" y="147743"/>
                  <a:pt x="1490853" y="147786"/>
                  <a:pt x="1490853" y="147828"/>
                </a:cubicBezTo>
                <a:lnTo>
                  <a:pt x="1490853" y="147828"/>
                </a:lnTo>
                <a:cubicBezTo>
                  <a:pt x="1490923" y="229471"/>
                  <a:pt x="1424795" y="295713"/>
                  <a:pt x="1343152" y="295783"/>
                </a:cubicBezTo>
                <a:cubicBezTo>
                  <a:pt x="1343068" y="295783"/>
                  <a:pt x="1342983" y="295783"/>
                  <a:pt x="1342898" y="295783"/>
                </a:cubicBezTo>
                <a:close/>
              </a:path>
            </a:pathLst>
          </a:custGeom>
          <a:solidFill>
            <a:srgbClr val="004FA5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77ADB5B0-FE83-4823-8E5A-92BDBE91F763}"/>
              </a:ext>
            </a:extLst>
          </p:cNvPr>
          <p:cNvSpPr/>
          <p:nvPr/>
        </p:nvSpPr>
        <p:spPr>
          <a:xfrm>
            <a:off x="1657095" y="3131311"/>
            <a:ext cx="183642" cy="65913"/>
          </a:xfrm>
          <a:custGeom>
            <a:avLst/>
            <a:gdLst>
              <a:gd name="connsiteX0" fmla="*/ 183642 w 183642"/>
              <a:gd name="connsiteY0" fmla="*/ 32893 h 65913"/>
              <a:gd name="connsiteX1" fmla="*/ 126619 w 183642"/>
              <a:gd name="connsiteY1" fmla="*/ 0 h 65913"/>
              <a:gd name="connsiteX2" fmla="*/ 126619 w 183642"/>
              <a:gd name="connsiteY2" fmla="*/ 20955 h 65913"/>
              <a:gd name="connsiteX3" fmla="*/ 121793 w 183642"/>
              <a:gd name="connsiteY3" fmla="*/ 20955 h 65913"/>
              <a:gd name="connsiteX4" fmla="*/ 0 w 183642"/>
              <a:gd name="connsiteY4" fmla="*/ 20955 h 65913"/>
              <a:gd name="connsiteX5" fmla="*/ 0 w 183642"/>
              <a:gd name="connsiteY5" fmla="*/ 44831 h 65913"/>
              <a:gd name="connsiteX6" fmla="*/ 121793 w 183642"/>
              <a:gd name="connsiteY6" fmla="*/ 44831 h 65913"/>
              <a:gd name="connsiteX7" fmla="*/ 126619 w 183642"/>
              <a:gd name="connsiteY7" fmla="*/ 44831 h 65913"/>
              <a:gd name="connsiteX8" fmla="*/ 126619 w 183642"/>
              <a:gd name="connsiteY8" fmla="*/ 65913 h 65913"/>
              <a:gd name="connsiteX9" fmla="*/ 183642 w 183642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2" h="65913">
                <a:moveTo>
                  <a:pt x="183642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642" y="32893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64E08B82-2879-43DD-9CED-499988222F96}"/>
              </a:ext>
            </a:extLst>
          </p:cNvPr>
          <p:cNvSpPr/>
          <p:nvPr/>
        </p:nvSpPr>
        <p:spPr>
          <a:xfrm>
            <a:off x="4790185" y="1459230"/>
            <a:ext cx="833501" cy="554355"/>
          </a:xfrm>
          <a:custGeom>
            <a:avLst/>
            <a:gdLst>
              <a:gd name="connsiteX0" fmla="*/ 780923 w 833501"/>
              <a:gd name="connsiteY0" fmla="*/ 40767 h 554355"/>
              <a:gd name="connsiteX1" fmla="*/ 755523 w 833501"/>
              <a:gd name="connsiteY1" fmla="*/ 40767 h 554355"/>
              <a:gd name="connsiteX2" fmla="*/ 755523 w 833501"/>
              <a:gd name="connsiteY2" fmla="*/ 34544 h 554355"/>
              <a:gd name="connsiteX3" fmla="*/ 720979 w 833501"/>
              <a:gd name="connsiteY3" fmla="*/ 0 h 554355"/>
              <a:gd name="connsiteX4" fmla="*/ 638048 w 833501"/>
              <a:gd name="connsiteY4" fmla="*/ 0 h 554355"/>
              <a:gd name="connsiteX5" fmla="*/ 603631 w 833501"/>
              <a:gd name="connsiteY5" fmla="*/ 34544 h 554355"/>
              <a:gd name="connsiteX6" fmla="*/ 603631 w 833501"/>
              <a:gd name="connsiteY6" fmla="*/ 40767 h 554355"/>
              <a:gd name="connsiteX7" fmla="*/ 52451 w 833501"/>
              <a:gd name="connsiteY7" fmla="*/ 40767 h 554355"/>
              <a:gd name="connsiteX8" fmla="*/ 0 w 833501"/>
              <a:gd name="connsiteY8" fmla="*/ 93218 h 554355"/>
              <a:gd name="connsiteX9" fmla="*/ 0 w 833501"/>
              <a:gd name="connsiteY9" fmla="*/ 501904 h 554355"/>
              <a:gd name="connsiteX10" fmla="*/ 52451 w 833501"/>
              <a:gd name="connsiteY10" fmla="*/ 554355 h 554355"/>
              <a:gd name="connsiteX11" fmla="*/ 227838 w 833501"/>
              <a:gd name="connsiteY11" fmla="*/ 554355 h 554355"/>
              <a:gd name="connsiteX12" fmla="*/ 416814 w 833501"/>
              <a:gd name="connsiteY12" fmla="*/ 400050 h 554355"/>
              <a:gd name="connsiteX13" fmla="*/ 416814 w 833501"/>
              <a:gd name="connsiteY13" fmla="*/ 400050 h 554355"/>
              <a:gd name="connsiteX14" fmla="*/ 605536 w 833501"/>
              <a:gd name="connsiteY14" fmla="*/ 554355 h 554355"/>
              <a:gd name="connsiteX15" fmla="*/ 781050 w 833501"/>
              <a:gd name="connsiteY15" fmla="*/ 554355 h 554355"/>
              <a:gd name="connsiteX16" fmla="*/ 833501 w 833501"/>
              <a:gd name="connsiteY16" fmla="*/ 501904 h 554355"/>
              <a:gd name="connsiteX17" fmla="*/ 833501 w 833501"/>
              <a:gd name="connsiteY17" fmla="*/ 93218 h 554355"/>
              <a:gd name="connsiteX18" fmla="*/ 781050 w 833501"/>
              <a:gd name="connsiteY18" fmla="*/ 40767 h 554355"/>
              <a:gd name="connsiteX19" fmla="*/ 780923 w 833501"/>
              <a:gd name="connsiteY19" fmla="*/ 40767 h 554355"/>
              <a:gd name="connsiteX20" fmla="*/ 208788 w 833501"/>
              <a:gd name="connsiteY20" fmla="*/ 167767 h 554355"/>
              <a:gd name="connsiteX21" fmla="*/ 198882 w 833501"/>
              <a:gd name="connsiteY21" fmla="*/ 177673 h 554355"/>
              <a:gd name="connsiteX22" fmla="*/ 79883 w 833501"/>
              <a:gd name="connsiteY22" fmla="*/ 177673 h 554355"/>
              <a:gd name="connsiteX23" fmla="*/ 69850 w 833501"/>
              <a:gd name="connsiteY23" fmla="*/ 167767 h 554355"/>
              <a:gd name="connsiteX24" fmla="*/ 69850 w 833501"/>
              <a:gd name="connsiteY24" fmla="*/ 139827 h 554355"/>
              <a:gd name="connsiteX25" fmla="*/ 79883 w 833501"/>
              <a:gd name="connsiteY25" fmla="*/ 129921 h 554355"/>
              <a:gd name="connsiteX26" fmla="*/ 198882 w 833501"/>
              <a:gd name="connsiteY26" fmla="*/ 129921 h 554355"/>
              <a:gd name="connsiteX27" fmla="*/ 208788 w 833501"/>
              <a:gd name="connsiteY27" fmla="*/ 139827 h 554355"/>
              <a:gd name="connsiteX28" fmla="*/ 416814 w 833501"/>
              <a:gd name="connsiteY28" fmla="*/ 369570 h 554355"/>
              <a:gd name="connsiteX29" fmla="*/ 296926 w 833501"/>
              <a:gd name="connsiteY29" fmla="*/ 249682 h 554355"/>
              <a:gd name="connsiteX30" fmla="*/ 416814 w 833501"/>
              <a:gd name="connsiteY30" fmla="*/ 129794 h 554355"/>
              <a:gd name="connsiteX31" fmla="*/ 536702 w 833501"/>
              <a:gd name="connsiteY31" fmla="*/ 249682 h 554355"/>
              <a:gd name="connsiteX32" fmla="*/ 536702 w 833501"/>
              <a:gd name="connsiteY32" fmla="*/ 249809 h 554355"/>
              <a:gd name="connsiteX33" fmla="*/ 416814 w 833501"/>
              <a:gd name="connsiteY33" fmla="*/ 369570 h 55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33501" h="554355">
                <a:moveTo>
                  <a:pt x="780923" y="40767"/>
                </a:moveTo>
                <a:lnTo>
                  <a:pt x="755523" y="40767"/>
                </a:lnTo>
                <a:lnTo>
                  <a:pt x="755523" y="34544"/>
                </a:lnTo>
                <a:cubicBezTo>
                  <a:pt x="755523" y="15466"/>
                  <a:pt x="740058" y="0"/>
                  <a:pt x="720979" y="0"/>
                </a:cubicBezTo>
                <a:lnTo>
                  <a:pt x="638048" y="0"/>
                </a:lnTo>
                <a:cubicBezTo>
                  <a:pt x="619020" y="70"/>
                  <a:pt x="603631" y="15515"/>
                  <a:pt x="603631" y="34544"/>
                </a:cubicBezTo>
                <a:lnTo>
                  <a:pt x="603631" y="40767"/>
                </a:lnTo>
                <a:lnTo>
                  <a:pt x="52451" y="40767"/>
                </a:lnTo>
                <a:cubicBezTo>
                  <a:pt x="23483" y="40767"/>
                  <a:pt x="0" y="64250"/>
                  <a:pt x="0" y="93218"/>
                </a:cubicBezTo>
                <a:lnTo>
                  <a:pt x="0" y="501904"/>
                </a:lnTo>
                <a:cubicBezTo>
                  <a:pt x="0" y="530872"/>
                  <a:pt x="23483" y="554355"/>
                  <a:pt x="52451" y="554355"/>
                </a:cubicBezTo>
                <a:lnTo>
                  <a:pt x="227838" y="554355"/>
                </a:lnTo>
                <a:cubicBezTo>
                  <a:pt x="246135" y="464534"/>
                  <a:pt x="325148" y="400017"/>
                  <a:pt x="416814" y="400050"/>
                </a:cubicBezTo>
                <a:lnTo>
                  <a:pt x="416814" y="400050"/>
                </a:lnTo>
                <a:cubicBezTo>
                  <a:pt x="508402" y="400088"/>
                  <a:pt x="587303" y="464600"/>
                  <a:pt x="605536" y="554355"/>
                </a:cubicBezTo>
                <a:lnTo>
                  <a:pt x="781050" y="554355"/>
                </a:lnTo>
                <a:cubicBezTo>
                  <a:pt x="810018" y="554355"/>
                  <a:pt x="833501" y="530872"/>
                  <a:pt x="833501" y="501904"/>
                </a:cubicBezTo>
                <a:lnTo>
                  <a:pt x="833501" y="93218"/>
                </a:lnTo>
                <a:cubicBezTo>
                  <a:pt x="833501" y="64250"/>
                  <a:pt x="810018" y="40767"/>
                  <a:pt x="781050" y="40767"/>
                </a:cubicBezTo>
                <a:cubicBezTo>
                  <a:pt x="781008" y="40767"/>
                  <a:pt x="780966" y="40767"/>
                  <a:pt x="780923" y="40767"/>
                </a:cubicBezTo>
                <a:close/>
                <a:moveTo>
                  <a:pt x="208788" y="167767"/>
                </a:moveTo>
                <a:cubicBezTo>
                  <a:pt x="208788" y="173238"/>
                  <a:pt x="204353" y="177673"/>
                  <a:pt x="198882" y="177673"/>
                </a:cubicBezTo>
                <a:lnTo>
                  <a:pt x="79883" y="177673"/>
                </a:lnTo>
                <a:cubicBezTo>
                  <a:pt x="74391" y="177673"/>
                  <a:pt x="69920" y="173258"/>
                  <a:pt x="69850" y="167767"/>
                </a:cubicBezTo>
                <a:lnTo>
                  <a:pt x="69850" y="139827"/>
                </a:lnTo>
                <a:cubicBezTo>
                  <a:pt x="69919" y="134336"/>
                  <a:pt x="74391" y="129921"/>
                  <a:pt x="79883" y="129921"/>
                </a:cubicBezTo>
                <a:lnTo>
                  <a:pt x="198882" y="129921"/>
                </a:lnTo>
                <a:cubicBezTo>
                  <a:pt x="204353" y="129921"/>
                  <a:pt x="208788" y="134356"/>
                  <a:pt x="208788" y="139827"/>
                </a:cubicBezTo>
                <a:close/>
                <a:moveTo>
                  <a:pt x="416814" y="369570"/>
                </a:moveTo>
                <a:cubicBezTo>
                  <a:pt x="350602" y="369570"/>
                  <a:pt x="296926" y="315894"/>
                  <a:pt x="296926" y="249682"/>
                </a:cubicBezTo>
                <a:cubicBezTo>
                  <a:pt x="296926" y="183470"/>
                  <a:pt x="350602" y="129794"/>
                  <a:pt x="416814" y="129794"/>
                </a:cubicBezTo>
                <a:cubicBezTo>
                  <a:pt x="483026" y="129794"/>
                  <a:pt x="536702" y="183470"/>
                  <a:pt x="536702" y="249682"/>
                </a:cubicBezTo>
                <a:cubicBezTo>
                  <a:pt x="536702" y="249724"/>
                  <a:pt x="536702" y="249767"/>
                  <a:pt x="536702" y="249809"/>
                </a:cubicBezTo>
                <a:cubicBezTo>
                  <a:pt x="536632" y="315972"/>
                  <a:pt x="482977" y="369570"/>
                  <a:pt x="416814" y="369570"/>
                </a:cubicBezTo>
                <a:close/>
              </a:path>
            </a:pathLst>
          </a:custGeom>
          <a:solidFill>
            <a:srgbClr val="004FA5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0CCDE702-5A1A-48AE-A724-4F94E3692A36}"/>
              </a:ext>
            </a:extLst>
          </p:cNvPr>
          <p:cNvSpPr/>
          <p:nvPr/>
        </p:nvSpPr>
        <p:spPr>
          <a:xfrm>
            <a:off x="4977129" y="1765045"/>
            <a:ext cx="136398" cy="134239"/>
          </a:xfrm>
          <a:custGeom>
            <a:avLst/>
            <a:gdLst>
              <a:gd name="connsiteX0" fmla="*/ 136398 w 136398"/>
              <a:gd name="connsiteY0" fmla="*/ 55118 h 134239"/>
              <a:gd name="connsiteX1" fmla="*/ 71501 w 136398"/>
              <a:gd name="connsiteY1" fmla="*/ 134239 h 134239"/>
              <a:gd name="connsiteX2" fmla="*/ 0 w 136398"/>
              <a:gd name="connsiteY2" fmla="*/ 36576 h 134239"/>
              <a:gd name="connsiteX3" fmla="*/ 95377 w 136398"/>
              <a:gd name="connsiteY3" fmla="*/ 0 h 134239"/>
              <a:gd name="connsiteX4" fmla="*/ 136398 w 136398"/>
              <a:gd name="connsiteY4" fmla="*/ 55118 h 134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398" h="134239">
                <a:moveTo>
                  <a:pt x="136398" y="55118"/>
                </a:moveTo>
                <a:lnTo>
                  <a:pt x="71501" y="134239"/>
                </a:lnTo>
                <a:cubicBezTo>
                  <a:pt x="39999" y="108060"/>
                  <a:pt x="15440" y="74515"/>
                  <a:pt x="0" y="36576"/>
                </a:cubicBezTo>
                <a:lnTo>
                  <a:pt x="95377" y="0"/>
                </a:lnTo>
                <a:cubicBezTo>
                  <a:pt x="104465" y="21378"/>
                  <a:pt x="118529" y="40276"/>
                  <a:pt x="136398" y="55118"/>
                </a:cubicBezTo>
                <a:close/>
              </a:path>
            </a:pathLst>
          </a:custGeom>
          <a:solidFill>
            <a:srgbClr val="00A98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38B5D703-11C0-4046-9993-2EFF20002D78}"/>
              </a:ext>
            </a:extLst>
          </p:cNvPr>
          <p:cNvSpPr/>
          <p:nvPr/>
        </p:nvSpPr>
        <p:spPr>
          <a:xfrm>
            <a:off x="4958968" y="1675765"/>
            <a:ext cx="113538" cy="126110"/>
          </a:xfrm>
          <a:custGeom>
            <a:avLst/>
            <a:gdLst>
              <a:gd name="connsiteX0" fmla="*/ 113538 w 113538"/>
              <a:gd name="connsiteY0" fmla="*/ 89535 h 126110"/>
              <a:gd name="connsiteX1" fmla="*/ 18161 w 113538"/>
              <a:gd name="connsiteY1" fmla="*/ 126111 h 126110"/>
              <a:gd name="connsiteX2" fmla="*/ 0 w 113538"/>
              <a:gd name="connsiteY2" fmla="*/ 32893 h 126110"/>
              <a:gd name="connsiteX3" fmla="*/ 2159 w 113538"/>
              <a:gd name="connsiteY3" fmla="*/ 0 h 126110"/>
              <a:gd name="connsiteX4" fmla="*/ 103124 w 113538"/>
              <a:gd name="connsiteY4" fmla="*/ 16256 h 126110"/>
              <a:gd name="connsiteX5" fmla="*/ 102108 w 113538"/>
              <a:gd name="connsiteY5" fmla="*/ 32893 h 126110"/>
              <a:gd name="connsiteX6" fmla="*/ 113538 w 113538"/>
              <a:gd name="connsiteY6" fmla="*/ 89535 h 12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538" h="126110">
                <a:moveTo>
                  <a:pt x="113538" y="89535"/>
                </a:moveTo>
                <a:lnTo>
                  <a:pt x="18161" y="126111"/>
                </a:lnTo>
                <a:cubicBezTo>
                  <a:pt x="6141" y="96504"/>
                  <a:pt x="-26" y="64847"/>
                  <a:pt x="0" y="32893"/>
                </a:cubicBezTo>
                <a:cubicBezTo>
                  <a:pt x="7" y="21893"/>
                  <a:pt x="728" y="10906"/>
                  <a:pt x="2159" y="0"/>
                </a:cubicBezTo>
                <a:lnTo>
                  <a:pt x="103124" y="16256"/>
                </a:lnTo>
                <a:cubicBezTo>
                  <a:pt x="102462" y="21777"/>
                  <a:pt x="102123" y="27332"/>
                  <a:pt x="102108" y="32893"/>
                </a:cubicBezTo>
                <a:cubicBezTo>
                  <a:pt x="102094" y="52348"/>
                  <a:pt x="105981" y="71608"/>
                  <a:pt x="113538" y="89535"/>
                </a:cubicBezTo>
                <a:close/>
              </a:path>
            </a:pathLst>
          </a:custGeom>
          <a:solidFill>
            <a:srgbClr val="0091D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D364579B-0915-45D0-BA6D-7E7FC136C77C}"/>
              </a:ext>
            </a:extLst>
          </p:cNvPr>
          <p:cNvSpPr/>
          <p:nvPr/>
        </p:nvSpPr>
        <p:spPr>
          <a:xfrm>
            <a:off x="4961128" y="1548129"/>
            <a:ext cx="135254" cy="143255"/>
          </a:xfrm>
          <a:custGeom>
            <a:avLst/>
            <a:gdLst>
              <a:gd name="connsiteX0" fmla="*/ 135255 w 135254"/>
              <a:gd name="connsiteY0" fmla="*/ 64770 h 143255"/>
              <a:gd name="connsiteX1" fmla="*/ 100965 w 135254"/>
              <a:gd name="connsiteY1" fmla="*/ 143256 h 143255"/>
              <a:gd name="connsiteX2" fmla="*/ 0 w 135254"/>
              <a:gd name="connsiteY2" fmla="*/ 127000 h 143255"/>
              <a:gd name="connsiteX3" fmla="*/ 56007 w 135254"/>
              <a:gd name="connsiteY3" fmla="*/ 0 h 143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254" h="143255">
                <a:moveTo>
                  <a:pt x="135255" y="64770"/>
                </a:moveTo>
                <a:cubicBezTo>
                  <a:pt x="116171" y="86875"/>
                  <a:pt x="104218" y="114235"/>
                  <a:pt x="100965" y="143256"/>
                </a:cubicBezTo>
                <a:lnTo>
                  <a:pt x="0" y="127000"/>
                </a:lnTo>
                <a:cubicBezTo>
                  <a:pt x="6147" y="80184"/>
                  <a:pt x="25583" y="36110"/>
                  <a:pt x="56007" y="0"/>
                </a:cubicBezTo>
                <a:close/>
              </a:path>
            </a:pathLst>
          </a:custGeom>
          <a:solidFill>
            <a:srgbClr val="FFF3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506ADC01-3004-4142-AA8D-2ED1280A06E8}"/>
              </a:ext>
            </a:extLst>
          </p:cNvPr>
          <p:cNvSpPr/>
          <p:nvPr/>
        </p:nvSpPr>
        <p:spPr>
          <a:xfrm>
            <a:off x="5017134" y="1477899"/>
            <a:ext cx="137286" cy="135381"/>
          </a:xfrm>
          <a:custGeom>
            <a:avLst/>
            <a:gdLst>
              <a:gd name="connsiteX0" fmla="*/ 137287 w 137286"/>
              <a:gd name="connsiteY0" fmla="*/ 94488 h 135381"/>
              <a:gd name="connsiteX1" fmla="*/ 79248 w 137286"/>
              <a:gd name="connsiteY1" fmla="*/ 135382 h 135381"/>
              <a:gd name="connsiteX2" fmla="*/ 0 w 137286"/>
              <a:gd name="connsiteY2" fmla="*/ 71501 h 135381"/>
              <a:gd name="connsiteX3" fmla="*/ 99822 w 137286"/>
              <a:gd name="connsiteY3" fmla="*/ 0 h 13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286" h="135381">
                <a:moveTo>
                  <a:pt x="137287" y="94488"/>
                </a:moveTo>
                <a:cubicBezTo>
                  <a:pt x="114849" y="103096"/>
                  <a:pt x="94904" y="117149"/>
                  <a:pt x="79248" y="135382"/>
                </a:cubicBezTo>
                <a:lnTo>
                  <a:pt x="0" y="71501"/>
                </a:lnTo>
                <a:cubicBezTo>
                  <a:pt x="26796" y="39722"/>
                  <a:pt x="61110" y="15143"/>
                  <a:pt x="99822" y="0"/>
                </a:cubicBezTo>
                <a:close/>
              </a:path>
            </a:pathLst>
          </a:custGeom>
          <a:solidFill>
            <a:srgbClr val="004FA5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7A8AA7B1-90E5-49E1-B93D-FD331F79DF32}"/>
              </a:ext>
            </a:extLst>
          </p:cNvPr>
          <p:cNvSpPr/>
          <p:nvPr/>
        </p:nvSpPr>
        <p:spPr>
          <a:xfrm>
            <a:off x="5116957" y="1460497"/>
            <a:ext cx="125729" cy="112397"/>
          </a:xfrm>
          <a:custGeom>
            <a:avLst/>
            <a:gdLst>
              <a:gd name="connsiteX0" fmla="*/ 125730 w 125729"/>
              <a:gd name="connsiteY0" fmla="*/ 2542 h 112397"/>
              <a:gd name="connsiteX1" fmla="*/ 110871 w 125729"/>
              <a:gd name="connsiteY1" fmla="*/ 104142 h 112397"/>
              <a:gd name="connsiteX2" fmla="*/ 37465 w 125729"/>
              <a:gd name="connsiteY2" fmla="*/ 112397 h 112397"/>
              <a:gd name="connsiteX3" fmla="*/ 0 w 125729"/>
              <a:gd name="connsiteY3" fmla="*/ 17274 h 112397"/>
              <a:gd name="connsiteX4" fmla="*/ 90043 w 125729"/>
              <a:gd name="connsiteY4" fmla="*/ 2 h 112397"/>
              <a:gd name="connsiteX5" fmla="*/ 125730 w 125729"/>
              <a:gd name="connsiteY5" fmla="*/ 2542 h 112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5729" h="112397">
                <a:moveTo>
                  <a:pt x="125730" y="2542"/>
                </a:moveTo>
                <a:lnTo>
                  <a:pt x="110871" y="104142"/>
                </a:lnTo>
                <a:cubicBezTo>
                  <a:pt x="86100" y="100524"/>
                  <a:pt x="60814" y="103367"/>
                  <a:pt x="37465" y="112397"/>
                </a:cubicBezTo>
                <a:lnTo>
                  <a:pt x="0" y="17274"/>
                </a:lnTo>
                <a:cubicBezTo>
                  <a:pt x="28681" y="5974"/>
                  <a:pt x="59217" y="117"/>
                  <a:pt x="90043" y="2"/>
                </a:cubicBezTo>
                <a:cubicBezTo>
                  <a:pt x="101986" y="-49"/>
                  <a:pt x="113915" y="800"/>
                  <a:pt x="125730" y="2542"/>
                </a:cubicBezTo>
                <a:close/>
              </a:path>
            </a:pathLst>
          </a:custGeom>
          <a:solidFill>
            <a:srgbClr val="6C409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DFE0969C-8B80-484D-8711-22C238D5601B}"/>
              </a:ext>
            </a:extLst>
          </p:cNvPr>
          <p:cNvSpPr/>
          <p:nvPr/>
        </p:nvSpPr>
        <p:spPr>
          <a:xfrm>
            <a:off x="5227827" y="1462532"/>
            <a:ext cx="135255" cy="132333"/>
          </a:xfrm>
          <a:custGeom>
            <a:avLst/>
            <a:gdLst>
              <a:gd name="connsiteX0" fmla="*/ 135255 w 135255"/>
              <a:gd name="connsiteY0" fmla="*/ 53340 h 132333"/>
              <a:gd name="connsiteX1" fmla="*/ 70358 w 135255"/>
              <a:gd name="connsiteY1" fmla="*/ 132334 h 132333"/>
              <a:gd name="connsiteX2" fmla="*/ 0 w 135255"/>
              <a:gd name="connsiteY2" fmla="*/ 101600 h 132333"/>
              <a:gd name="connsiteX3" fmla="*/ 14859 w 135255"/>
              <a:gd name="connsiteY3" fmla="*/ 0 h 132333"/>
              <a:gd name="connsiteX4" fmla="*/ 135255 w 135255"/>
              <a:gd name="connsiteY4" fmla="*/ 53340 h 132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55" h="132333">
                <a:moveTo>
                  <a:pt x="135255" y="53340"/>
                </a:moveTo>
                <a:lnTo>
                  <a:pt x="70358" y="132334"/>
                </a:lnTo>
                <a:cubicBezTo>
                  <a:pt x="50099" y="115944"/>
                  <a:pt x="25791" y="105326"/>
                  <a:pt x="0" y="101600"/>
                </a:cubicBezTo>
                <a:lnTo>
                  <a:pt x="14859" y="0"/>
                </a:lnTo>
                <a:cubicBezTo>
                  <a:pt x="59091" y="6515"/>
                  <a:pt x="100713" y="24955"/>
                  <a:pt x="135255" y="53340"/>
                </a:cubicBezTo>
                <a:close/>
              </a:path>
            </a:pathLst>
          </a:custGeom>
          <a:solidFill>
            <a:srgbClr val="A93F9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4E048A0A-F638-4251-9FCC-5E12810664A5}"/>
              </a:ext>
            </a:extLst>
          </p:cNvPr>
          <p:cNvSpPr/>
          <p:nvPr/>
        </p:nvSpPr>
        <p:spPr>
          <a:xfrm>
            <a:off x="5298185" y="1515872"/>
            <a:ext cx="141732" cy="144652"/>
          </a:xfrm>
          <a:custGeom>
            <a:avLst/>
            <a:gdLst>
              <a:gd name="connsiteX0" fmla="*/ 141732 w 141732"/>
              <a:gd name="connsiteY0" fmla="*/ 107950 h 144652"/>
              <a:gd name="connsiteX1" fmla="*/ 46355 w 141732"/>
              <a:gd name="connsiteY1" fmla="*/ 144653 h 144652"/>
              <a:gd name="connsiteX2" fmla="*/ 0 w 141732"/>
              <a:gd name="connsiteY2" fmla="*/ 78994 h 144652"/>
              <a:gd name="connsiteX3" fmla="*/ 64897 w 141732"/>
              <a:gd name="connsiteY3" fmla="*/ 0 h 144652"/>
              <a:gd name="connsiteX4" fmla="*/ 141732 w 141732"/>
              <a:gd name="connsiteY4" fmla="*/ 107950 h 144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732" h="144652">
                <a:moveTo>
                  <a:pt x="141732" y="107950"/>
                </a:moveTo>
                <a:lnTo>
                  <a:pt x="46355" y="144653"/>
                </a:lnTo>
                <a:cubicBezTo>
                  <a:pt x="37391" y="118840"/>
                  <a:pt x="21324" y="96081"/>
                  <a:pt x="0" y="78994"/>
                </a:cubicBezTo>
                <a:lnTo>
                  <a:pt x="64897" y="0"/>
                </a:lnTo>
                <a:cubicBezTo>
                  <a:pt x="99848" y="28328"/>
                  <a:pt x="126412" y="65650"/>
                  <a:pt x="141732" y="107950"/>
                </a:cubicBezTo>
                <a:close/>
              </a:path>
            </a:pathLst>
          </a:custGeom>
          <a:solidFill>
            <a:srgbClr val="E73C98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2697704C-A695-45B3-B535-409FACEA3536}"/>
              </a:ext>
            </a:extLst>
          </p:cNvPr>
          <p:cNvSpPr/>
          <p:nvPr/>
        </p:nvSpPr>
        <p:spPr>
          <a:xfrm>
            <a:off x="5344540" y="1623822"/>
            <a:ext cx="110236" cy="130555"/>
          </a:xfrm>
          <a:custGeom>
            <a:avLst/>
            <a:gdLst>
              <a:gd name="connsiteX0" fmla="*/ 110236 w 110236"/>
              <a:gd name="connsiteY0" fmla="*/ 84582 h 130555"/>
              <a:gd name="connsiteX1" fmla="*/ 105918 w 110236"/>
              <a:gd name="connsiteY1" fmla="*/ 130556 h 130555"/>
              <a:gd name="connsiteX2" fmla="*/ 4953 w 110236"/>
              <a:gd name="connsiteY2" fmla="*/ 114300 h 130555"/>
              <a:gd name="connsiteX3" fmla="*/ 8001 w 110236"/>
              <a:gd name="connsiteY3" fmla="*/ 84582 h 130555"/>
              <a:gd name="connsiteX4" fmla="*/ 0 w 110236"/>
              <a:gd name="connsiteY4" fmla="*/ 36703 h 130555"/>
              <a:gd name="connsiteX5" fmla="*/ 95377 w 110236"/>
              <a:gd name="connsiteY5" fmla="*/ 0 h 130555"/>
              <a:gd name="connsiteX6" fmla="*/ 110236 w 110236"/>
              <a:gd name="connsiteY6" fmla="*/ 84582 h 13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236" h="130555">
                <a:moveTo>
                  <a:pt x="110236" y="84582"/>
                </a:moveTo>
                <a:cubicBezTo>
                  <a:pt x="110227" y="100007"/>
                  <a:pt x="108781" y="115399"/>
                  <a:pt x="105918" y="130556"/>
                </a:cubicBezTo>
                <a:lnTo>
                  <a:pt x="4953" y="114300"/>
                </a:lnTo>
                <a:cubicBezTo>
                  <a:pt x="6998" y="104527"/>
                  <a:pt x="8019" y="94567"/>
                  <a:pt x="8001" y="84582"/>
                </a:cubicBezTo>
                <a:cubicBezTo>
                  <a:pt x="8031" y="68287"/>
                  <a:pt x="5326" y="52103"/>
                  <a:pt x="0" y="36703"/>
                </a:cubicBezTo>
                <a:lnTo>
                  <a:pt x="95377" y="0"/>
                </a:lnTo>
                <a:cubicBezTo>
                  <a:pt x="105256" y="27103"/>
                  <a:pt x="110286" y="55734"/>
                  <a:pt x="110236" y="84582"/>
                </a:cubicBezTo>
                <a:close/>
              </a:path>
            </a:pathLst>
          </a:custGeom>
          <a:solidFill>
            <a:srgbClr val="F01516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67D9D8F0-F2A7-4176-B81C-E60D33FB1034}"/>
              </a:ext>
            </a:extLst>
          </p:cNvPr>
          <p:cNvSpPr/>
          <p:nvPr/>
        </p:nvSpPr>
        <p:spPr>
          <a:xfrm>
            <a:off x="5322189" y="1738122"/>
            <a:ext cx="128270" cy="123825"/>
          </a:xfrm>
          <a:custGeom>
            <a:avLst/>
            <a:gdLst>
              <a:gd name="connsiteX0" fmla="*/ 128270 w 128270"/>
              <a:gd name="connsiteY0" fmla="*/ 16256 h 123825"/>
              <a:gd name="connsiteX1" fmla="*/ 79248 w 128270"/>
              <a:gd name="connsiteY1" fmla="*/ 123825 h 123825"/>
              <a:gd name="connsiteX2" fmla="*/ 0 w 128270"/>
              <a:gd name="connsiteY2" fmla="*/ 59182 h 123825"/>
              <a:gd name="connsiteX3" fmla="*/ 27305 w 128270"/>
              <a:gd name="connsiteY3" fmla="*/ 0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270" h="123825">
                <a:moveTo>
                  <a:pt x="128270" y="16256"/>
                </a:moveTo>
                <a:cubicBezTo>
                  <a:pt x="120940" y="55572"/>
                  <a:pt x="104111" y="92500"/>
                  <a:pt x="79248" y="123825"/>
                </a:cubicBezTo>
                <a:lnTo>
                  <a:pt x="0" y="59182"/>
                </a:lnTo>
                <a:cubicBezTo>
                  <a:pt x="13536" y="41820"/>
                  <a:pt x="22880" y="21566"/>
                  <a:pt x="27305" y="0"/>
                </a:cubicBezTo>
                <a:close/>
              </a:path>
            </a:pathLst>
          </a:custGeom>
          <a:solidFill>
            <a:srgbClr val="F5720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BE407370-1956-4F6D-A2D7-1843562095DB}"/>
              </a:ext>
            </a:extLst>
          </p:cNvPr>
          <p:cNvSpPr/>
          <p:nvPr/>
        </p:nvSpPr>
        <p:spPr>
          <a:xfrm>
            <a:off x="5261483" y="1796923"/>
            <a:ext cx="139953" cy="141223"/>
          </a:xfrm>
          <a:custGeom>
            <a:avLst/>
            <a:gdLst>
              <a:gd name="connsiteX0" fmla="*/ 139954 w 139953"/>
              <a:gd name="connsiteY0" fmla="*/ 65024 h 141223"/>
              <a:gd name="connsiteX1" fmla="*/ 37465 w 139953"/>
              <a:gd name="connsiteY1" fmla="*/ 141224 h 141223"/>
              <a:gd name="connsiteX2" fmla="*/ 0 w 139953"/>
              <a:gd name="connsiteY2" fmla="*/ 46228 h 141223"/>
              <a:gd name="connsiteX3" fmla="*/ 60706 w 139953"/>
              <a:gd name="connsiteY3" fmla="*/ 0 h 14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953" h="141223">
                <a:moveTo>
                  <a:pt x="139954" y="65024"/>
                </a:moveTo>
                <a:cubicBezTo>
                  <a:pt x="113011" y="98918"/>
                  <a:pt x="77682" y="125185"/>
                  <a:pt x="37465" y="141224"/>
                </a:cubicBezTo>
                <a:lnTo>
                  <a:pt x="0" y="46228"/>
                </a:lnTo>
                <a:cubicBezTo>
                  <a:pt x="23980" y="36481"/>
                  <a:pt x="44933" y="20525"/>
                  <a:pt x="60706" y="0"/>
                </a:cubicBezTo>
                <a:close/>
              </a:path>
            </a:pathLst>
          </a:custGeom>
          <a:solidFill>
            <a:srgbClr val="FFC3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95E4DD55-3EA5-4329-B4F7-B9B6260A3A81}"/>
              </a:ext>
            </a:extLst>
          </p:cNvPr>
          <p:cNvSpPr/>
          <p:nvPr/>
        </p:nvSpPr>
        <p:spPr>
          <a:xfrm>
            <a:off x="5170296" y="1843658"/>
            <a:ext cx="128651" cy="112522"/>
          </a:xfrm>
          <a:custGeom>
            <a:avLst/>
            <a:gdLst>
              <a:gd name="connsiteX0" fmla="*/ 128651 w 128651"/>
              <a:gd name="connsiteY0" fmla="*/ 94869 h 112522"/>
              <a:gd name="connsiteX1" fmla="*/ 0 w 128651"/>
              <a:gd name="connsiteY1" fmla="*/ 109855 h 112522"/>
              <a:gd name="connsiteX2" fmla="*/ 14859 w 128651"/>
              <a:gd name="connsiteY2" fmla="*/ 8255 h 112522"/>
              <a:gd name="connsiteX3" fmla="*/ 36703 w 128651"/>
              <a:gd name="connsiteY3" fmla="*/ 10541 h 112522"/>
              <a:gd name="connsiteX4" fmla="*/ 91313 w 128651"/>
              <a:gd name="connsiteY4" fmla="*/ 0 h 112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51" h="112522">
                <a:moveTo>
                  <a:pt x="128651" y="94869"/>
                </a:moveTo>
                <a:cubicBezTo>
                  <a:pt x="87831" y="111088"/>
                  <a:pt x="43455" y="116257"/>
                  <a:pt x="0" y="109855"/>
                </a:cubicBezTo>
                <a:lnTo>
                  <a:pt x="14859" y="8255"/>
                </a:lnTo>
                <a:cubicBezTo>
                  <a:pt x="22067" y="9602"/>
                  <a:pt x="29372" y="10366"/>
                  <a:pt x="36703" y="10541"/>
                </a:cubicBezTo>
                <a:cubicBezTo>
                  <a:pt x="55411" y="10530"/>
                  <a:pt x="73945" y="6952"/>
                  <a:pt x="91313" y="0"/>
                </a:cubicBezTo>
                <a:close/>
              </a:path>
            </a:pathLst>
          </a:custGeom>
          <a:solidFill>
            <a:srgbClr val="FFF3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493BC40A-22B5-4FB9-B439-0E2786EFE5E1}"/>
              </a:ext>
            </a:extLst>
          </p:cNvPr>
          <p:cNvSpPr/>
          <p:nvPr/>
        </p:nvSpPr>
        <p:spPr>
          <a:xfrm>
            <a:off x="5048630" y="1820672"/>
            <a:ext cx="136525" cy="133350"/>
          </a:xfrm>
          <a:custGeom>
            <a:avLst/>
            <a:gdLst>
              <a:gd name="connsiteX0" fmla="*/ 136525 w 136525"/>
              <a:gd name="connsiteY0" fmla="*/ 31750 h 133350"/>
              <a:gd name="connsiteX1" fmla="*/ 121666 w 136525"/>
              <a:gd name="connsiteY1" fmla="*/ 133350 h 133350"/>
              <a:gd name="connsiteX2" fmla="*/ 0 w 136525"/>
              <a:gd name="connsiteY2" fmla="*/ 79121 h 133350"/>
              <a:gd name="connsiteX3" fmla="*/ 64897 w 136525"/>
              <a:gd name="connsiteY3" fmla="*/ 0 h 133350"/>
              <a:gd name="connsiteX4" fmla="*/ 136525 w 136525"/>
              <a:gd name="connsiteY4" fmla="*/ 3175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525" h="133350">
                <a:moveTo>
                  <a:pt x="136525" y="31750"/>
                </a:moveTo>
                <a:lnTo>
                  <a:pt x="121666" y="133350"/>
                </a:lnTo>
                <a:cubicBezTo>
                  <a:pt x="76906" y="126768"/>
                  <a:pt x="34817" y="108009"/>
                  <a:pt x="0" y="79121"/>
                </a:cubicBezTo>
                <a:lnTo>
                  <a:pt x="64897" y="0"/>
                </a:lnTo>
                <a:cubicBezTo>
                  <a:pt x="85394" y="16977"/>
                  <a:pt x="110181" y="27964"/>
                  <a:pt x="136525" y="31750"/>
                </a:cubicBezTo>
                <a:close/>
              </a:path>
            </a:pathLst>
          </a:custGeom>
          <a:solidFill>
            <a:srgbClr val="8AFF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98CECC79-1D68-4EB2-B57D-C4EA28C87CA0}"/>
              </a:ext>
            </a:extLst>
          </p:cNvPr>
          <p:cNvSpPr/>
          <p:nvPr/>
        </p:nvSpPr>
        <p:spPr>
          <a:xfrm>
            <a:off x="5111997" y="1612899"/>
            <a:ext cx="189998" cy="190500"/>
          </a:xfrm>
          <a:custGeom>
            <a:avLst/>
            <a:gdLst>
              <a:gd name="connsiteX0" fmla="*/ 184664 w 189998"/>
              <a:gd name="connsiteY0" fmla="*/ 64262 h 190500"/>
              <a:gd name="connsiteX1" fmla="*/ 154438 w 189998"/>
              <a:gd name="connsiteY1" fmla="*/ 21463 h 190500"/>
              <a:gd name="connsiteX2" fmla="*/ 108464 w 189998"/>
              <a:gd name="connsiteY2" fmla="*/ 1397 h 190500"/>
              <a:gd name="connsiteX3" fmla="*/ 95002 w 189998"/>
              <a:gd name="connsiteY3" fmla="*/ 0 h 190500"/>
              <a:gd name="connsiteX4" fmla="*/ 22993 w 189998"/>
              <a:gd name="connsiteY4" fmla="*/ 33147 h 190500"/>
              <a:gd name="connsiteX5" fmla="*/ 641 w 189998"/>
              <a:gd name="connsiteY5" fmla="*/ 83947 h 190500"/>
              <a:gd name="connsiteX6" fmla="*/ 6 w 189998"/>
              <a:gd name="connsiteY6" fmla="*/ 94869 h 190500"/>
              <a:gd name="connsiteX7" fmla="*/ 34042 w 189998"/>
              <a:gd name="connsiteY7" fmla="*/ 167767 h 190500"/>
              <a:gd name="connsiteX8" fmla="*/ 80905 w 189998"/>
              <a:gd name="connsiteY8" fmla="*/ 188722 h 190500"/>
              <a:gd name="connsiteX9" fmla="*/ 95002 w 189998"/>
              <a:gd name="connsiteY9" fmla="*/ 190500 h 190500"/>
              <a:gd name="connsiteX10" fmla="*/ 187966 w 189998"/>
              <a:gd name="connsiteY10" fmla="*/ 114935 h 190500"/>
              <a:gd name="connsiteX11" fmla="*/ 189998 w 189998"/>
              <a:gd name="connsiteY11" fmla="*/ 95504 h 190500"/>
              <a:gd name="connsiteX12" fmla="*/ 184664 w 189998"/>
              <a:gd name="connsiteY12" fmla="*/ 64262 h 190500"/>
              <a:gd name="connsiteX13" fmla="*/ 95002 w 189998"/>
              <a:gd name="connsiteY13" fmla="*/ 94234 h 190500"/>
              <a:gd name="connsiteX14" fmla="*/ 95002 w 189998"/>
              <a:gd name="connsiteY14" fmla="*/ 93472 h 190500"/>
              <a:gd name="connsiteX15" fmla="*/ 95002 w 189998"/>
              <a:gd name="connsiteY15" fmla="*/ 93472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89998" h="190500">
                <a:moveTo>
                  <a:pt x="184664" y="64262"/>
                </a:moveTo>
                <a:cubicBezTo>
                  <a:pt x="178776" y="47457"/>
                  <a:pt x="168307" y="32633"/>
                  <a:pt x="154438" y="21463"/>
                </a:cubicBezTo>
                <a:cubicBezTo>
                  <a:pt x="141208" y="10744"/>
                  <a:pt x="125320" y="3809"/>
                  <a:pt x="108464" y="1397"/>
                </a:cubicBezTo>
                <a:cubicBezTo>
                  <a:pt x="104015" y="617"/>
                  <a:pt x="99517" y="150"/>
                  <a:pt x="95002" y="0"/>
                </a:cubicBezTo>
                <a:cubicBezTo>
                  <a:pt x="67305" y="-24"/>
                  <a:pt x="40987" y="12091"/>
                  <a:pt x="22993" y="33147"/>
                </a:cubicBezTo>
                <a:cubicBezTo>
                  <a:pt x="10550" y="47414"/>
                  <a:pt x="2753" y="65135"/>
                  <a:pt x="641" y="83947"/>
                </a:cubicBezTo>
                <a:cubicBezTo>
                  <a:pt x="173" y="87568"/>
                  <a:pt x="-40" y="91218"/>
                  <a:pt x="6" y="94869"/>
                </a:cubicBezTo>
                <a:cubicBezTo>
                  <a:pt x="-59" y="123022"/>
                  <a:pt x="12416" y="149742"/>
                  <a:pt x="34042" y="167767"/>
                </a:cubicBezTo>
                <a:cubicBezTo>
                  <a:pt x="47419" y="178960"/>
                  <a:pt x="63644" y="186215"/>
                  <a:pt x="80905" y="188722"/>
                </a:cubicBezTo>
                <a:cubicBezTo>
                  <a:pt x="85547" y="189704"/>
                  <a:pt x="90262" y="190299"/>
                  <a:pt x="95002" y="190500"/>
                </a:cubicBezTo>
                <a:cubicBezTo>
                  <a:pt x="139969" y="190489"/>
                  <a:pt x="178768" y="158951"/>
                  <a:pt x="187966" y="114935"/>
                </a:cubicBezTo>
                <a:cubicBezTo>
                  <a:pt x="189345" y="108551"/>
                  <a:pt x="190026" y="102035"/>
                  <a:pt x="189998" y="95504"/>
                </a:cubicBezTo>
                <a:cubicBezTo>
                  <a:pt x="190007" y="84863"/>
                  <a:pt x="188203" y="74298"/>
                  <a:pt x="184664" y="64262"/>
                </a:cubicBezTo>
                <a:close/>
                <a:moveTo>
                  <a:pt x="95002" y="94234"/>
                </a:moveTo>
                <a:lnTo>
                  <a:pt x="95002" y="93472"/>
                </a:lnTo>
                <a:lnTo>
                  <a:pt x="95002" y="93472"/>
                </a:lnTo>
                <a:close/>
              </a:path>
            </a:pathLst>
          </a:custGeom>
          <a:solidFill>
            <a:srgbClr val="2D6C9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07261DE2-C2E6-4A36-9367-A3B147D5B12B}"/>
              </a:ext>
            </a:extLst>
          </p:cNvPr>
          <p:cNvSpPr/>
          <p:nvPr/>
        </p:nvSpPr>
        <p:spPr>
          <a:xfrm>
            <a:off x="5159501" y="1660811"/>
            <a:ext cx="95758" cy="94982"/>
          </a:xfrm>
          <a:custGeom>
            <a:avLst/>
            <a:gdLst>
              <a:gd name="connsiteX0" fmla="*/ 92583 w 95758"/>
              <a:gd name="connsiteY0" fmla="*/ 31845 h 94982"/>
              <a:gd name="connsiteX1" fmla="*/ 54483 w 95758"/>
              <a:gd name="connsiteY1" fmla="*/ 95 h 94982"/>
              <a:gd name="connsiteX2" fmla="*/ 47625 w 95758"/>
              <a:gd name="connsiteY2" fmla="*/ 95 h 94982"/>
              <a:gd name="connsiteX3" fmla="*/ 30353 w 95758"/>
              <a:gd name="connsiteY3" fmla="*/ 3270 h 94982"/>
              <a:gd name="connsiteX4" fmla="*/ 11303 w 95758"/>
              <a:gd name="connsiteY4" fmla="*/ 16732 h 94982"/>
              <a:gd name="connsiteX5" fmla="*/ 0 w 95758"/>
              <a:gd name="connsiteY5" fmla="*/ 42132 h 94982"/>
              <a:gd name="connsiteX6" fmla="*/ 1 w 95758"/>
              <a:gd name="connsiteY6" fmla="*/ 47593 h 94982"/>
              <a:gd name="connsiteX7" fmla="*/ 3684 w 95758"/>
              <a:gd name="connsiteY7" fmla="*/ 66135 h 94982"/>
              <a:gd name="connsiteX8" fmla="*/ 17146 w 95758"/>
              <a:gd name="connsiteY8" fmla="*/ 84296 h 94982"/>
              <a:gd name="connsiteX9" fmla="*/ 40767 w 95758"/>
              <a:gd name="connsiteY9" fmla="*/ 94837 h 94982"/>
              <a:gd name="connsiteX10" fmla="*/ 47879 w 95758"/>
              <a:gd name="connsiteY10" fmla="*/ 94837 h 94982"/>
              <a:gd name="connsiteX11" fmla="*/ 65786 w 95758"/>
              <a:gd name="connsiteY11" fmla="*/ 91408 h 94982"/>
              <a:gd name="connsiteX12" fmla="*/ 94742 w 95758"/>
              <a:gd name="connsiteY12" fmla="*/ 56864 h 94982"/>
              <a:gd name="connsiteX13" fmla="*/ 95758 w 95758"/>
              <a:gd name="connsiteY13" fmla="*/ 47085 h 94982"/>
              <a:gd name="connsiteX14" fmla="*/ 92583 w 95758"/>
              <a:gd name="connsiteY14" fmla="*/ 31845 h 94982"/>
              <a:gd name="connsiteX15" fmla="*/ 47498 w 95758"/>
              <a:gd name="connsiteY15" fmla="*/ 46958 h 94982"/>
              <a:gd name="connsiteX16" fmla="*/ 47498 w 95758"/>
              <a:gd name="connsiteY16" fmla="*/ 46958 h 94982"/>
              <a:gd name="connsiteX17" fmla="*/ 47498 w 95758"/>
              <a:gd name="connsiteY17" fmla="*/ 46958 h 9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5758" h="94982">
                <a:moveTo>
                  <a:pt x="92583" y="31845"/>
                </a:moveTo>
                <a:cubicBezTo>
                  <a:pt x="86709" y="15046"/>
                  <a:pt x="72066" y="2844"/>
                  <a:pt x="54483" y="95"/>
                </a:cubicBezTo>
                <a:cubicBezTo>
                  <a:pt x="52199" y="-32"/>
                  <a:pt x="49910" y="-32"/>
                  <a:pt x="47625" y="95"/>
                </a:cubicBezTo>
                <a:cubicBezTo>
                  <a:pt x="41717" y="30"/>
                  <a:pt x="35852" y="1108"/>
                  <a:pt x="30353" y="3270"/>
                </a:cubicBezTo>
                <a:cubicBezTo>
                  <a:pt x="22976" y="6089"/>
                  <a:pt x="16425" y="10719"/>
                  <a:pt x="11303" y="16732"/>
                </a:cubicBezTo>
                <a:cubicBezTo>
                  <a:pt x="5100" y="23890"/>
                  <a:pt x="1166" y="32731"/>
                  <a:pt x="0" y="42132"/>
                </a:cubicBezTo>
                <a:cubicBezTo>
                  <a:pt x="1" y="43910"/>
                  <a:pt x="1" y="45688"/>
                  <a:pt x="1" y="47593"/>
                </a:cubicBezTo>
                <a:cubicBezTo>
                  <a:pt x="-30" y="53958"/>
                  <a:pt x="1223" y="60264"/>
                  <a:pt x="3684" y="66135"/>
                </a:cubicBezTo>
                <a:cubicBezTo>
                  <a:pt x="6703" y="73150"/>
                  <a:pt x="11311" y="79367"/>
                  <a:pt x="17146" y="84296"/>
                </a:cubicBezTo>
                <a:cubicBezTo>
                  <a:pt x="23900" y="89916"/>
                  <a:pt x="32074" y="93563"/>
                  <a:pt x="40767" y="94837"/>
                </a:cubicBezTo>
                <a:cubicBezTo>
                  <a:pt x="43134" y="95031"/>
                  <a:pt x="45513" y="95031"/>
                  <a:pt x="47879" y="94837"/>
                </a:cubicBezTo>
                <a:cubicBezTo>
                  <a:pt x="54017" y="94891"/>
                  <a:pt x="60103" y="93725"/>
                  <a:pt x="65786" y="91408"/>
                </a:cubicBezTo>
                <a:cubicBezTo>
                  <a:pt x="80567" y="85403"/>
                  <a:pt x="91412" y="72466"/>
                  <a:pt x="94742" y="56864"/>
                </a:cubicBezTo>
                <a:cubicBezTo>
                  <a:pt x="95401" y="53645"/>
                  <a:pt x="95742" y="50370"/>
                  <a:pt x="95758" y="47085"/>
                </a:cubicBezTo>
                <a:cubicBezTo>
                  <a:pt x="95582" y="41860"/>
                  <a:pt x="94508" y="36705"/>
                  <a:pt x="92583" y="31845"/>
                </a:cubicBezTo>
                <a:close/>
                <a:moveTo>
                  <a:pt x="47498" y="46958"/>
                </a:moveTo>
                <a:lnTo>
                  <a:pt x="47498" y="46958"/>
                </a:lnTo>
                <a:lnTo>
                  <a:pt x="47498" y="46958"/>
                </a:lnTo>
                <a:close/>
              </a:path>
            </a:pathLst>
          </a:custGeom>
          <a:solidFill>
            <a:srgbClr val="003A6C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9AF8D34F-6CC3-4FA1-9B78-578FE7EC8D1E}"/>
              </a:ext>
            </a:extLst>
          </p:cNvPr>
          <p:cNvSpPr/>
          <p:nvPr/>
        </p:nvSpPr>
        <p:spPr>
          <a:xfrm>
            <a:off x="5159074" y="1660651"/>
            <a:ext cx="26048" cy="26035"/>
          </a:xfrm>
          <a:custGeom>
            <a:avLst/>
            <a:gdLst>
              <a:gd name="connsiteX0" fmla="*/ 25447 w 26048"/>
              <a:gd name="connsiteY0" fmla="*/ 8637 h 26035"/>
              <a:gd name="connsiteX1" fmla="*/ 21256 w 26048"/>
              <a:gd name="connsiteY1" fmla="*/ 2668 h 26035"/>
              <a:gd name="connsiteX2" fmla="*/ 14906 w 26048"/>
              <a:gd name="connsiteY2" fmla="*/ 1 h 26035"/>
              <a:gd name="connsiteX3" fmla="*/ 13001 w 26048"/>
              <a:gd name="connsiteY3" fmla="*/ 1 h 26035"/>
              <a:gd name="connsiteX4" fmla="*/ 8302 w 26048"/>
              <a:gd name="connsiteY4" fmla="*/ 763 h 26035"/>
              <a:gd name="connsiteX5" fmla="*/ 3095 w 26048"/>
              <a:gd name="connsiteY5" fmla="*/ 4446 h 26035"/>
              <a:gd name="connsiteX6" fmla="*/ 47 w 26048"/>
              <a:gd name="connsiteY6" fmla="*/ 11558 h 26035"/>
              <a:gd name="connsiteX7" fmla="*/ 47 w 26048"/>
              <a:gd name="connsiteY7" fmla="*/ 13082 h 26035"/>
              <a:gd name="connsiteX8" fmla="*/ 1063 w 26048"/>
              <a:gd name="connsiteY8" fmla="*/ 18161 h 26035"/>
              <a:gd name="connsiteX9" fmla="*/ 4746 w 26048"/>
              <a:gd name="connsiteY9" fmla="*/ 23114 h 26035"/>
              <a:gd name="connsiteX10" fmla="*/ 11223 w 26048"/>
              <a:gd name="connsiteY10" fmla="*/ 26035 h 26035"/>
              <a:gd name="connsiteX11" fmla="*/ 13128 w 26048"/>
              <a:gd name="connsiteY11" fmla="*/ 26036 h 26035"/>
              <a:gd name="connsiteX12" fmla="*/ 18081 w 26048"/>
              <a:gd name="connsiteY12" fmla="*/ 25020 h 26035"/>
              <a:gd name="connsiteX13" fmla="*/ 23542 w 26048"/>
              <a:gd name="connsiteY13" fmla="*/ 20956 h 26035"/>
              <a:gd name="connsiteX14" fmla="*/ 25955 w 26048"/>
              <a:gd name="connsiteY14" fmla="*/ 15622 h 26035"/>
              <a:gd name="connsiteX15" fmla="*/ 25955 w 26048"/>
              <a:gd name="connsiteY15" fmla="*/ 12955 h 26035"/>
              <a:gd name="connsiteX16" fmla="*/ 25447 w 26048"/>
              <a:gd name="connsiteY16" fmla="*/ 8637 h 26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6048" h="26035">
                <a:moveTo>
                  <a:pt x="25447" y="8637"/>
                </a:moveTo>
                <a:cubicBezTo>
                  <a:pt x="24626" y="6299"/>
                  <a:pt x="23176" y="4234"/>
                  <a:pt x="21256" y="2668"/>
                </a:cubicBezTo>
                <a:cubicBezTo>
                  <a:pt x="19425" y="1211"/>
                  <a:pt x="17228" y="288"/>
                  <a:pt x="14906" y="1"/>
                </a:cubicBezTo>
                <a:lnTo>
                  <a:pt x="13001" y="1"/>
                </a:lnTo>
                <a:cubicBezTo>
                  <a:pt x="11402" y="-16"/>
                  <a:pt x="9813" y="242"/>
                  <a:pt x="8302" y="763"/>
                </a:cubicBezTo>
                <a:cubicBezTo>
                  <a:pt x="6329" y="1616"/>
                  <a:pt x="4556" y="2870"/>
                  <a:pt x="3095" y="4446"/>
                </a:cubicBezTo>
                <a:cubicBezTo>
                  <a:pt x="1364" y="6442"/>
                  <a:pt x="298" y="8928"/>
                  <a:pt x="47" y="11558"/>
                </a:cubicBezTo>
                <a:cubicBezTo>
                  <a:pt x="-16" y="12064"/>
                  <a:pt x="-16" y="12576"/>
                  <a:pt x="47" y="13082"/>
                </a:cubicBezTo>
                <a:cubicBezTo>
                  <a:pt x="53" y="14825"/>
                  <a:pt x="398" y="16550"/>
                  <a:pt x="1063" y="18161"/>
                </a:cubicBezTo>
                <a:cubicBezTo>
                  <a:pt x="1864" y="20090"/>
                  <a:pt x="3129" y="21791"/>
                  <a:pt x="4746" y="23114"/>
                </a:cubicBezTo>
                <a:cubicBezTo>
                  <a:pt x="6583" y="24685"/>
                  <a:pt x="8830" y="25698"/>
                  <a:pt x="11223" y="26035"/>
                </a:cubicBezTo>
                <a:lnTo>
                  <a:pt x="13128" y="26036"/>
                </a:lnTo>
                <a:cubicBezTo>
                  <a:pt x="14830" y="26033"/>
                  <a:pt x="16514" y="25687"/>
                  <a:pt x="18081" y="25020"/>
                </a:cubicBezTo>
                <a:cubicBezTo>
                  <a:pt x="20219" y="24155"/>
                  <a:pt x="22100" y="22756"/>
                  <a:pt x="23542" y="20956"/>
                </a:cubicBezTo>
                <a:cubicBezTo>
                  <a:pt x="24724" y="19374"/>
                  <a:pt x="25548" y="17554"/>
                  <a:pt x="25955" y="15622"/>
                </a:cubicBezTo>
                <a:cubicBezTo>
                  <a:pt x="26080" y="14737"/>
                  <a:pt x="26080" y="13839"/>
                  <a:pt x="25955" y="12955"/>
                </a:cubicBezTo>
                <a:cubicBezTo>
                  <a:pt x="25991" y="11499"/>
                  <a:pt x="25820" y="10045"/>
                  <a:pt x="25447" y="8637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27052B93-FED8-4489-87AB-65004D96BF49}"/>
              </a:ext>
            </a:extLst>
          </p:cNvPr>
          <p:cNvSpPr/>
          <p:nvPr/>
        </p:nvSpPr>
        <p:spPr>
          <a:xfrm>
            <a:off x="5223749" y="1727955"/>
            <a:ext cx="12206" cy="12033"/>
          </a:xfrm>
          <a:custGeom>
            <a:avLst/>
            <a:gdLst>
              <a:gd name="connsiteX0" fmla="*/ 12207 w 12206"/>
              <a:gd name="connsiteY0" fmla="*/ 4198 h 12033"/>
              <a:gd name="connsiteX1" fmla="*/ 10175 w 12206"/>
              <a:gd name="connsiteY1" fmla="*/ 1404 h 12033"/>
              <a:gd name="connsiteX2" fmla="*/ 7254 w 12206"/>
              <a:gd name="connsiteY2" fmla="*/ 134 h 12033"/>
              <a:gd name="connsiteX3" fmla="*/ 6365 w 12206"/>
              <a:gd name="connsiteY3" fmla="*/ 134 h 12033"/>
              <a:gd name="connsiteX4" fmla="*/ 4079 w 12206"/>
              <a:gd name="connsiteY4" fmla="*/ 134 h 12033"/>
              <a:gd name="connsiteX5" fmla="*/ 1666 w 12206"/>
              <a:gd name="connsiteY5" fmla="*/ 1785 h 12033"/>
              <a:gd name="connsiteX6" fmla="*/ 142 w 12206"/>
              <a:gd name="connsiteY6" fmla="*/ 5087 h 12033"/>
              <a:gd name="connsiteX7" fmla="*/ 142 w 12206"/>
              <a:gd name="connsiteY7" fmla="*/ 5849 h 12033"/>
              <a:gd name="connsiteX8" fmla="*/ 142 w 12206"/>
              <a:gd name="connsiteY8" fmla="*/ 8262 h 12033"/>
              <a:gd name="connsiteX9" fmla="*/ 1793 w 12206"/>
              <a:gd name="connsiteY9" fmla="*/ 10548 h 12033"/>
              <a:gd name="connsiteX10" fmla="*/ 4840 w 12206"/>
              <a:gd name="connsiteY10" fmla="*/ 11945 h 12033"/>
              <a:gd name="connsiteX11" fmla="*/ 5857 w 12206"/>
              <a:gd name="connsiteY11" fmla="*/ 11945 h 12033"/>
              <a:gd name="connsiteX12" fmla="*/ 8143 w 12206"/>
              <a:gd name="connsiteY12" fmla="*/ 11945 h 12033"/>
              <a:gd name="connsiteX13" fmla="*/ 10683 w 12206"/>
              <a:gd name="connsiteY13" fmla="*/ 10040 h 12033"/>
              <a:gd name="connsiteX14" fmla="*/ 11826 w 12206"/>
              <a:gd name="connsiteY14" fmla="*/ 7500 h 12033"/>
              <a:gd name="connsiteX15" fmla="*/ 11826 w 12206"/>
              <a:gd name="connsiteY15" fmla="*/ 6230 h 12033"/>
              <a:gd name="connsiteX16" fmla="*/ 12207 w 12206"/>
              <a:gd name="connsiteY16" fmla="*/ 4198 h 12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206" h="12033">
                <a:moveTo>
                  <a:pt x="12207" y="4198"/>
                </a:moveTo>
                <a:cubicBezTo>
                  <a:pt x="11801" y="3096"/>
                  <a:pt x="11097" y="2129"/>
                  <a:pt x="10175" y="1404"/>
                </a:cubicBezTo>
                <a:cubicBezTo>
                  <a:pt x="9345" y="706"/>
                  <a:pt x="8330" y="265"/>
                  <a:pt x="7254" y="134"/>
                </a:cubicBezTo>
                <a:lnTo>
                  <a:pt x="6365" y="134"/>
                </a:lnTo>
                <a:cubicBezTo>
                  <a:pt x="5613" y="-45"/>
                  <a:pt x="4830" y="-45"/>
                  <a:pt x="4079" y="134"/>
                </a:cubicBezTo>
                <a:cubicBezTo>
                  <a:pt x="3133" y="442"/>
                  <a:pt x="2296" y="1015"/>
                  <a:pt x="1666" y="1785"/>
                </a:cubicBezTo>
                <a:cubicBezTo>
                  <a:pt x="834" y="2705"/>
                  <a:pt x="302" y="3857"/>
                  <a:pt x="142" y="5087"/>
                </a:cubicBezTo>
                <a:lnTo>
                  <a:pt x="142" y="5849"/>
                </a:lnTo>
                <a:cubicBezTo>
                  <a:pt x="-47" y="6642"/>
                  <a:pt x="-47" y="7468"/>
                  <a:pt x="142" y="8262"/>
                </a:cubicBezTo>
                <a:cubicBezTo>
                  <a:pt x="542" y="9121"/>
                  <a:pt x="1102" y="9897"/>
                  <a:pt x="1793" y="10548"/>
                </a:cubicBezTo>
                <a:cubicBezTo>
                  <a:pt x="2642" y="11314"/>
                  <a:pt x="3706" y="11802"/>
                  <a:pt x="4840" y="11945"/>
                </a:cubicBezTo>
                <a:lnTo>
                  <a:pt x="5857" y="11945"/>
                </a:lnTo>
                <a:cubicBezTo>
                  <a:pt x="6614" y="12064"/>
                  <a:pt x="7385" y="12064"/>
                  <a:pt x="8143" y="11945"/>
                </a:cubicBezTo>
                <a:cubicBezTo>
                  <a:pt x="9159" y="11575"/>
                  <a:pt x="10043" y="10912"/>
                  <a:pt x="10683" y="10040"/>
                </a:cubicBezTo>
                <a:cubicBezTo>
                  <a:pt x="11293" y="9316"/>
                  <a:pt x="11689" y="8436"/>
                  <a:pt x="11826" y="7500"/>
                </a:cubicBezTo>
                <a:cubicBezTo>
                  <a:pt x="11889" y="7079"/>
                  <a:pt x="11889" y="6651"/>
                  <a:pt x="11826" y="6230"/>
                </a:cubicBezTo>
                <a:cubicBezTo>
                  <a:pt x="12023" y="5567"/>
                  <a:pt x="12151" y="4887"/>
                  <a:pt x="12207" y="4198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E95F214C-D871-492D-89DC-A12F4E2BE05F}"/>
              </a:ext>
            </a:extLst>
          </p:cNvPr>
          <p:cNvSpPr/>
          <p:nvPr/>
        </p:nvSpPr>
        <p:spPr>
          <a:xfrm>
            <a:off x="8695690" y="767969"/>
            <a:ext cx="1384300" cy="849122"/>
          </a:xfrm>
          <a:custGeom>
            <a:avLst/>
            <a:gdLst>
              <a:gd name="connsiteX0" fmla="*/ 1384300 w 1384300"/>
              <a:gd name="connsiteY0" fmla="*/ 677799 h 849122"/>
              <a:gd name="connsiteX1" fmla="*/ 1051052 w 1384300"/>
              <a:gd name="connsiteY1" fmla="*/ 0 h 849122"/>
              <a:gd name="connsiteX2" fmla="*/ 0 w 1384300"/>
              <a:gd name="connsiteY2" fmla="*/ 849122 h 849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4300" h="849122">
                <a:moveTo>
                  <a:pt x="1384300" y="677799"/>
                </a:moveTo>
                <a:lnTo>
                  <a:pt x="1051052" y="0"/>
                </a:lnTo>
                <a:cubicBezTo>
                  <a:pt x="575532" y="78010"/>
                  <a:pt x="176206" y="400616"/>
                  <a:pt x="0" y="849122"/>
                </a:cubicBezTo>
                <a:close/>
              </a:path>
            </a:pathLst>
          </a:custGeom>
          <a:solidFill>
            <a:srgbClr val="F01516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9EBE0455-325C-4B07-B1F9-001BE396EF33}"/>
              </a:ext>
            </a:extLst>
          </p:cNvPr>
          <p:cNvSpPr/>
          <p:nvPr/>
        </p:nvSpPr>
        <p:spPr>
          <a:xfrm>
            <a:off x="8335576" y="1940432"/>
            <a:ext cx="719523" cy="1230502"/>
          </a:xfrm>
          <a:custGeom>
            <a:avLst/>
            <a:gdLst>
              <a:gd name="connsiteX0" fmla="*/ 490924 w 719523"/>
              <a:gd name="connsiteY0" fmla="*/ 1230122 h 1230502"/>
              <a:gd name="connsiteX1" fmla="*/ 719524 w 719523"/>
              <a:gd name="connsiteY1" fmla="*/ 0 h 1230502"/>
              <a:gd name="connsiteX2" fmla="*/ 13404 w 719523"/>
              <a:gd name="connsiteY2" fmla="*/ 87503 h 1230502"/>
              <a:gd name="connsiteX3" fmla="*/ 490035 w 719523"/>
              <a:gd name="connsiteY3" fmla="*/ 1230503 h 1230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9523" h="1230502">
                <a:moveTo>
                  <a:pt x="490924" y="1230122"/>
                </a:moveTo>
                <a:lnTo>
                  <a:pt x="719524" y="0"/>
                </a:lnTo>
                <a:lnTo>
                  <a:pt x="13404" y="87503"/>
                </a:lnTo>
                <a:cubicBezTo>
                  <a:pt x="-53001" y="527538"/>
                  <a:pt x="130677" y="968011"/>
                  <a:pt x="490035" y="1230503"/>
                </a:cubicBezTo>
                <a:close/>
              </a:path>
            </a:pathLst>
          </a:custGeom>
          <a:solidFill>
            <a:srgbClr val="E73C98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1C618F4E-73A1-4952-A8A2-D6D0A16E6AA9}"/>
              </a:ext>
            </a:extLst>
          </p:cNvPr>
          <p:cNvSpPr/>
          <p:nvPr/>
        </p:nvSpPr>
        <p:spPr>
          <a:xfrm>
            <a:off x="9007475" y="2839339"/>
            <a:ext cx="1406525" cy="1123472"/>
          </a:xfrm>
          <a:custGeom>
            <a:avLst/>
            <a:gdLst>
              <a:gd name="connsiteX0" fmla="*/ 1406525 w 1406525"/>
              <a:gd name="connsiteY0" fmla="*/ 622300 h 1123472"/>
              <a:gd name="connsiteX1" fmla="*/ 183261 w 1406525"/>
              <a:gd name="connsiteY1" fmla="*/ 0 h 1123472"/>
              <a:gd name="connsiteX2" fmla="*/ 0 w 1406525"/>
              <a:gd name="connsiteY2" fmla="*/ 983361 h 1123472"/>
              <a:gd name="connsiteX3" fmla="*/ 1406525 w 1406525"/>
              <a:gd name="connsiteY3" fmla="*/ 949325 h 1123472"/>
              <a:gd name="connsiteX4" fmla="*/ 1406525 w 1406525"/>
              <a:gd name="connsiteY4" fmla="*/ 949325 h 1123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6525" h="1123472">
                <a:moveTo>
                  <a:pt x="1406525" y="622300"/>
                </a:moveTo>
                <a:lnTo>
                  <a:pt x="183261" y="0"/>
                </a:lnTo>
                <a:lnTo>
                  <a:pt x="0" y="983361"/>
                </a:lnTo>
                <a:cubicBezTo>
                  <a:pt x="450635" y="1181437"/>
                  <a:pt x="965998" y="1168966"/>
                  <a:pt x="1406525" y="949325"/>
                </a:cubicBezTo>
                <a:lnTo>
                  <a:pt x="1406525" y="949325"/>
                </a:lnTo>
                <a:close/>
              </a:path>
            </a:pathLst>
          </a:custGeom>
          <a:solidFill>
            <a:srgbClr val="FFF3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2263734B-C0AA-4635-A34A-81C42E9B4BE8}"/>
              </a:ext>
            </a:extLst>
          </p:cNvPr>
          <p:cNvSpPr txBox="1"/>
          <p:nvPr/>
        </p:nvSpPr>
        <p:spPr>
          <a:xfrm>
            <a:off x="4654765" y="1976561"/>
            <a:ext cx="1104470" cy="3026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swald" pitchFamily="2" charset="0"/>
                <a:sym typeface="Orbitron"/>
                <a:rtl val="0"/>
              </a:rPr>
              <a:t>BRAND </a:t>
            </a:r>
            <a:r>
              <a:rPr kumimoji="0" lang="en-US" sz="1300" b="1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swald" pitchFamily="2" charset="0"/>
                <a:sym typeface="Orbitron"/>
                <a:rtl val="0"/>
              </a:rPr>
              <a:t>BRAND</a:t>
            </a:r>
            <a:endParaRPr kumimoji="0" lang="en-US" sz="13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swald" pitchFamily="2" charset="0"/>
              <a:sym typeface="Orbitron"/>
              <a:rtl val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4B388BD4-B6AB-44A5-BD2E-696AE3DF71C2}"/>
              </a:ext>
            </a:extLst>
          </p:cNvPr>
          <p:cNvSpPr txBox="1"/>
          <p:nvPr/>
        </p:nvSpPr>
        <p:spPr>
          <a:xfrm>
            <a:off x="4903231" y="2158872"/>
            <a:ext cx="607539" cy="2103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700" b="1" dirty="0">
                <a:latin typeface="Oswald" pitchFamily="2" charset="0"/>
                <a:sym typeface="Orbitron"/>
                <a:rtl val="0"/>
              </a:rPr>
              <a:t>PHOTOGRAPY</a:t>
            </a:r>
            <a:endParaRPr kumimoji="0" lang="en-US" sz="7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swald" pitchFamily="2" charset="0"/>
              <a:sym typeface="Orbitron"/>
              <a:rtl val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8C34C67A-FE1A-4599-AE28-F5A0D21B4BE6}"/>
              </a:ext>
            </a:extLst>
          </p:cNvPr>
          <p:cNvSpPr txBox="1"/>
          <p:nvPr/>
        </p:nvSpPr>
        <p:spPr>
          <a:xfrm>
            <a:off x="2111516" y="3065777"/>
            <a:ext cx="896079" cy="2103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1" i="0" u="none" strike="noStrike" cap="none" spc="0" normalizeH="0" baseline="0" dirty="0">
                <a:ln>
                  <a:noFill/>
                </a:ln>
                <a:solidFill>
                  <a:srgbClr val="004FA5"/>
                </a:solidFill>
                <a:effectLst/>
                <a:uFillTx/>
                <a:latin typeface="Oswald" pitchFamily="2" charset="0"/>
                <a:sym typeface="Orbitron"/>
                <a:rtl val="0"/>
              </a:rPr>
              <a:t>www.yourwebsite.com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8BCC62B-8799-4B64-B233-BA47F563E914}"/>
              </a:ext>
            </a:extLst>
          </p:cNvPr>
          <p:cNvSpPr txBox="1"/>
          <p:nvPr/>
        </p:nvSpPr>
        <p:spPr>
          <a:xfrm>
            <a:off x="769701" y="3035000"/>
            <a:ext cx="760650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Oswald" pitchFamily="2" charset="0"/>
                <a:sym typeface="Orbitron"/>
                <a:rtl val="0"/>
              </a:rPr>
              <a:t>LEAN MORE</a:t>
            </a:r>
          </a:p>
        </p:txBody>
      </p:sp>
      <p:sp>
        <p:nvSpPr>
          <p:cNvPr id="107" name="+123 456 789">
            <a:extLst>
              <a:ext uri="{FF2B5EF4-FFF2-40B4-BE49-F238E27FC236}">
                <a16:creationId xmlns:a16="http://schemas.microsoft.com/office/drawing/2014/main" id="{0423D1E5-AB38-45EC-83FD-43458BB8BB60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108" name="www.yourwebsite.com">
            <a:extLst>
              <a:ext uri="{FF2B5EF4-FFF2-40B4-BE49-F238E27FC236}">
                <a16:creationId xmlns:a16="http://schemas.microsoft.com/office/drawing/2014/main" id="{37A4EA26-880F-4403-819C-CFD4E5437A27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109" name="CONTACT US">
            <a:extLst>
              <a:ext uri="{FF2B5EF4-FFF2-40B4-BE49-F238E27FC236}">
                <a16:creationId xmlns:a16="http://schemas.microsoft.com/office/drawing/2014/main" id="{3710A83E-AE13-4384-BC0C-43D3E1F63113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788199924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AD6C194-121A-784B-AAFB-BB96EED4058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0DBC2C75-5567-451C-8C65-9EC4F302E2C3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rgbClr val="F5F259"/>
              </a:gs>
              <a:gs pos="95000">
                <a:srgbClr val="37BE7F"/>
              </a:gs>
            </a:gsLst>
            <a:lin ang="10847910" scaled="0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E888304A-6B80-4112-AD6A-EC5DCFE7AC5B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D081E0E2-83CB-4A3F-BBA7-0996339EDEF9}"/>
              </a:ext>
            </a:extLst>
          </p:cNvPr>
          <p:cNvSpPr txBox="1"/>
          <p:nvPr/>
        </p:nvSpPr>
        <p:spPr>
          <a:xfrm>
            <a:off x="2067052" y="3019306"/>
            <a:ext cx="1936428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474747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WWW.YOURWEBSITE.COM</a:t>
            </a:r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5F63D42F-B800-4FE9-9646-0F2DDCF5A9F4}"/>
              </a:ext>
            </a:extLst>
          </p:cNvPr>
          <p:cNvSpPr/>
          <p:nvPr/>
        </p:nvSpPr>
        <p:spPr>
          <a:xfrm>
            <a:off x="577214" y="3018917"/>
            <a:ext cx="1490853" cy="295782"/>
          </a:xfrm>
          <a:custGeom>
            <a:avLst/>
            <a:gdLst>
              <a:gd name="connsiteX0" fmla="*/ 1342898 w 1490853"/>
              <a:gd name="connsiteY0" fmla="*/ 295783 h 295782"/>
              <a:gd name="connsiteX1" fmla="*/ 147828 w 1490853"/>
              <a:gd name="connsiteY1" fmla="*/ 295783 h 295782"/>
              <a:gd name="connsiteX2" fmla="*/ 0 w 1490853"/>
              <a:gd name="connsiteY2" fmla="*/ 147955 h 295782"/>
              <a:gd name="connsiteX3" fmla="*/ 0 w 1490853"/>
              <a:gd name="connsiteY3" fmla="*/ 147828 h 295782"/>
              <a:gd name="connsiteX4" fmla="*/ 0 w 1490853"/>
              <a:gd name="connsiteY4" fmla="*/ 147828 h 295782"/>
              <a:gd name="connsiteX5" fmla="*/ 147828 w 1490853"/>
              <a:gd name="connsiteY5" fmla="*/ 0 h 295782"/>
              <a:gd name="connsiteX6" fmla="*/ 1342898 w 1490853"/>
              <a:gd name="connsiteY6" fmla="*/ 0 h 295782"/>
              <a:gd name="connsiteX7" fmla="*/ 1490853 w 1490853"/>
              <a:gd name="connsiteY7" fmla="*/ 147701 h 295782"/>
              <a:gd name="connsiteX8" fmla="*/ 1490853 w 1490853"/>
              <a:gd name="connsiteY8" fmla="*/ 147828 h 295782"/>
              <a:gd name="connsiteX9" fmla="*/ 1490853 w 1490853"/>
              <a:gd name="connsiteY9" fmla="*/ 147828 h 295782"/>
              <a:gd name="connsiteX10" fmla="*/ 1343152 w 1490853"/>
              <a:gd name="connsiteY10" fmla="*/ 295783 h 295782"/>
              <a:gd name="connsiteX11" fmla="*/ 1342898 w 1490853"/>
              <a:gd name="connsiteY11" fmla="*/ 295783 h 29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0853" h="295782">
                <a:moveTo>
                  <a:pt x="1342898" y="295783"/>
                </a:moveTo>
                <a:lnTo>
                  <a:pt x="147828" y="295783"/>
                </a:lnTo>
                <a:cubicBezTo>
                  <a:pt x="66185" y="295783"/>
                  <a:pt x="0" y="229598"/>
                  <a:pt x="0" y="147955"/>
                </a:cubicBezTo>
                <a:cubicBezTo>
                  <a:pt x="0" y="147913"/>
                  <a:pt x="0" y="147870"/>
                  <a:pt x="0" y="147828"/>
                </a:cubicBezTo>
                <a:lnTo>
                  <a:pt x="0" y="147828"/>
                </a:lnTo>
                <a:cubicBezTo>
                  <a:pt x="0" y="66185"/>
                  <a:pt x="66185" y="0"/>
                  <a:pt x="147828" y="0"/>
                </a:cubicBezTo>
                <a:lnTo>
                  <a:pt x="1342898" y="0"/>
                </a:lnTo>
                <a:cubicBezTo>
                  <a:pt x="1424541" y="-70"/>
                  <a:pt x="1490783" y="66058"/>
                  <a:pt x="1490853" y="147701"/>
                </a:cubicBezTo>
                <a:cubicBezTo>
                  <a:pt x="1490853" y="147743"/>
                  <a:pt x="1490853" y="147786"/>
                  <a:pt x="1490853" y="147828"/>
                </a:cubicBezTo>
                <a:lnTo>
                  <a:pt x="1490853" y="147828"/>
                </a:lnTo>
                <a:cubicBezTo>
                  <a:pt x="1490923" y="229471"/>
                  <a:pt x="1424795" y="295713"/>
                  <a:pt x="1343152" y="295783"/>
                </a:cubicBezTo>
                <a:cubicBezTo>
                  <a:pt x="1343068" y="295783"/>
                  <a:pt x="1342983" y="295783"/>
                  <a:pt x="1342898" y="295783"/>
                </a:cubicBezTo>
                <a:close/>
              </a:path>
            </a:pathLst>
          </a:custGeom>
          <a:gradFill>
            <a:gsLst>
              <a:gs pos="0">
                <a:srgbClr val="F5F259"/>
              </a:gs>
              <a:gs pos="84000">
                <a:srgbClr val="37BE7F"/>
              </a:gs>
            </a:gsLst>
            <a:lin ang="1084791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1191433-C552-47D7-BDA0-477F4FCBB5D8}"/>
              </a:ext>
            </a:extLst>
          </p:cNvPr>
          <p:cNvSpPr txBox="1"/>
          <p:nvPr/>
        </p:nvSpPr>
        <p:spPr>
          <a:xfrm>
            <a:off x="696722" y="3051175"/>
            <a:ext cx="1059180" cy="2565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LEAN MORE</a:t>
            </a:r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727EA563-17C2-410A-B154-F101EA31F47B}"/>
              </a:ext>
            </a:extLst>
          </p:cNvPr>
          <p:cNvSpPr/>
          <p:nvPr/>
        </p:nvSpPr>
        <p:spPr>
          <a:xfrm>
            <a:off x="1784095" y="3131311"/>
            <a:ext cx="183642" cy="65913"/>
          </a:xfrm>
          <a:custGeom>
            <a:avLst/>
            <a:gdLst>
              <a:gd name="connsiteX0" fmla="*/ 183642 w 183642"/>
              <a:gd name="connsiteY0" fmla="*/ 32893 h 65913"/>
              <a:gd name="connsiteX1" fmla="*/ 126619 w 183642"/>
              <a:gd name="connsiteY1" fmla="*/ 0 h 65913"/>
              <a:gd name="connsiteX2" fmla="*/ 126619 w 183642"/>
              <a:gd name="connsiteY2" fmla="*/ 20955 h 65913"/>
              <a:gd name="connsiteX3" fmla="*/ 121793 w 183642"/>
              <a:gd name="connsiteY3" fmla="*/ 20955 h 65913"/>
              <a:gd name="connsiteX4" fmla="*/ 0 w 183642"/>
              <a:gd name="connsiteY4" fmla="*/ 20955 h 65913"/>
              <a:gd name="connsiteX5" fmla="*/ 0 w 183642"/>
              <a:gd name="connsiteY5" fmla="*/ 44831 h 65913"/>
              <a:gd name="connsiteX6" fmla="*/ 121793 w 183642"/>
              <a:gd name="connsiteY6" fmla="*/ 44831 h 65913"/>
              <a:gd name="connsiteX7" fmla="*/ 126619 w 183642"/>
              <a:gd name="connsiteY7" fmla="*/ 44831 h 65913"/>
              <a:gd name="connsiteX8" fmla="*/ 126619 w 183642"/>
              <a:gd name="connsiteY8" fmla="*/ 65913 h 65913"/>
              <a:gd name="connsiteX9" fmla="*/ 183642 w 183642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2" h="65913">
                <a:moveTo>
                  <a:pt x="183642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642" y="32893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7FD7FFDD-F697-4F5A-9A85-8FB5538C97C6}"/>
              </a:ext>
            </a:extLst>
          </p:cNvPr>
          <p:cNvSpPr txBox="1"/>
          <p:nvPr/>
        </p:nvSpPr>
        <p:spPr>
          <a:xfrm>
            <a:off x="4614851" y="2154892"/>
            <a:ext cx="1184299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215" normalizeH="0" baseline="0" dirty="0">
                <a:ln>
                  <a:noFill/>
                </a:ln>
                <a:solidFill>
                  <a:srgbClr val="474747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BRANDNAME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46A4FD6-6DEB-4C8A-A68F-A97BCD425745}"/>
              </a:ext>
            </a:extLst>
          </p:cNvPr>
          <p:cNvSpPr txBox="1"/>
          <p:nvPr/>
        </p:nvSpPr>
        <p:spPr>
          <a:xfrm>
            <a:off x="4764187" y="2342409"/>
            <a:ext cx="885627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0" i="0" u="none" strike="noStrike" cap="none" spc="91" normalizeH="0" baseline="0" dirty="0">
                <a:ln>
                  <a:noFill/>
                </a:ln>
                <a:solidFill>
                  <a:srgbClr val="474747"/>
                </a:solidFill>
                <a:effectLst/>
                <a:uFillTx/>
                <a:latin typeface="NexaBold"/>
                <a:ea typeface="+mn-ea"/>
                <a:cs typeface="+mn-cs"/>
                <a:sym typeface="NexaBold"/>
                <a:rtl val="0"/>
              </a:rPr>
              <a:t>PHYSICAL FITNESS</a:t>
            </a:r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F1AE8E11-1DE6-478C-B776-8374945F1C4B}"/>
              </a:ext>
            </a:extLst>
          </p:cNvPr>
          <p:cNvSpPr/>
          <p:nvPr/>
        </p:nvSpPr>
        <p:spPr>
          <a:xfrm>
            <a:off x="7630386" y="0"/>
            <a:ext cx="2783613" cy="3963034"/>
          </a:xfrm>
          <a:custGeom>
            <a:avLst/>
            <a:gdLst>
              <a:gd name="connsiteX0" fmla="*/ 1448589 w 2783613"/>
              <a:gd name="connsiteY0" fmla="*/ 1210056 h 3963034"/>
              <a:gd name="connsiteX1" fmla="*/ 1545998 w 2783613"/>
              <a:gd name="connsiteY1" fmla="*/ 674370 h 3963034"/>
              <a:gd name="connsiteX2" fmla="*/ 1613181 w 2783613"/>
              <a:gd name="connsiteY2" fmla="*/ 410464 h 3963034"/>
              <a:gd name="connsiteX3" fmla="*/ 1631850 w 2783613"/>
              <a:gd name="connsiteY3" fmla="*/ 345567 h 3963034"/>
              <a:gd name="connsiteX4" fmla="*/ 1641121 w 2783613"/>
              <a:gd name="connsiteY4" fmla="*/ 315468 h 3963034"/>
              <a:gd name="connsiteX5" fmla="*/ 1645566 w 2783613"/>
              <a:gd name="connsiteY5" fmla="*/ 301371 h 3963034"/>
              <a:gd name="connsiteX6" fmla="*/ 1653821 w 2783613"/>
              <a:gd name="connsiteY6" fmla="*/ 301371 h 3963034"/>
              <a:gd name="connsiteX7" fmla="*/ 1657758 w 2783613"/>
              <a:gd name="connsiteY7" fmla="*/ 295021 h 3963034"/>
              <a:gd name="connsiteX8" fmla="*/ 1665632 w 2783613"/>
              <a:gd name="connsiteY8" fmla="*/ 269621 h 3963034"/>
              <a:gd name="connsiteX9" fmla="*/ 1674141 w 2783613"/>
              <a:gd name="connsiteY9" fmla="*/ 242570 h 3963034"/>
              <a:gd name="connsiteX10" fmla="*/ 1681761 w 2783613"/>
              <a:gd name="connsiteY10" fmla="*/ 212725 h 3963034"/>
              <a:gd name="connsiteX11" fmla="*/ 1685444 w 2783613"/>
              <a:gd name="connsiteY11" fmla="*/ 200025 h 3963034"/>
              <a:gd name="connsiteX12" fmla="*/ 1688111 w 2783613"/>
              <a:gd name="connsiteY12" fmla="*/ 180467 h 3963034"/>
              <a:gd name="connsiteX13" fmla="*/ 1709320 w 2783613"/>
              <a:gd name="connsiteY13" fmla="*/ 118999 h 3963034"/>
              <a:gd name="connsiteX14" fmla="*/ 1730656 w 2783613"/>
              <a:gd name="connsiteY14" fmla="*/ 53975 h 3963034"/>
              <a:gd name="connsiteX15" fmla="*/ 1746531 w 2783613"/>
              <a:gd name="connsiteY15" fmla="*/ 635 h 3963034"/>
              <a:gd name="connsiteX16" fmla="*/ 1171983 w 2783613"/>
              <a:gd name="connsiteY16" fmla="*/ 635 h 3963034"/>
              <a:gd name="connsiteX17" fmla="*/ 1127025 w 2783613"/>
              <a:gd name="connsiteY17" fmla="*/ 79375 h 3963034"/>
              <a:gd name="connsiteX18" fmla="*/ 1067335 w 2783613"/>
              <a:gd name="connsiteY18" fmla="*/ 186563 h 3963034"/>
              <a:gd name="connsiteX19" fmla="*/ 1044602 w 2783613"/>
              <a:gd name="connsiteY19" fmla="*/ 238125 h 3963034"/>
              <a:gd name="connsiteX20" fmla="*/ 1036982 w 2783613"/>
              <a:gd name="connsiteY20" fmla="*/ 265303 h 3963034"/>
              <a:gd name="connsiteX21" fmla="*/ 1031140 w 2783613"/>
              <a:gd name="connsiteY21" fmla="*/ 284861 h 3963034"/>
              <a:gd name="connsiteX22" fmla="*/ 974371 w 2783613"/>
              <a:gd name="connsiteY22" fmla="*/ 431546 h 3963034"/>
              <a:gd name="connsiteX23" fmla="*/ 949606 w 2783613"/>
              <a:gd name="connsiteY23" fmla="*/ 509397 h 3963034"/>
              <a:gd name="connsiteX24" fmla="*/ 938938 w 2783613"/>
              <a:gd name="connsiteY24" fmla="*/ 547497 h 3963034"/>
              <a:gd name="connsiteX25" fmla="*/ 933985 w 2783613"/>
              <a:gd name="connsiteY25" fmla="*/ 565912 h 3963034"/>
              <a:gd name="connsiteX26" fmla="*/ 926619 w 2783613"/>
              <a:gd name="connsiteY26" fmla="*/ 585216 h 3963034"/>
              <a:gd name="connsiteX27" fmla="*/ 905918 w 2783613"/>
              <a:gd name="connsiteY27" fmla="*/ 653161 h 3963034"/>
              <a:gd name="connsiteX28" fmla="*/ 894615 w 2783613"/>
              <a:gd name="connsiteY28" fmla="*/ 687451 h 3963034"/>
              <a:gd name="connsiteX29" fmla="*/ 892456 w 2783613"/>
              <a:gd name="connsiteY29" fmla="*/ 706247 h 3963034"/>
              <a:gd name="connsiteX30" fmla="*/ 888265 w 2783613"/>
              <a:gd name="connsiteY30" fmla="*/ 726567 h 3963034"/>
              <a:gd name="connsiteX31" fmla="*/ 851816 w 2783613"/>
              <a:gd name="connsiteY31" fmla="*/ 885571 h 3963034"/>
              <a:gd name="connsiteX32" fmla="*/ 835179 w 2783613"/>
              <a:gd name="connsiteY32" fmla="*/ 976122 h 3963034"/>
              <a:gd name="connsiteX33" fmla="*/ 828321 w 2783613"/>
              <a:gd name="connsiteY33" fmla="*/ 1021080 h 3963034"/>
              <a:gd name="connsiteX34" fmla="*/ 828321 w 2783613"/>
              <a:gd name="connsiteY34" fmla="*/ 1044321 h 3963034"/>
              <a:gd name="connsiteX35" fmla="*/ 829083 w 2783613"/>
              <a:gd name="connsiteY35" fmla="*/ 1054608 h 3963034"/>
              <a:gd name="connsiteX36" fmla="*/ 833020 w 2783613"/>
              <a:gd name="connsiteY36" fmla="*/ 1062228 h 3963034"/>
              <a:gd name="connsiteX37" fmla="*/ 826416 w 2783613"/>
              <a:gd name="connsiteY37" fmla="*/ 1072007 h 3963034"/>
              <a:gd name="connsiteX38" fmla="*/ 824385 w 2783613"/>
              <a:gd name="connsiteY38" fmla="*/ 1087120 h 3963034"/>
              <a:gd name="connsiteX39" fmla="*/ 820702 w 2783613"/>
              <a:gd name="connsiteY39" fmla="*/ 1116711 h 3963034"/>
              <a:gd name="connsiteX40" fmla="*/ 816638 w 2783613"/>
              <a:gd name="connsiteY40" fmla="*/ 1142873 h 3963034"/>
              <a:gd name="connsiteX41" fmla="*/ 814860 w 2783613"/>
              <a:gd name="connsiteY41" fmla="*/ 1158494 h 3963034"/>
              <a:gd name="connsiteX42" fmla="*/ 810033 w 2783613"/>
              <a:gd name="connsiteY42" fmla="*/ 1172718 h 3963034"/>
              <a:gd name="connsiteX43" fmla="*/ 808764 w 2783613"/>
              <a:gd name="connsiteY43" fmla="*/ 1198880 h 3963034"/>
              <a:gd name="connsiteX44" fmla="*/ 802160 w 2783613"/>
              <a:gd name="connsiteY44" fmla="*/ 1226820 h 3963034"/>
              <a:gd name="connsiteX45" fmla="*/ 798223 w 2783613"/>
              <a:gd name="connsiteY45" fmla="*/ 1259586 h 3963034"/>
              <a:gd name="connsiteX46" fmla="*/ 796063 w 2783613"/>
              <a:gd name="connsiteY46" fmla="*/ 1292098 h 3963034"/>
              <a:gd name="connsiteX47" fmla="*/ 788189 w 2783613"/>
              <a:gd name="connsiteY47" fmla="*/ 1420749 h 3963034"/>
              <a:gd name="connsiteX48" fmla="*/ 766218 w 2783613"/>
              <a:gd name="connsiteY48" fmla="*/ 1549654 h 3963034"/>
              <a:gd name="connsiteX49" fmla="*/ 764313 w 2783613"/>
              <a:gd name="connsiteY49" fmla="*/ 1677670 h 3963034"/>
              <a:gd name="connsiteX50" fmla="*/ 770155 w 2783613"/>
              <a:gd name="connsiteY50" fmla="*/ 1806829 h 3963034"/>
              <a:gd name="connsiteX51" fmla="*/ 771806 w 2783613"/>
              <a:gd name="connsiteY51" fmla="*/ 1939671 h 3963034"/>
              <a:gd name="connsiteX52" fmla="*/ 764948 w 2783613"/>
              <a:gd name="connsiteY52" fmla="*/ 2068957 h 3963034"/>
              <a:gd name="connsiteX53" fmla="*/ 765964 w 2783613"/>
              <a:gd name="connsiteY53" fmla="*/ 2198878 h 3963034"/>
              <a:gd name="connsiteX54" fmla="*/ 771425 w 2783613"/>
              <a:gd name="connsiteY54" fmla="*/ 2330196 h 3963034"/>
              <a:gd name="connsiteX55" fmla="*/ 777013 w 2783613"/>
              <a:gd name="connsiteY55" fmla="*/ 2394839 h 3963034"/>
              <a:gd name="connsiteX56" fmla="*/ 781585 w 2783613"/>
              <a:gd name="connsiteY56" fmla="*/ 2456180 h 3963034"/>
              <a:gd name="connsiteX57" fmla="*/ 788189 w 2783613"/>
              <a:gd name="connsiteY57" fmla="*/ 2513457 h 3963034"/>
              <a:gd name="connsiteX58" fmla="*/ 789205 w 2783613"/>
              <a:gd name="connsiteY58" fmla="*/ 2542286 h 3963034"/>
              <a:gd name="connsiteX59" fmla="*/ 797841 w 2783613"/>
              <a:gd name="connsiteY59" fmla="*/ 2573401 h 3963034"/>
              <a:gd name="connsiteX60" fmla="*/ 801016 w 2783613"/>
              <a:gd name="connsiteY60" fmla="*/ 2584577 h 3963034"/>
              <a:gd name="connsiteX61" fmla="*/ 801016 w 2783613"/>
              <a:gd name="connsiteY61" fmla="*/ 2602484 h 3963034"/>
              <a:gd name="connsiteX62" fmla="*/ 801016 w 2783613"/>
              <a:gd name="connsiteY62" fmla="*/ 2635504 h 3963034"/>
              <a:gd name="connsiteX63" fmla="*/ 802413 w 2783613"/>
              <a:gd name="connsiteY63" fmla="*/ 2699004 h 3963034"/>
              <a:gd name="connsiteX64" fmla="*/ 816383 w 2783613"/>
              <a:gd name="connsiteY64" fmla="*/ 2828163 h 3963034"/>
              <a:gd name="connsiteX65" fmla="*/ 865532 w 2783613"/>
              <a:gd name="connsiteY65" fmla="*/ 3085719 h 3963034"/>
              <a:gd name="connsiteX66" fmla="*/ 969291 w 2783613"/>
              <a:gd name="connsiteY66" fmla="*/ 3591560 h 3963034"/>
              <a:gd name="connsiteX67" fmla="*/ 978308 w 2783613"/>
              <a:gd name="connsiteY67" fmla="*/ 3619754 h 3963034"/>
              <a:gd name="connsiteX68" fmla="*/ 983007 w 2783613"/>
              <a:gd name="connsiteY68" fmla="*/ 3633597 h 3963034"/>
              <a:gd name="connsiteX69" fmla="*/ 986182 w 2783613"/>
              <a:gd name="connsiteY69" fmla="*/ 3641979 h 3963034"/>
              <a:gd name="connsiteX70" fmla="*/ 989865 w 2783613"/>
              <a:gd name="connsiteY70" fmla="*/ 3647567 h 3963034"/>
              <a:gd name="connsiteX71" fmla="*/ 987198 w 2783613"/>
              <a:gd name="connsiteY71" fmla="*/ 3644900 h 3963034"/>
              <a:gd name="connsiteX72" fmla="*/ 1012598 w 2783613"/>
              <a:gd name="connsiteY72" fmla="*/ 3740023 h 3963034"/>
              <a:gd name="connsiteX73" fmla="*/ 1020345 w 2783613"/>
              <a:gd name="connsiteY73" fmla="*/ 3757676 h 3963034"/>
              <a:gd name="connsiteX74" fmla="*/ 1027457 w 2783613"/>
              <a:gd name="connsiteY74" fmla="*/ 3776472 h 3963034"/>
              <a:gd name="connsiteX75" fmla="*/ 1044856 w 2783613"/>
              <a:gd name="connsiteY75" fmla="*/ 3811270 h 3963034"/>
              <a:gd name="connsiteX76" fmla="*/ 1062889 w 2783613"/>
              <a:gd name="connsiteY76" fmla="*/ 3851529 h 3963034"/>
              <a:gd name="connsiteX77" fmla="*/ 1080289 w 2783613"/>
              <a:gd name="connsiteY77" fmla="*/ 3892931 h 3963034"/>
              <a:gd name="connsiteX78" fmla="*/ 1100863 w 2783613"/>
              <a:gd name="connsiteY78" fmla="*/ 3932809 h 3963034"/>
              <a:gd name="connsiteX79" fmla="*/ 1112547 w 2783613"/>
              <a:gd name="connsiteY79" fmla="*/ 3951351 h 3963034"/>
              <a:gd name="connsiteX80" fmla="*/ 1119024 w 2783613"/>
              <a:gd name="connsiteY80" fmla="*/ 3961892 h 3963034"/>
              <a:gd name="connsiteX81" fmla="*/ 1712368 w 2783613"/>
              <a:gd name="connsiteY81" fmla="*/ 3961892 h 3963034"/>
              <a:gd name="connsiteX82" fmla="*/ 1699668 w 2783613"/>
              <a:gd name="connsiteY82" fmla="*/ 3924935 h 3963034"/>
              <a:gd name="connsiteX83" fmla="*/ 1688619 w 2783613"/>
              <a:gd name="connsiteY83" fmla="*/ 3893439 h 3963034"/>
              <a:gd name="connsiteX84" fmla="*/ 1682777 w 2783613"/>
              <a:gd name="connsiteY84" fmla="*/ 3876040 h 3963034"/>
              <a:gd name="connsiteX85" fmla="*/ 1679856 w 2783613"/>
              <a:gd name="connsiteY85" fmla="*/ 3867531 h 3963034"/>
              <a:gd name="connsiteX86" fmla="*/ 1604418 w 2783613"/>
              <a:gd name="connsiteY86" fmla="*/ 3607181 h 3963034"/>
              <a:gd name="connsiteX87" fmla="*/ 1602513 w 2783613"/>
              <a:gd name="connsiteY87" fmla="*/ 3581781 h 3963034"/>
              <a:gd name="connsiteX88" fmla="*/ 1594639 w 2783613"/>
              <a:gd name="connsiteY88" fmla="*/ 3555111 h 3963034"/>
              <a:gd name="connsiteX89" fmla="*/ 1592734 w 2783613"/>
              <a:gd name="connsiteY89" fmla="*/ 3543808 h 3963034"/>
              <a:gd name="connsiteX90" fmla="*/ 1592734 w 2783613"/>
              <a:gd name="connsiteY90" fmla="*/ 3529711 h 3963034"/>
              <a:gd name="connsiteX91" fmla="*/ 1587146 w 2783613"/>
              <a:gd name="connsiteY91" fmla="*/ 3517011 h 3963034"/>
              <a:gd name="connsiteX92" fmla="*/ 1579272 w 2783613"/>
              <a:gd name="connsiteY92" fmla="*/ 3498342 h 3963034"/>
              <a:gd name="connsiteX93" fmla="*/ 1575081 w 2783613"/>
              <a:gd name="connsiteY93" fmla="*/ 3467100 h 3963034"/>
              <a:gd name="connsiteX94" fmla="*/ 1568731 w 2783613"/>
              <a:gd name="connsiteY94" fmla="*/ 3436493 h 3963034"/>
              <a:gd name="connsiteX95" fmla="*/ 1559968 w 2783613"/>
              <a:gd name="connsiteY95" fmla="*/ 3406140 h 3963034"/>
              <a:gd name="connsiteX96" fmla="*/ 1553618 w 2783613"/>
              <a:gd name="connsiteY96" fmla="*/ 3370707 h 3963034"/>
              <a:gd name="connsiteX97" fmla="*/ 1549427 w 2783613"/>
              <a:gd name="connsiteY97" fmla="*/ 3337433 h 3963034"/>
              <a:gd name="connsiteX98" fmla="*/ 1546760 w 2783613"/>
              <a:gd name="connsiteY98" fmla="*/ 3321304 h 3963034"/>
              <a:gd name="connsiteX99" fmla="*/ 1540918 w 2783613"/>
              <a:gd name="connsiteY99" fmla="*/ 3309747 h 3963034"/>
              <a:gd name="connsiteX100" fmla="*/ 1536726 w 2783613"/>
              <a:gd name="connsiteY100" fmla="*/ 3288030 h 3963034"/>
              <a:gd name="connsiteX101" fmla="*/ 1533297 w 2783613"/>
              <a:gd name="connsiteY101" fmla="*/ 3280029 h 3963034"/>
              <a:gd name="connsiteX102" fmla="*/ 1531138 w 2783613"/>
              <a:gd name="connsiteY102" fmla="*/ 3260217 h 3963034"/>
              <a:gd name="connsiteX103" fmla="*/ 1510819 w 2783613"/>
              <a:gd name="connsiteY103" fmla="*/ 3127375 h 3963034"/>
              <a:gd name="connsiteX104" fmla="*/ 1467258 w 2783613"/>
              <a:gd name="connsiteY104" fmla="*/ 2857119 h 3963034"/>
              <a:gd name="connsiteX105" fmla="*/ 1439318 w 2783613"/>
              <a:gd name="connsiteY105" fmla="*/ 2583561 h 3963034"/>
              <a:gd name="connsiteX106" fmla="*/ 1418617 w 2783613"/>
              <a:gd name="connsiteY106" fmla="*/ 2307209 h 3963034"/>
              <a:gd name="connsiteX107" fmla="*/ 1405917 w 2783613"/>
              <a:gd name="connsiteY107" fmla="*/ 1756410 h 3963034"/>
              <a:gd name="connsiteX108" fmla="*/ 1448589 w 2783613"/>
              <a:gd name="connsiteY108" fmla="*/ 1210056 h 3963034"/>
              <a:gd name="connsiteX109" fmla="*/ 1598830 w 2783613"/>
              <a:gd name="connsiteY109" fmla="*/ 3616071 h 3963034"/>
              <a:gd name="connsiteX110" fmla="*/ 1598830 w 2783613"/>
              <a:gd name="connsiteY110" fmla="*/ 3615055 h 3963034"/>
              <a:gd name="connsiteX111" fmla="*/ 1598830 w 2783613"/>
              <a:gd name="connsiteY111" fmla="*/ 3616071 h 3963034"/>
              <a:gd name="connsiteX112" fmla="*/ 2665630 w 2783613"/>
              <a:gd name="connsiteY112" fmla="*/ 410972 h 3963034"/>
              <a:gd name="connsiteX113" fmla="*/ 2701572 w 2783613"/>
              <a:gd name="connsiteY113" fmla="*/ 357632 h 3963034"/>
              <a:gd name="connsiteX114" fmla="*/ 2730654 w 2783613"/>
              <a:gd name="connsiteY114" fmla="*/ 344932 h 3963034"/>
              <a:gd name="connsiteX115" fmla="*/ 2765579 w 2783613"/>
              <a:gd name="connsiteY115" fmla="*/ 383032 h 3963034"/>
              <a:gd name="connsiteX116" fmla="*/ 2775104 w 2783613"/>
              <a:gd name="connsiteY116" fmla="*/ 413385 h 3963034"/>
              <a:gd name="connsiteX117" fmla="*/ 2783232 w 2783613"/>
              <a:gd name="connsiteY117" fmla="*/ 442722 h 3963034"/>
              <a:gd name="connsiteX118" fmla="*/ 2783232 w 2783613"/>
              <a:gd name="connsiteY118" fmla="*/ 0 h 3963034"/>
              <a:gd name="connsiteX119" fmla="*/ 2653946 w 2783613"/>
              <a:gd name="connsiteY119" fmla="*/ 0 h 3963034"/>
              <a:gd name="connsiteX120" fmla="*/ 2625625 w 2783613"/>
              <a:gd name="connsiteY120" fmla="*/ 78740 h 3963034"/>
              <a:gd name="connsiteX121" fmla="*/ 2614068 w 2783613"/>
              <a:gd name="connsiteY121" fmla="*/ 121793 h 3963034"/>
              <a:gd name="connsiteX122" fmla="*/ 2608226 w 2783613"/>
              <a:gd name="connsiteY122" fmla="*/ 142367 h 3963034"/>
              <a:gd name="connsiteX123" fmla="*/ 2595526 w 2783613"/>
              <a:gd name="connsiteY123" fmla="*/ 157988 h 3963034"/>
              <a:gd name="connsiteX124" fmla="*/ 2570126 w 2783613"/>
              <a:gd name="connsiteY124" fmla="*/ 234188 h 3963034"/>
              <a:gd name="connsiteX125" fmla="*/ 2570888 w 2783613"/>
              <a:gd name="connsiteY125" fmla="*/ 234188 h 3963034"/>
              <a:gd name="connsiteX126" fmla="*/ 2511579 w 2783613"/>
              <a:gd name="connsiteY126" fmla="*/ 418846 h 3963034"/>
              <a:gd name="connsiteX127" fmla="*/ 2490116 w 2783613"/>
              <a:gd name="connsiteY127" fmla="*/ 510794 h 3963034"/>
              <a:gd name="connsiteX128" fmla="*/ 2469796 w 2783613"/>
              <a:gd name="connsiteY128" fmla="*/ 606044 h 3963034"/>
              <a:gd name="connsiteX129" fmla="*/ 2452905 w 2783613"/>
              <a:gd name="connsiteY129" fmla="*/ 700405 h 3963034"/>
              <a:gd name="connsiteX130" fmla="*/ 2434363 w 2783613"/>
              <a:gd name="connsiteY130" fmla="*/ 793115 h 3963034"/>
              <a:gd name="connsiteX131" fmla="*/ 2420647 w 2783613"/>
              <a:gd name="connsiteY131" fmla="*/ 886333 h 3963034"/>
              <a:gd name="connsiteX132" fmla="*/ 2419631 w 2783613"/>
              <a:gd name="connsiteY132" fmla="*/ 932053 h 3963034"/>
              <a:gd name="connsiteX133" fmla="*/ 2413535 w 2783613"/>
              <a:gd name="connsiteY133" fmla="*/ 979043 h 3963034"/>
              <a:gd name="connsiteX134" fmla="*/ 2392707 w 2783613"/>
              <a:gd name="connsiteY134" fmla="*/ 1176147 h 3963034"/>
              <a:gd name="connsiteX135" fmla="*/ 2382293 w 2783613"/>
              <a:gd name="connsiteY135" fmla="*/ 1376172 h 3963034"/>
              <a:gd name="connsiteX136" fmla="*/ 2366799 w 2783613"/>
              <a:gd name="connsiteY136" fmla="*/ 1774698 h 3963034"/>
              <a:gd name="connsiteX137" fmla="*/ 2378356 w 2783613"/>
              <a:gd name="connsiteY137" fmla="*/ 2172589 h 3963034"/>
              <a:gd name="connsiteX138" fmla="*/ 2398676 w 2783613"/>
              <a:gd name="connsiteY138" fmla="*/ 2572004 h 3963034"/>
              <a:gd name="connsiteX139" fmla="*/ 2406170 w 2783613"/>
              <a:gd name="connsiteY139" fmla="*/ 2770378 h 3963034"/>
              <a:gd name="connsiteX140" fmla="*/ 2407693 w 2783613"/>
              <a:gd name="connsiteY140" fmla="*/ 2818638 h 3963034"/>
              <a:gd name="connsiteX141" fmla="*/ 2415059 w 2783613"/>
              <a:gd name="connsiteY141" fmla="*/ 2865247 h 3963034"/>
              <a:gd name="connsiteX142" fmla="*/ 2425727 w 2783613"/>
              <a:gd name="connsiteY142" fmla="*/ 2964180 h 3963034"/>
              <a:gd name="connsiteX143" fmla="*/ 2448968 w 2783613"/>
              <a:gd name="connsiteY143" fmla="*/ 3158109 h 3963034"/>
              <a:gd name="connsiteX144" fmla="*/ 2483004 w 2783613"/>
              <a:gd name="connsiteY144" fmla="*/ 3353816 h 3963034"/>
              <a:gd name="connsiteX145" fmla="*/ 2519707 w 2783613"/>
              <a:gd name="connsiteY145" fmla="*/ 3547745 h 3963034"/>
              <a:gd name="connsiteX146" fmla="*/ 2530502 w 2783613"/>
              <a:gd name="connsiteY146" fmla="*/ 3596132 h 3963034"/>
              <a:gd name="connsiteX147" fmla="*/ 2535583 w 2783613"/>
              <a:gd name="connsiteY147" fmla="*/ 3616960 h 3963034"/>
              <a:gd name="connsiteX148" fmla="*/ 2535583 w 2783613"/>
              <a:gd name="connsiteY148" fmla="*/ 3637026 h 3963034"/>
              <a:gd name="connsiteX149" fmla="*/ 2550061 w 2783613"/>
              <a:gd name="connsiteY149" fmla="*/ 3679825 h 3963034"/>
              <a:gd name="connsiteX150" fmla="*/ 2558061 w 2783613"/>
              <a:gd name="connsiteY150" fmla="*/ 3700780 h 3963034"/>
              <a:gd name="connsiteX151" fmla="*/ 2563268 w 2783613"/>
              <a:gd name="connsiteY151" fmla="*/ 3725291 h 3963034"/>
              <a:gd name="connsiteX152" fmla="*/ 2608225 w 2783613"/>
              <a:gd name="connsiteY152" fmla="*/ 3908298 h 3963034"/>
              <a:gd name="connsiteX153" fmla="*/ 2624101 w 2783613"/>
              <a:gd name="connsiteY153" fmla="*/ 3963035 h 3963034"/>
              <a:gd name="connsiteX154" fmla="*/ 2783613 w 2783613"/>
              <a:gd name="connsiteY154" fmla="*/ 3963035 h 3963034"/>
              <a:gd name="connsiteX155" fmla="*/ 2783613 w 2783613"/>
              <a:gd name="connsiteY155" fmla="*/ 3731260 h 3963034"/>
              <a:gd name="connsiteX156" fmla="*/ 2764309 w 2783613"/>
              <a:gd name="connsiteY156" fmla="*/ 3729101 h 3963034"/>
              <a:gd name="connsiteX157" fmla="*/ 2685570 w 2783613"/>
              <a:gd name="connsiteY157" fmla="*/ 3608705 h 3963034"/>
              <a:gd name="connsiteX158" fmla="*/ 2765071 w 2783613"/>
              <a:gd name="connsiteY158" fmla="*/ 3642233 h 3963034"/>
              <a:gd name="connsiteX159" fmla="*/ 2783613 w 2783613"/>
              <a:gd name="connsiteY159" fmla="*/ 3621405 h 3963034"/>
              <a:gd name="connsiteX160" fmla="*/ 2783613 w 2783613"/>
              <a:gd name="connsiteY160" fmla="*/ 2311400 h 3963034"/>
              <a:gd name="connsiteX161" fmla="*/ 2758213 w 2783613"/>
              <a:gd name="connsiteY161" fmla="*/ 2311400 h 3963034"/>
              <a:gd name="connsiteX162" fmla="*/ 2723415 w 2783613"/>
              <a:gd name="connsiteY162" fmla="*/ 2298700 h 3963034"/>
              <a:gd name="connsiteX163" fmla="*/ 2695602 w 2783613"/>
              <a:gd name="connsiteY163" fmla="*/ 2220214 h 3963034"/>
              <a:gd name="connsiteX164" fmla="*/ 2679854 w 2783613"/>
              <a:gd name="connsiteY164" fmla="*/ 2124837 h 3963034"/>
              <a:gd name="connsiteX165" fmla="*/ 2676679 w 2783613"/>
              <a:gd name="connsiteY165" fmla="*/ 2026920 h 3963034"/>
              <a:gd name="connsiteX166" fmla="*/ 2680362 w 2783613"/>
              <a:gd name="connsiteY166" fmla="*/ 1928622 h 3963034"/>
              <a:gd name="connsiteX167" fmla="*/ 2689633 w 2783613"/>
              <a:gd name="connsiteY167" fmla="*/ 1830832 h 3963034"/>
              <a:gd name="connsiteX168" fmla="*/ 2693316 w 2783613"/>
              <a:gd name="connsiteY168" fmla="*/ 1807591 h 3963034"/>
              <a:gd name="connsiteX169" fmla="*/ 2696110 w 2783613"/>
              <a:gd name="connsiteY169" fmla="*/ 1799209 h 3963034"/>
              <a:gd name="connsiteX170" fmla="*/ 2697507 w 2783613"/>
              <a:gd name="connsiteY170" fmla="*/ 1788668 h 3963034"/>
              <a:gd name="connsiteX171" fmla="*/ 2708810 w 2783613"/>
              <a:gd name="connsiteY171" fmla="*/ 1774317 h 3963034"/>
              <a:gd name="connsiteX172" fmla="*/ 2717827 w 2783613"/>
              <a:gd name="connsiteY172" fmla="*/ 1761617 h 3963034"/>
              <a:gd name="connsiteX173" fmla="*/ 2743227 w 2783613"/>
              <a:gd name="connsiteY173" fmla="*/ 1741805 h 3963034"/>
              <a:gd name="connsiteX174" fmla="*/ 2773580 w 2783613"/>
              <a:gd name="connsiteY174" fmla="*/ 1727708 h 3963034"/>
              <a:gd name="connsiteX175" fmla="*/ 2783613 w 2783613"/>
              <a:gd name="connsiteY175" fmla="*/ 1726184 h 3963034"/>
              <a:gd name="connsiteX176" fmla="*/ 2783613 w 2783613"/>
              <a:gd name="connsiteY176" fmla="*/ 730631 h 3963034"/>
              <a:gd name="connsiteX177" fmla="*/ 2780184 w 2783613"/>
              <a:gd name="connsiteY177" fmla="*/ 701675 h 3963034"/>
              <a:gd name="connsiteX178" fmla="*/ 2761388 w 2783613"/>
              <a:gd name="connsiteY178" fmla="*/ 615188 h 3963034"/>
              <a:gd name="connsiteX179" fmla="*/ 2754022 w 2783613"/>
              <a:gd name="connsiteY179" fmla="*/ 581660 h 3963034"/>
              <a:gd name="connsiteX180" fmla="*/ 2748434 w 2783613"/>
              <a:gd name="connsiteY180" fmla="*/ 546608 h 3963034"/>
              <a:gd name="connsiteX181" fmla="*/ 2743481 w 2783613"/>
              <a:gd name="connsiteY181" fmla="*/ 511429 h 3963034"/>
              <a:gd name="connsiteX182" fmla="*/ 2740306 w 2783613"/>
              <a:gd name="connsiteY182" fmla="*/ 491109 h 3963034"/>
              <a:gd name="connsiteX183" fmla="*/ 2736114 w 2783613"/>
              <a:gd name="connsiteY183" fmla="*/ 471297 h 3963034"/>
              <a:gd name="connsiteX184" fmla="*/ 2728876 w 2783613"/>
              <a:gd name="connsiteY184" fmla="*/ 462534 h 3963034"/>
              <a:gd name="connsiteX185" fmla="*/ 2722272 w 2783613"/>
              <a:gd name="connsiteY185" fmla="*/ 454152 h 3963034"/>
              <a:gd name="connsiteX186" fmla="*/ 2699412 w 2783613"/>
              <a:gd name="connsiteY186" fmla="*/ 451485 h 3963034"/>
              <a:gd name="connsiteX187" fmla="*/ 2659407 w 2783613"/>
              <a:gd name="connsiteY187" fmla="*/ 486791 h 3963034"/>
              <a:gd name="connsiteX188" fmla="*/ 2657121 w 2783613"/>
              <a:gd name="connsiteY188" fmla="*/ 493141 h 3963034"/>
              <a:gd name="connsiteX189" fmla="*/ 2653692 w 2783613"/>
              <a:gd name="connsiteY189" fmla="*/ 496824 h 3963034"/>
              <a:gd name="connsiteX190" fmla="*/ 2646199 w 2783613"/>
              <a:gd name="connsiteY190" fmla="*/ 493649 h 3963034"/>
              <a:gd name="connsiteX191" fmla="*/ 2646199 w 2783613"/>
              <a:gd name="connsiteY191" fmla="*/ 475742 h 3963034"/>
              <a:gd name="connsiteX192" fmla="*/ 2666011 w 2783613"/>
              <a:gd name="connsiteY192" fmla="*/ 410972 h 3963034"/>
              <a:gd name="connsiteX193" fmla="*/ 2480972 w 2783613"/>
              <a:gd name="connsiteY193" fmla="*/ 3954272 h 3963034"/>
              <a:gd name="connsiteX194" fmla="*/ 2463320 w 2783613"/>
              <a:gd name="connsiteY194" fmla="*/ 3900424 h 3963034"/>
              <a:gd name="connsiteX195" fmla="*/ 2454937 w 2783613"/>
              <a:gd name="connsiteY195" fmla="*/ 3875024 h 3963034"/>
              <a:gd name="connsiteX196" fmla="*/ 2444015 w 2783613"/>
              <a:gd name="connsiteY196" fmla="*/ 3854196 h 3963034"/>
              <a:gd name="connsiteX197" fmla="*/ 2431315 w 2783613"/>
              <a:gd name="connsiteY197" fmla="*/ 3807968 h 3963034"/>
              <a:gd name="connsiteX198" fmla="*/ 2417853 w 2783613"/>
              <a:gd name="connsiteY198" fmla="*/ 3755136 h 3963034"/>
              <a:gd name="connsiteX199" fmla="*/ 2375943 w 2783613"/>
              <a:gd name="connsiteY199" fmla="*/ 3541903 h 3963034"/>
              <a:gd name="connsiteX200" fmla="*/ 2358925 w 2783613"/>
              <a:gd name="connsiteY200" fmla="*/ 3433064 h 3963034"/>
              <a:gd name="connsiteX201" fmla="*/ 2335938 w 2783613"/>
              <a:gd name="connsiteY201" fmla="*/ 3324606 h 3963034"/>
              <a:gd name="connsiteX202" fmla="*/ 2269898 w 2783613"/>
              <a:gd name="connsiteY202" fmla="*/ 2885567 h 3963034"/>
              <a:gd name="connsiteX203" fmla="*/ 2236878 w 2783613"/>
              <a:gd name="connsiteY203" fmla="*/ 2441702 h 3963034"/>
              <a:gd name="connsiteX204" fmla="*/ 2229004 w 2783613"/>
              <a:gd name="connsiteY204" fmla="*/ 1987677 h 3963034"/>
              <a:gd name="connsiteX205" fmla="*/ 2231671 w 2783613"/>
              <a:gd name="connsiteY205" fmla="*/ 1534287 h 3963034"/>
              <a:gd name="connsiteX206" fmla="*/ 2240307 w 2783613"/>
              <a:gd name="connsiteY206" fmla="*/ 1308989 h 3963034"/>
              <a:gd name="connsiteX207" fmla="*/ 2262278 w 2783613"/>
              <a:gd name="connsiteY207" fmla="*/ 1088644 h 3963034"/>
              <a:gd name="connsiteX208" fmla="*/ 2262278 w 2783613"/>
              <a:gd name="connsiteY208" fmla="*/ 1064641 h 3963034"/>
              <a:gd name="connsiteX209" fmla="*/ 2268121 w 2783613"/>
              <a:gd name="connsiteY209" fmla="*/ 1039241 h 3963034"/>
              <a:gd name="connsiteX210" fmla="*/ 2271803 w 2783613"/>
              <a:gd name="connsiteY210" fmla="*/ 994029 h 3963034"/>
              <a:gd name="connsiteX211" fmla="*/ 2275740 w 2783613"/>
              <a:gd name="connsiteY211" fmla="*/ 982980 h 3963034"/>
              <a:gd name="connsiteX212" fmla="*/ 2276375 w 2783613"/>
              <a:gd name="connsiteY212" fmla="*/ 969518 h 3963034"/>
              <a:gd name="connsiteX213" fmla="*/ 2278407 w 2783613"/>
              <a:gd name="connsiteY213" fmla="*/ 939673 h 3963034"/>
              <a:gd name="connsiteX214" fmla="*/ 2283233 w 2783613"/>
              <a:gd name="connsiteY214" fmla="*/ 885952 h 3963034"/>
              <a:gd name="connsiteX215" fmla="*/ 2298981 w 2783613"/>
              <a:gd name="connsiteY215" fmla="*/ 776605 h 3963034"/>
              <a:gd name="connsiteX216" fmla="*/ 2307237 w 2783613"/>
              <a:gd name="connsiteY216" fmla="*/ 720090 h 3963034"/>
              <a:gd name="connsiteX217" fmla="*/ 2308252 w 2783613"/>
              <a:gd name="connsiteY217" fmla="*/ 692658 h 3963034"/>
              <a:gd name="connsiteX218" fmla="*/ 2311935 w 2783613"/>
              <a:gd name="connsiteY218" fmla="*/ 664591 h 3963034"/>
              <a:gd name="connsiteX219" fmla="*/ 2353972 w 2783613"/>
              <a:gd name="connsiteY219" fmla="*/ 444627 h 3963034"/>
              <a:gd name="connsiteX220" fmla="*/ 2376705 w 2783613"/>
              <a:gd name="connsiteY220" fmla="*/ 333629 h 3963034"/>
              <a:gd name="connsiteX221" fmla="*/ 2402105 w 2783613"/>
              <a:gd name="connsiteY221" fmla="*/ 225044 h 3963034"/>
              <a:gd name="connsiteX222" fmla="*/ 2465605 w 2783613"/>
              <a:gd name="connsiteY222" fmla="*/ 7112 h 3963034"/>
              <a:gd name="connsiteX223" fmla="*/ 2467511 w 2783613"/>
              <a:gd name="connsiteY223" fmla="*/ 0 h 3963034"/>
              <a:gd name="connsiteX224" fmla="*/ 1850290 w 2783613"/>
              <a:gd name="connsiteY224" fmla="*/ 0 h 3963034"/>
              <a:gd name="connsiteX225" fmla="*/ 1844829 w 2783613"/>
              <a:gd name="connsiteY225" fmla="*/ 8509 h 3963034"/>
              <a:gd name="connsiteX226" fmla="*/ 1835812 w 2783613"/>
              <a:gd name="connsiteY226" fmla="*/ 30607 h 3963034"/>
              <a:gd name="connsiteX227" fmla="*/ 1826287 w 2783613"/>
              <a:gd name="connsiteY227" fmla="*/ 57912 h 3963034"/>
              <a:gd name="connsiteX228" fmla="*/ 1789076 w 2783613"/>
              <a:gd name="connsiteY228" fmla="*/ 170942 h 3963034"/>
              <a:gd name="connsiteX229" fmla="*/ 1752881 w 2783613"/>
              <a:gd name="connsiteY229" fmla="*/ 278384 h 3963034"/>
              <a:gd name="connsiteX230" fmla="*/ 1692302 w 2783613"/>
              <a:gd name="connsiteY230" fmla="*/ 505841 h 3963034"/>
              <a:gd name="connsiteX231" fmla="*/ 1677062 w 2783613"/>
              <a:gd name="connsiteY231" fmla="*/ 560324 h 3963034"/>
              <a:gd name="connsiteX232" fmla="*/ 1669442 w 2783613"/>
              <a:gd name="connsiteY232" fmla="*/ 585724 h 3963034"/>
              <a:gd name="connsiteX233" fmla="*/ 1659663 w 2783613"/>
              <a:gd name="connsiteY233" fmla="*/ 608203 h 3963034"/>
              <a:gd name="connsiteX234" fmla="*/ 1649376 w 2783613"/>
              <a:gd name="connsiteY234" fmla="*/ 661924 h 3963034"/>
              <a:gd name="connsiteX235" fmla="*/ 1637692 w 2783613"/>
              <a:gd name="connsiteY235" fmla="*/ 721614 h 3963034"/>
              <a:gd name="connsiteX236" fmla="*/ 1614959 w 2783613"/>
              <a:gd name="connsiteY236" fmla="*/ 837819 h 3963034"/>
              <a:gd name="connsiteX237" fmla="*/ 1596798 w 2783613"/>
              <a:gd name="connsiteY237" fmla="*/ 957707 h 3963034"/>
              <a:gd name="connsiteX238" fmla="*/ 1570382 w 2783613"/>
              <a:gd name="connsiteY238" fmla="*/ 1196213 h 3963034"/>
              <a:gd name="connsiteX239" fmla="*/ 1523519 w 2783613"/>
              <a:gd name="connsiteY239" fmla="*/ 1670939 h 3963034"/>
              <a:gd name="connsiteX240" fmla="*/ 1512978 w 2783613"/>
              <a:gd name="connsiteY240" fmla="*/ 1908175 h 3963034"/>
              <a:gd name="connsiteX241" fmla="*/ 1509041 w 2783613"/>
              <a:gd name="connsiteY241" fmla="*/ 1936496 h 3963034"/>
              <a:gd name="connsiteX242" fmla="*/ 1509041 w 2783613"/>
              <a:gd name="connsiteY242" fmla="*/ 1968627 h 3963034"/>
              <a:gd name="connsiteX243" fmla="*/ 1509041 w 2783613"/>
              <a:gd name="connsiteY243" fmla="*/ 2028063 h 3963034"/>
              <a:gd name="connsiteX244" fmla="*/ 1509041 w 2783613"/>
              <a:gd name="connsiteY244" fmla="*/ 2148586 h 3963034"/>
              <a:gd name="connsiteX245" fmla="*/ 1521741 w 2783613"/>
              <a:gd name="connsiteY245" fmla="*/ 2388997 h 3963034"/>
              <a:gd name="connsiteX246" fmla="*/ 1530377 w 2783613"/>
              <a:gd name="connsiteY246" fmla="*/ 2510917 h 3963034"/>
              <a:gd name="connsiteX247" fmla="*/ 1535711 w 2783613"/>
              <a:gd name="connsiteY247" fmla="*/ 2566670 h 3963034"/>
              <a:gd name="connsiteX248" fmla="*/ 1540918 w 2783613"/>
              <a:gd name="connsiteY248" fmla="*/ 2618994 h 3963034"/>
              <a:gd name="connsiteX249" fmla="*/ 1547013 w 2783613"/>
              <a:gd name="connsiteY249" fmla="*/ 2677160 h 3963034"/>
              <a:gd name="connsiteX250" fmla="*/ 1556285 w 2783613"/>
              <a:gd name="connsiteY250" fmla="*/ 2737358 h 3963034"/>
              <a:gd name="connsiteX251" fmla="*/ 1574192 w 2783613"/>
              <a:gd name="connsiteY251" fmla="*/ 2854960 h 3963034"/>
              <a:gd name="connsiteX252" fmla="*/ 1592226 w 2783613"/>
              <a:gd name="connsiteY252" fmla="*/ 2975610 h 3963034"/>
              <a:gd name="connsiteX253" fmla="*/ 1594385 w 2783613"/>
              <a:gd name="connsiteY253" fmla="*/ 2989326 h 3963034"/>
              <a:gd name="connsiteX254" fmla="*/ 1598576 w 2783613"/>
              <a:gd name="connsiteY254" fmla="*/ 2997073 h 3963034"/>
              <a:gd name="connsiteX255" fmla="*/ 1603275 w 2783613"/>
              <a:gd name="connsiteY255" fmla="*/ 3028442 h 3963034"/>
              <a:gd name="connsiteX256" fmla="*/ 1613054 w 2783613"/>
              <a:gd name="connsiteY256" fmla="*/ 3086100 h 3963034"/>
              <a:gd name="connsiteX257" fmla="*/ 1660679 w 2783613"/>
              <a:gd name="connsiteY257" fmla="*/ 3318764 h 3963034"/>
              <a:gd name="connsiteX258" fmla="*/ 1717194 w 2783613"/>
              <a:gd name="connsiteY258" fmla="*/ 3550412 h 3963034"/>
              <a:gd name="connsiteX259" fmla="*/ 1743610 w 2783613"/>
              <a:gd name="connsiteY259" fmla="*/ 3662934 h 3963034"/>
              <a:gd name="connsiteX260" fmla="*/ 1775487 w 2783613"/>
              <a:gd name="connsiteY260" fmla="*/ 3771011 h 3963034"/>
              <a:gd name="connsiteX261" fmla="*/ 1837844 w 2783613"/>
              <a:gd name="connsiteY261" fmla="*/ 3962273 h 3963034"/>
              <a:gd name="connsiteX262" fmla="*/ 2485545 w 2783613"/>
              <a:gd name="connsiteY262" fmla="*/ 3962273 h 3963034"/>
              <a:gd name="connsiteX263" fmla="*/ 2481353 w 2783613"/>
              <a:gd name="connsiteY263" fmla="*/ 3954145 h 3963034"/>
              <a:gd name="connsiteX264" fmla="*/ 182272 w 2783613"/>
              <a:gd name="connsiteY264" fmla="*/ 2294636 h 3963034"/>
              <a:gd name="connsiteX265" fmla="*/ 179732 w 2783613"/>
              <a:gd name="connsiteY265" fmla="*/ 2225421 h 3963034"/>
              <a:gd name="connsiteX266" fmla="*/ 178589 w 2783613"/>
              <a:gd name="connsiteY266" fmla="*/ 2133473 h 3963034"/>
              <a:gd name="connsiteX267" fmla="*/ 176049 w 2783613"/>
              <a:gd name="connsiteY267" fmla="*/ 1951228 h 3963034"/>
              <a:gd name="connsiteX268" fmla="*/ 178081 w 2783613"/>
              <a:gd name="connsiteY268" fmla="*/ 1744599 h 3963034"/>
              <a:gd name="connsiteX269" fmla="*/ 166525 w 2783613"/>
              <a:gd name="connsiteY269" fmla="*/ 1712468 h 3963034"/>
              <a:gd name="connsiteX270" fmla="*/ 131600 w 2783613"/>
              <a:gd name="connsiteY270" fmla="*/ 1712468 h 3963034"/>
              <a:gd name="connsiteX271" fmla="*/ 120550 w 2783613"/>
              <a:gd name="connsiteY271" fmla="*/ 1716786 h 3963034"/>
              <a:gd name="connsiteX272" fmla="*/ 108612 w 2783613"/>
              <a:gd name="connsiteY272" fmla="*/ 1717548 h 3963034"/>
              <a:gd name="connsiteX273" fmla="*/ 105691 w 2783613"/>
              <a:gd name="connsiteY273" fmla="*/ 1718310 h 3963034"/>
              <a:gd name="connsiteX274" fmla="*/ 103660 w 2783613"/>
              <a:gd name="connsiteY274" fmla="*/ 1717294 h 3963034"/>
              <a:gd name="connsiteX275" fmla="*/ 101754 w 2783613"/>
              <a:gd name="connsiteY275" fmla="*/ 1719199 h 3963034"/>
              <a:gd name="connsiteX276" fmla="*/ 96420 w 2783613"/>
              <a:gd name="connsiteY276" fmla="*/ 1720215 h 3963034"/>
              <a:gd name="connsiteX277" fmla="*/ 80037 w 2783613"/>
              <a:gd name="connsiteY277" fmla="*/ 1732915 h 3963034"/>
              <a:gd name="connsiteX278" fmla="*/ 62130 w 2783613"/>
              <a:gd name="connsiteY278" fmla="*/ 1747774 h 3963034"/>
              <a:gd name="connsiteX279" fmla="*/ 48668 w 2783613"/>
              <a:gd name="connsiteY279" fmla="*/ 1765681 h 3963034"/>
              <a:gd name="connsiteX280" fmla="*/ 30380 w 2783613"/>
              <a:gd name="connsiteY280" fmla="*/ 1805305 h 3963034"/>
              <a:gd name="connsiteX281" fmla="*/ 15140 w 2783613"/>
              <a:gd name="connsiteY281" fmla="*/ 1893316 h 3963034"/>
              <a:gd name="connsiteX282" fmla="*/ 17807 w 2783613"/>
              <a:gd name="connsiteY282" fmla="*/ 1892300 h 3963034"/>
              <a:gd name="connsiteX283" fmla="*/ 5107 w 2783613"/>
              <a:gd name="connsiteY283" fmla="*/ 1922907 h 3963034"/>
              <a:gd name="connsiteX284" fmla="*/ 281 w 2783613"/>
              <a:gd name="connsiteY284" fmla="*/ 1962277 h 3963034"/>
              <a:gd name="connsiteX285" fmla="*/ 2440 w 2783613"/>
              <a:gd name="connsiteY285" fmla="*/ 2046732 h 3963034"/>
              <a:gd name="connsiteX286" fmla="*/ 2440 w 2783613"/>
              <a:gd name="connsiteY286" fmla="*/ 2068957 h 3963034"/>
              <a:gd name="connsiteX287" fmla="*/ 7393 w 2783613"/>
              <a:gd name="connsiteY287" fmla="*/ 2089912 h 3963034"/>
              <a:gd name="connsiteX288" fmla="*/ 17299 w 2783613"/>
              <a:gd name="connsiteY288" fmla="*/ 2131822 h 3963034"/>
              <a:gd name="connsiteX289" fmla="*/ 37873 w 2783613"/>
              <a:gd name="connsiteY289" fmla="*/ 2218182 h 3963034"/>
              <a:gd name="connsiteX290" fmla="*/ 39905 w 2783613"/>
              <a:gd name="connsiteY290" fmla="*/ 2216912 h 3963034"/>
              <a:gd name="connsiteX291" fmla="*/ 38127 w 2783613"/>
              <a:gd name="connsiteY291" fmla="*/ 2221992 h 3963034"/>
              <a:gd name="connsiteX292" fmla="*/ 39397 w 2783613"/>
              <a:gd name="connsiteY292" fmla="*/ 2230882 h 3963034"/>
              <a:gd name="connsiteX293" fmla="*/ 44731 w 2783613"/>
              <a:gd name="connsiteY293" fmla="*/ 2249932 h 3963034"/>
              <a:gd name="connsiteX294" fmla="*/ 62637 w 2783613"/>
              <a:gd name="connsiteY294" fmla="*/ 2281682 h 3963034"/>
              <a:gd name="connsiteX295" fmla="*/ 83339 w 2783613"/>
              <a:gd name="connsiteY295" fmla="*/ 2311527 h 3963034"/>
              <a:gd name="connsiteX296" fmla="*/ 106199 w 2783613"/>
              <a:gd name="connsiteY296" fmla="*/ 2328672 h 3963034"/>
              <a:gd name="connsiteX297" fmla="*/ 159920 w 2783613"/>
              <a:gd name="connsiteY297" fmla="*/ 2329688 h 3963034"/>
              <a:gd name="connsiteX298" fmla="*/ 182907 w 2783613"/>
              <a:gd name="connsiteY298" fmla="*/ 2294509 h 3963034"/>
              <a:gd name="connsiteX299" fmla="*/ 831623 w 2783613"/>
              <a:gd name="connsiteY299" fmla="*/ 3379724 h 3963034"/>
              <a:gd name="connsiteX300" fmla="*/ 816256 w 2783613"/>
              <a:gd name="connsiteY300" fmla="*/ 3304794 h 3963034"/>
              <a:gd name="connsiteX301" fmla="*/ 781204 w 2783613"/>
              <a:gd name="connsiteY301" fmla="*/ 3139694 h 3963034"/>
              <a:gd name="connsiteX302" fmla="*/ 746787 w 2783613"/>
              <a:gd name="connsiteY302" fmla="*/ 2900934 h 3963034"/>
              <a:gd name="connsiteX303" fmla="*/ 710338 w 2783613"/>
              <a:gd name="connsiteY303" fmla="*/ 2663698 h 3963034"/>
              <a:gd name="connsiteX304" fmla="*/ 700305 w 2783613"/>
              <a:gd name="connsiteY304" fmla="*/ 2545080 h 3963034"/>
              <a:gd name="connsiteX305" fmla="*/ 697638 w 2783613"/>
              <a:gd name="connsiteY305" fmla="*/ 2486152 h 3963034"/>
              <a:gd name="connsiteX306" fmla="*/ 692177 w 2783613"/>
              <a:gd name="connsiteY306" fmla="*/ 2426716 h 3963034"/>
              <a:gd name="connsiteX307" fmla="*/ 677064 w 2783613"/>
              <a:gd name="connsiteY307" fmla="*/ 2183892 h 3963034"/>
              <a:gd name="connsiteX308" fmla="*/ 666269 w 2783613"/>
              <a:gd name="connsiteY308" fmla="*/ 1696339 h 3963034"/>
              <a:gd name="connsiteX309" fmla="*/ 676048 w 2783613"/>
              <a:gd name="connsiteY309" fmla="*/ 1452245 h 3963034"/>
              <a:gd name="connsiteX310" fmla="*/ 700051 w 2783613"/>
              <a:gd name="connsiteY310" fmla="*/ 1209675 h 3963034"/>
              <a:gd name="connsiteX311" fmla="*/ 712751 w 2783613"/>
              <a:gd name="connsiteY311" fmla="*/ 1088771 h 3963034"/>
              <a:gd name="connsiteX312" fmla="*/ 732817 w 2783613"/>
              <a:gd name="connsiteY312" fmla="*/ 969645 h 3963034"/>
              <a:gd name="connsiteX313" fmla="*/ 755804 w 2783613"/>
              <a:gd name="connsiteY313" fmla="*/ 849122 h 3963034"/>
              <a:gd name="connsiteX314" fmla="*/ 761392 w 2783613"/>
              <a:gd name="connsiteY314" fmla="*/ 820547 h 3963034"/>
              <a:gd name="connsiteX315" fmla="*/ 770917 w 2783613"/>
              <a:gd name="connsiteY315" fmla="*/ 791845 h 3963034"/>
              <a:gd name="connsiteX316" fmla="*/ 776505 w 2783613"/>
              <a:gd name="connsiteY316" fmla="*/ 777875 h 3963034"/>
              <a:gd name="connsiteX317" fmla="*/ 776505 w 2783613"/>
              <a:gd name="connsiteY317" fmla="*/ 765175 h 3963034"/>
              <a:gd name="connsiteX318" fmla="*/ 780824 w 2783613"/>
              <a:gd name="connsiteY318" fmla="*/ 741172 h 3963034"/>
              <a:gd name="connsiteX319" fmla="*/ 786538 w 2783613"/>
              <a:gd name="connsiteY319" fmla="*/ 693547 h 3963034"/>
              <a:gd name="connsiteX320" fmla="*/ 797968 w 2783613"/>
              <a:gd name="connsiteY320" fmla="*/ 680847 h 3963034"/>
              <a:gd name="connsiteX321" fmla="*/ 800381 w 2783613"/>
              <a:gd name="connsiteY321" fmla="*/ 669036 h 3963034"/>
              <a:gd name="connsiteX322" fmla="*/ 801397 w 2783613"/>
              <a:gd name="connsiteY322" fmla="*/ 657606 h 3963034"/>
              <a:gd name="connsiteX323" fmla="*/ 805334 w 2783613"/>
              <a:gd name="connsiteY323" fmla="*/ 647573 h 3963034"/>
              <a:gd name="connsiteX324" fmla="*/ 809271 w 2783613"/>
              <a:gd name="connsiteY324" fmla="*/ 593725 h 3963034"/>
              <a:gd name="connsiteX325" fmla="*/ 764440 w 2783613"/>
              <a:gd name="connsiteY325" fmla="*/ 589026 h 3963034"/>
              <a:gd name="connsiteX326" fmla="*/ 719482 w 2783613"/>
              <a:gd name="connsiteY326" fmla="*/ 596646 h 3963034"/>
              <a:gd name="connsiteX327" fmla="*/ 676937 w 2783613"/>
              <a:gd name="connsiteY327" fmla="*/ 604520 h 3963034"/>
              <a:gd name="connsiteX328" fmla="*/ 586132 w 2783613"/>
              <a:gd name="connsiteY328" fmla="*/ 625221 h 3963034"/>
              <a:gd name="connsiteX329" fmla="*/ 582703 w 2783613"/>
              <a:gd name="connsiteY329" fmla="*/ 626491 h 3963034"/>
              <a:gd name="connsiteX330" fmla="*/ 574448 w 2783613"/>
              <a:gd name="connsiteY330" fmla="*/ 629412 h 3963034"/>
              <a:gd name="connsiteX331" fmla="*/ 556033 w 2783613"/>
              <a:gd name="connsiteY331" fmla="*/ 637032 h 3963034"/>
              <a:gd name="connsiteX332" fmla="*/ 542444 w 2783613"/>
              <a:gd name="connsiteY332" fmla="*/ 648462 h 3963034"/>
              <a:gd name="connsiteX333" fmla="*/ 526442 w 2783613"/>
              <a:gd name="connsiteY333" fmla="*/ 661162 h 3963034"/>
              <a:gd name="connsiteX334" fmla="*/ 506630 w 2783613"/>
              <a:gd name="connsiteY334" fmla="*/ 702437 h 3963034"/>
              <a:gd name="connsiteX335" fmla="*/ 490501 w 2783613"/>
              <a:gd name="connsiteY335" fmla="*/ 749935 h 3963034"/>
              <a:gd name="connsiteX336" fmla="*/ 476150 w 2783613"/>
              <a:gd name="connsiteY336" fmla="*/ 797814 h 3963034"/>
              <a:gd name="connsiteX337" fmla="*/ 470943 w 2783613"/>
              <a:gd name="connsiteY337" fmla="*/ 818388 h 3963034"/>
              <a:gd name="connsiteX338" fmla="*/ 473229 w 2783613"/>
              <a:gd name="connsiteY338" fmla="*/ 826643 h 3963034"/>
              <a:gd name="connsiteX339" fmla="*/ 475642 w 2783613"/>
              <a:gd name="connsiteY339" fmla="*/ 830580 h 3963034"/>
              <a:gd name="connsiteX340" fmla="*/ 475642 w 2783613"/>
              <a:gd name="connsiteY340" fmla="*/ 837692 h 3963034"/>
              <a:gd name="connsiteX341" fmla="*/ 449226 w 2783613"/>
              <a:gd name="connsiteY341" fmla="*/ 932307 h 3963034"/>
              <a:gd name="connsiteX342" fmla="*/ 423826 w 2783613"/>
              <a:gd name="connsiteY342" fmla="*/ 1039241 h 3963034"/>
              <a:gd name="connsiteX343" fmla="*/ 413412 w 2783613"/>
              <a:gd name="connsiteY343" fmla="*/ 1043940 h 3963034"/>
              <a:gd name="connsiteX344" fmla="*/ 410237 w 2783613"/>
              <a:gd name="connsiteY344" fmla="*/ 1051052 h 3963034"/>
              <a:gd name="connsiteX345" fmla="*/ 410237 w 2783613"/>
              <a:gd name="connsiteY345" fmla="*/ 1059815 h 3963034"/>
              <a:gd name="connsiteX346" fmla="*/ 407443 w 2783613"/>
              <a:gd name="connsiteY346" fmla="*/ 1093851 h 3963034"/>
              <a:gd name="connsiteX347" fmla="*/ 393981 w 2783613"/>
              <a:gd name="connsiteY347" fmla="*/ 1161034 h 3963034"/>
              <a:gd name="connsiteX348" fmla="*/ 367565 w 2783613"/>
              <a:gd name="connsiteY348" fmla="*/ 1298067 h 3963034"/>
              <a:gd name="connsiteX349" fmla="*/ 348261 w 2783613"/>
              <a:gd name="connsiteY349" fmla="*/ 1441831 h 3963034"/>
              <a:gd name="connsiteX350" fmla="*/ 342927 w 2783613"/>
              <a:gd name="connsiteY350" fmla="*/ 1513459 h 3963034"/>
              <a:gd name="connsiteX351" fmla="*/ 335307 w 2783613"/>
              <a:gd name="connsiteY351" fmla="*/ 1582039 h 3963034"/>
              <a:gd name="connsiteX352" fmla="*/ 326798 w 2783613"/>
              <a:gd name="connsiteY352" fmla="*/ 1662430 h 3963034"/>
              <a:gd name="connsiteX353" fmla="*/ 323877 w 2783613"/>
              <a:gd name="connsiteY353" fmla="*/ 1701419 h 3963034"/>
              <a:gd name="connsiteX354" fmla="*/ 323115 w 2783613"/>
              <a:gd name="connsiteY354" fmla="*/ 1722374 h 3963034"/>
              <a:gd name="connsiteX355" fmla="*/ 323115 w 2783613"/>
              <a:gd name="connsiteY355" fmla="*/ 1731391 h 3963034"/>
              <a:gd name="connsiteX356" fmla="*/ 327306 w 2783613"/>
              <a:gd name="connsiteY356" fmla="*/ 1739519 h 3963034"/>
              <a:gd name="connsiteX357" fmla="*/ 322861 w 2783613"/>
              <a:gd name="connsiteY357" fmla="*/ 1737360 h 3963034"/>
              <a:gd name="connsiteX358" fmla="*/ 316765 w 2783613"/>
              <a:gd name="connsiteY358" fmla="*/ 1846199 h 3963034"/>
              <a:gd name="connsiteX359" fmla="*/ 323623 w 2783613"/>
              <a:gd name="connsiteY359" fmla="*/ 1845183 h 3963034"/>
              <a:gd name="connsiteX360" fmla="*/ 324385 w 2783613"/>
              <a:gd name="connsiteY360" fmla="*/ 1876679 h 3963034"/>
              <a:gd name="connsiteX361" fmla="*/ 324385 w 2783613"/>
              <a:gd name="connsiteY361" fmla="*/ 1893316 h 3963034"/>
              <a:gd name="connsiteX362" fmla="*/ 324385 w 2783613"/>
              <a:gd name="connsiteY362" fmla="*/ 1908302 h 3963034"/>
              <a:gd name="connsiteX363" fmla="*/ 324385 w 2783613"/>
              <a:gd name="connsiteY363" fmla="*/ 1924939 h 3963034"/>
              <a:gd name="connsiteX364" fmla="*/ 324385 w 2783613"/>
              <a:gd name="connsiteY364" fmla="*/ 1944751 h 3963034"/>
              <a:gd name="connsiteX365" fmla="*/ 324385 w 2783613"/>
              <a:gd name="connsiteY365" fmla="*/ 1985645 h 3963034"/>
              <a:gd name="connsiteX366" fmla="*/ 324385 w 2783613"/>
              <a:gd name="connsiteY366" fmla="*/ 2025015 h 3963034"/>
              <a:gd name="connsiteX367" fmla="*/ 324385 w 2783613"/>
              <a:gd name="connsiteY367" fmla="*/ 2044573 h 3963034"/>
              <a:gd name="connsiteX368" fmla="*/ 321210 w 2783613"/>
              <a:gd name="connsiteY368" fmla="*/ 2063623 h 3963034"/>
              <a:gd name="connsiteX369" fmla="*/ 320194 w 2783613"/>
              <a:gd name="connsiteY369" fmla="*/ 2139823 h 3963034"/>
              <a:gd name="connsiteX370" fmla="*/ 324385 w 2783613"/>
              <a:gd name="connsiteY370" fmla="*/ 2154047 h 3963034"/>
              <a:gd name="connsiteX371" fmla="*/ 324385 w 2783613"/>
              <a:gd name="connsiteY371" fmla="*/ 2174748 h 3963034"/>
              <a:gd name="connsiteX372" fmla="*/ 325020 w 2783613"/>
              <a:gd name="connsiteY372" fmla="*/ 2213483 h 3963034"/>
              <a:gd name="connsiteX373" fmla="*/ 324131 w 2783613"/>
              <a:gd name="connsiteY373" fmla="*/ 2246503 h 3963034"/>
              <a:gd name="connsiteX374" fmla="*/ 326290 w 2783613"/>
              <a:gd name="connsiteY374" fmla="*/ 2259965 h 3963034"/>
              <a:gd name="connsiteX375" fmla="*/ 331878 w 2783613"/>
              <a:gd name="connsiteY375" fmla="*/ 2273554 h 3963034"/>
              <a:gd name="connsiteX376" fmla="*/ 331878 w 2783613"/>
              <a:gd name="connsiteY376" fmla="*/ 2347214 h 3963034"/>
              <a:gd name="connsiteX377" fmla="*/ 333402 w 2783613"/>
              <a:gd name="connsiteY377" fmla="*/ 2383155 h 3963034"/>
              <a:gd name="connsiteX378" fmla="*/ 340260 w 2783613"/>
              <a:gd name="connsiteY378" fmla="*/ 2416683 h 3963034"/>
              <a:gd name="connsiteX379" fmla="*/ 341022 w 2783613"/>
              <a:gd name="connsiteY379" fmla="*/ 2452370 h 3963034"/>
              <a:gd name="connsiteX380" fmla="*/ 341022 w 2783613"/>
              <a:gd name="connsiteY380" fmla="*/ 2484882 h 3963034"/>
              <a:gd name="connsiteX381" fmla="*/ 346864 w 2783613"/>
              <a:gd name="connsiteY381" fmla="*/ 2498598 h 3963034"/>
              <a:gd name="connsiteX382" fmla="*/ 348261 w 2783613"/>
              <a:gd name="connsiteY382" fmla="*/ 2516251 h 3963034"/>
              <a:gd name="connsiteX383" fmla="*/ 348261 w 2783613"/>
              <a:gd name="connsiteY383" fmla="*/ 2548001 h 3963034"/>
              <a:gd name="connsiteX384" fmla="*/ 350420 w 2783613"/>
              <a:gd name="connsiteY384" fmla="*/ 2561463 h 3963034"/>
              <a:gd name="connsiteX385" fmla="*/ 354103 w 2783613"/>
              <a:gd name="connsiteY385" fmla="*/ 2567178 h 3963034"/>
              <a:gd name="connsiteX386" fmla="*/ 356516 w 2783613"/>
              <a:gd name="connsiteY386" fmla="*/ 2574925 h 3963034"/>
              <a:gd name="connsiteX387" fmla="*/ 361215 w 2783613"/>
              <a:gd name="connsiteY387" fmla="*/ 2613025 h 3963034"/>
              <a:gd name="connsiteX388" fmla="*/ 389028 w 2783613"/>
              <a:gd name="connsiteY388" fmla="*/ 2767076 h 3963034"/>
              <a:gd name="connsiteX389" fmla="*/ 416968 w 2783613"/>
              <a:gd name="connsiteY389" fmla="*/ 2921381 h 3963034"/>
              <a:gd name="connsiteX390" fmla="*/ 450750 w 2783613"/>
              <a:gd name="connsiteY390" fmla="*/ 3075305 h 3963034"/>
              <a:gd name="connsiteX391" fmla="*/ 467514 w 2783613"/>
              <a:gd name="connsiteY391" fmla="*/ 3152775 h 3963034"/>
              <a:gd name="connsiteX392" fmla="*/ 475642 w 2783613"/>
              <a:gd name="connsiteY392" fmla="*/ 3190875 h 3963034"/>
              <a:gd name="connsiteX393" fmla="*/ 479325 w 2783613"/>
              <a:gd name="connsiteY393" fmla="*/ 3210052 h 3963034"/>
              <a:gd name="connsiteX394" fmla="*/ 480722 w 2783613"/>
              <a:gd name="connsiteY394" fmla="*/ 3218815 h 3963034"/>
              <a:gd name="connsiteX395" fmla="*/ 477420 w 2783613"/>
              <a:gd name="connsiteY395" fmla="*/ 3224657 h 3963034"/>
              <a:gd name="connsiteX396" fmla="*/ 480722 w 2783613"/>
              <a:gd name="connsiteY396" fmla="*/ 3241548 h 3963034"/>
              <a:gd name="connsiteX397" fmla="*/ 485929 w 2783613"/>
              <a:gd name="connsiteY397" fmla="*/ 3260598 h 3963034"/>
              <a:gd name="connsiteX398" fmla="*/ 496978 w 2783613"/>
              <a:gd name="connsiteY398" fmla="*/ 3295650 h 3963034"/>
              <a:gd name="connsiteX399" fmla="*/ 524791 w 2783613"/>
              <a:gd name="connsiteY399" fmla="*/ 3365373 h 3963034"/>
              <a:gd name="connsiteX400" fmla="*/ 531141 w 2783613"/>
              <a:gd name="connsiteY400" fmla="*/ 3380994 h 3963034"/>
              <a:gd name="connsiteX401" fmla="*/ 540047 w 2783613"/>
              <a:gd name="connsiteY401" fmla="*/ 3383137 h 3963034"/>
              <a:gd name="connsiteX402" fmla="*/ 542190 w 2783613"/>
              <a:gd name="connsiteY402" fmla="*/ 3380994 h 3963034"/>
              <a:gd name="connsiteX403" fmla="*/ 542190 w 2783613"/>
              <a:gd name="connsiteY403" fmla="*/ 3382137 h 3963034"/>
              <a:gd name="connsiteX404" fmla="*/ 537491 w 2783613"/>
              <a:gd name="connsiteY404" fmla="*/ 3383915 h 3963034"/>
              <a:gd name="connsiteX405" fmla="*/ 558573 w 2783613"/>
              <a:gd name="connsiteY405" fmla="*/ 3403600 h 3963034"/>
              <a:gd name="connsiteX406" fmla="*/ 570511 w 2783613"/>
              <a:gd name="connsiteY406" fmla="*/ 3410204 h 3963034"/>
              <a:gd name="connsiteX407" fmla="*/ 586005 w 2783613"/>
              <a:gd name="connsiteY407" fmla="*/ 3415665 h 3963034"/>
              <a:gd name="connsiteX408" fmla="*/ 596419 w 2783613"/>
              <a:gd name="connsiteY408" fmla="*/ 3425952 h 3963034"/>
              <a:gd name="connsiteX409" fmla="*/ 607976 w 2783613"/>
              <a:gd name="connsiteY409" fmla="*/ 3433953 h 3963034"/>
              <a:gd name="connsiteX410" fmla="*/ 633376 w 2783613"/>
              <a:gd name="connsiteY410" fmla="*/ 3446653 h 3963034"/>
              <a:gd name="connsiteX411" fmla="*/ 659538 w 2783613"/>
              <a:gd name="connsiteY411" fmla="*/ 3457956 h 3963034"/>
              <a:gd name="connsiteX412" fmla="*/ 694336 w 2783613"/>
              <a:gd name="connsiteY412" fmla="*/ 3463036 h 3963034"/>
              <a:gd name="connsiteX413" fmla="*/ 760630 w 2783613"/>
              <a:gd name="connsiteY413" fmla="*/ 3471672 h 3963034"/>
              <a:gd name="connsiteX414" fmla="*/ 794158 w 2783613"/>
              <a:gd name="connsiteY414" fmla="*/ 3469005 h 3963034"/>
              <a:gd name="connsiteX415" fmla="*/ 818288 w 2783613"/>
              <a:gd name="connsiteY415" fmla="*/ 3465068 h 3963034"/>
              <a:gd name="connsiteX416" fmla="*/ 840767 w 2783613"/>
              <a:gd name="connsiteY416" fmla="*/ 3438652 h 3963034"/>
              <a:gd name="connsiteX417" fmla="*/ 832258 w 2783613"/>
              <a:gd name="connsiteY417" fmla="*/ 3379597 h 3963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</a:cxnLst>
            <a:rect l="l" t="t" r="r" b="b"/>
            <a:pathLst>
              <a:path w="2783613" h="3963034">
                <a:moveTo>
                  <a:pt x="1448589" y="1210056"/>
                </a:moveTo>
                <a:cubicBezTo>
                  <a:pt x="1470037" y="1029664"/>
                  <a:pt x="1502567" y="850764"/>
                  <a:pt x="1545998" y="674370"/>
                </a:cubicBezTo>
                <a:cubicBezTo>
                  <a:pt x="1567969" y="586232"/>
                  <a:pt x="1588797" y="497967"/>
                  <a:pt x="1613181" y="410464"/>
                </a:cubicBezTo>
                <a:cubicBezTo>
                  <a:pt x="1619150" y="388874"/>
                  <a:pt x="1625246" y="367157"/>
                  <a:pt x="1631850" y="345567"/>
                </a:cubicBezTo>
                <a:cubicBezTo>
                  <a:pt x="1634771" y="335534"/>
                  <a:pt x="1637946" y="325501"/>
                  <a:pt x="1641121" y="315468"/>
                </a:cubicBezTo>
                <a:cubicBezTo>
                  <a:pt x="1641883" y="312801"/>
                  <a:pt x="1643280" y="302768"/>
                  <a:pt x="1645566" y="301371"/>
                </a:cubicBezTo>
                <a:cubicBezTo>
                  <a:pt x="1647852" y="299974"/>
                  <a:pt x="1651916" y="302260"/>
                  <a:pt x="1653821" y="301371"/>
                </a:cubicBezTo>
                <a:cubicBezTo>
                  <a:pt x="1655726" y="300482"/>
                  <a:pt x="1656996" y="296418"/>
                  <a:pt x="1657758" y="295021"/>
                </a:cubicBezTo>
                <a:cubicBezTo>
                  <a:pt x="1661341" y="286882"/>
                  <a:pt x="1663984" y="278360"/>
                  <a:pt x="1665632" y="269621"/>
                </a:cubicBezTo>
                <a:cubicBezTo>
                  <a:pt x="1667791" y="260350"/>
                  <a:pt x="1671728" y="251841"/>
                  <a:pt x="1674141" y="242570"/>
                </a:cubicBezTo>
                <a:cubicBezTo>
                  <a:pt x="1676554" y="233299"/>
                  <a:pt x="1678840" y="222758"/>
                  <a:pt x="1681761" y="212725"/>
                </a:cubicBezTo>
                <a:cubicBezTo>
                  <a:pt x="1683276" y="208580"/>
                  <a:pt x="1684506" y="204337"/>
                  <a:pt x="1685444" y="200025"/>
                </a:cubicBezTo>
                <a:cubicBezTo>
                  <a:pt x="1686333" y="193421"/>
                  <a:pt x="1686841" y="187325"/>
                  <a:pt x="1688111" y="180467"/>
                </a:cubicBezTo>
                <a:cubicBezTo>
                  <a:pt x="1694036" y="159601"/>
                  <a:pt x="1701117" y="139080"/>
                  <a:pt x="1709320" y="118999"/>
                </a:cubicBezTo>
                <a:cubicBezTo>
                  <a:pt x="1716940" y="97282"/>
                  <a:pt x="1724052" y="75692"/>
                  <a:pt x="1730656" y="53975"/>
                </a:cubicBezTo>
                <a:cubicBezTo>
                  <a:pt x="1736244" y="36322"/>
                  <a:pt x="1741451" y="18542"/>
                  <a:pt x="1746531" y="635"/>
                </a:cubicBezTo>
                <a:lnTo>
                  <a:pt x="1171983" y="635"/>
                </a:lnTo>
                <a:cubicBezTo>
                  <a:pt x="1156108" y="26035"/>
                  <a:pt x="1141376" y="52705"/>
                  <a:pt x="1127025" y="79375"/>
                </a:cubicBezTo>
                <a:cubicBezTo>
                  <a:pt x="1107721" y="115316"/>
                  <a:pt x="1086385" y="150622"/>
                  <a:pt x="1067335" y="186563"/>
                </a:cubicBezTo>
                <a:cubicBezTo>
                  <a:pt x="1058210" y="203026"/>
                  <a:pt x="1050600" y="220284"/>
                  <a:pt x="1044602" y="238125"/>
                </a:cubicBezTo>
                <a:cubicBezTo>
                  <a:pt x="1043102" y="247444"/>
                  <a:pt x="1040546" y="256562"/>
                  <a:pt x="1036982" y="265303"/>
                </a:cubicBezTo>
                <a:cubicBezTo>
                  <a:pt x="1032053" y="270532"/>
                  <a:pt x="1029887" y="277785"/>
                  <a:pt x="1031140" y="284861"/>
                </a:cubicBezTo>
                <a:cubicBezTo>
                  <a:pt x="1010312" y="332994"/>
                  <a:pt x="991262" y="382143"/>
                  <a:pt x="974371" y="431546"/>
                </a:cubicBezTo>
                <a:cubicBezTo>
                  <a:pt x="965608" y="456946"/>
                  <a:pt x="957480" y="483235"/>
                  <a:pt x="949606" y="509397"/>
                </a:cubicBezTo>
                <a:cubicBezTo>
                  <a:pt x="946050" y="522097"/>
                  <a:pt x="942367" y="534797"/>
                  <a:pt x="938938" y="547497"/>
                </a:cubicBezTo>
                <a:cubicBezTo>
                  <a:pt x="937160" y="553720"/>
                  <a:pt x="935763" y="560197"/>
                  <a:pt x="933985" y="565912"/>
                </a:cubicBezTo>
                <a:cubicBezTo>
                  <a:pt x="932401" y="572646"/>
                  <a:pt x="929924" y="579139"/>
                  <a:pt x="926619" y="585216"/>
                </a:cubicBezTo>
                <a:cubicBezTo>
                  <a:pt x="917300" y="607056"/>
                  <a:pt x="910360" y="629835"/>
                  <a:pt x="905918" y="653161"/>
                </a:cubicBezTo>
                <a:cubicBezTo>
                  <a:pt x="902997" y="664972"/>
                  <a:pt x="897790" y="676021"/>
                  <a:pt x="894615" y="687451"/>
                </a:cubicBezTo>
                <a:cubicBezTo>
                  <a:pt x="893218" y="693293"/>
                  <a:pt x="893345" y="700151"/>
                  <a:pt x="892456" y="706247"/>
                </a:cubicBezTo>
                <a:cubicBezTo>
                  <a:pt x="891567" y="712343"/>
                  <a:pt x="889789" y="719709"/>
                  <a:pt x="888265" y="726567"/>
                </a:cubicBezTo>
                <a:cubicBezTo>
                  <a:pt x="875565" y="779653"/>
                  <a:pt x="862865" y="832485"/>
                  <a:pt x="851816" y="885571"/>
                </a:cubicBezTo>
                <a:cubicBezTo>
                  <a:pt x="845466" y="915670"/>
                  <a:pt x="839878" y="945769"/>
                  <a:pt x="835179" y="976122"/>
                </a:cubicBezTo>
                <a:cubicBezTo>
                  <a:pt x="833020" y="990981"/>
                  <a:pt x="829337" y="1006221"/>
                  <a:pt x="828321" y="1021080"/>
                </a:cubicBezTo>
                <a:cubicBezTo>
                  <a:pt x="827811" y="1028819"/>
                  <a:pt x="827811" y="1036582"/>
                  <a:pt x="828321" y="1044321"/>
                </a:cubicBezTo>
                <a:lnTo>
                  <a:pt x="829083" y="1054608"/>
                </a:lnTo>
                <a:cubicBezTo>
                  <a:pt x="829083" y="1059180"/>
                  <a:pt x="828067" y="1061974"/>
                  <a:pt x="833020" y="1062228"/>
                </a:cubicBezTo>
                <a:cubicBezTo>
                  <a:pt x="832258" y="1065784"/>
                  <a:pt x="827813" y="1068070"/>
                  <a:pt x="826416" y="1072007"/>
                </a:cubicBezTo>
                <a:cubicBezTo>
                  <a:pt x="824727" y="1076856"/>
                  <a:pt x="824037" y="1081997"/>
                  <a:pt x="824385" y="1087120"/>
                </a:cubicBezTo>
                <a:cubicBezTo>
                  <a:pt x="825013" y="1097127"/>
                  <a:pt x="823764" y="1107163"/>
                  <a:pt x="820702" y="1116711"/>
                </a:cubicBezTo>
                <a:cubicBezTo>
                  <a:pt x="817813" y="1125123"/>
                  <a:pt x="816437" y="1133981"/>
                  <a:pt x="816638" y="1142873"/>
                </a:cubicBezTo>
                <a:cubicBezTo>
                  <a:pt x="816821" y="1148139"/>
                  <a:pt x="816222" y="1153404"/>
                  <a:pt x="814860" y="1158494"/>
                </a:cubicBezTo>
                <a:cubicBezTo>
                  <a:pt x="813005" y="1163148"/>
                  <a:pt x="811394" y="1167896"/>
                  <a:pt x="810033" y="1172718"/>
                </a:cubicBezTo>
                <a:cubicBezTo>
                  <a:pt x="808980" y="1181397"/>
                  <a:pt x="808556" y="1190140"/>
                  <a:pt x="808764" y="1198880"/>
                </a:cubicBezTo>
                <a:cubicBezTo>
                  <a:pt x="807648" y="1208417"/>
                  <a:pt x="805433" y="1217793"/>
                  <a:pt x="802160" y="1226820"/>
                </a:cubicBezTo>
                <a:cubicBezTo>
                  <a:pt x="800005" y="1237624"/>
                  <a:pt x="798689" y="1248579"/>
                  <a:pt x="798223" y="1259586"/>
                </a:cubicBezTo>
                <a:cubicBezTo>
                  <a:pt x="797206" y="1270381"/>
                  <a:pt x="796825" y="1281303"/>
                  <a:pt x="796063" y="1292098"/>
                </a:cubicBezTo>
                <a:cubicBezTo>
                  <a:pt x="793904" y="1335151"/>
                  <a:pt x="793904" y="1378204"/>
                  <a:pt x="788189" y="1420749"/>
                </a:cubicBezTo>
                <a:cubicBezTo>
                  <a:pt x="782474" y="1463294"/>
                  <a:pt x="771298" y="1506347"/>
                  <a:pt x="766218" y="1549654"/>
                </a:cubicBezTo>
                <a:cubicBezTo>
                  <a:pt x="762261" y="1592212"/>
                  <a:pt x="761625" y="1635013"/>
                  <a:pt x="764313" y="1677670"/>
                </a:cubicBezTo>
                <a:cubicBezTo>
                  <a:pt x="765710" y="1720723"/>
                  <a:pt x="768250" y="1763776"/>
                  <a:pt x="770155" y="1806829"/>
                </a:cubicBezTo>
                <a:cubicBezTo>
                  <a:pt x="772060" y="1849882"/>
                  <a:pt x="773330" y="1895729"/>
                  <a:pt x="771806" y="1939671"/>
                </a:cubicBezTo>
                <a:cubicBezTo>
                  <a:pt x="770282" y="1983613"/>
                  <a:pt x="765964" y="2025777"/>
                  <a:pt x="764948" y="2068957"/>
                </a:cubicBezTo>
                <a:cubicBezTo>
                  <a:pt x="763932" y="2112137"/>
                  <a:pt x="764948" y="2155571"/>
                  <a:pt x="765964" y="2198878"/>
                </a:cubicBezTo>
                <a:cubicBezTo>
                  <a:pt x="766980" y="2242185"/>
                  <a:pt x="767742" y="2286508"/>
                  <a:pt x="771425" y="2330196"/>
                </a:cubicBezTo>
                <a:cubicBezTo>
                  <a:pt x="773076" y="2351786"/>
                  <a:pt x="775235" y="2373249"/>
                  <a:pt x="777013" y="2394839"/>
                </a:cubicBezTo>
                <a:cubicBezTo>
                  <a:pt x="777449" y="2415353"/>
                  <a:pt x="778974" y="2435829"/>
                  <a:pt x="781585" y="2456180"/>
                </a:cubicBezTo>
                <a:cubicBezTo>
                  <a:pt x="786126" y="2474930"/>
                  <a:pt x="788343" y="2494166"/>
                  <a:pt x="788189" y="2513457"/>
                </a:cubicBezTo>
                <a:cubicBezTo>
                  <a:pt x="786872" y="2523054"/>
                  <a:pt x="787216" y="2532806"/>
                  <a:pt x="789205" y="2542286"/>
                </a:cubicBezTo>
                <a:cubicBezTo>
                  <a:pt x="792126" y="2552573"/>
                  <a:pt x="794793" y="2562860"/>
                  <a:pt x="797841" y="2573401"/>
                </a:cubicBezTo>
                <a:cubicBezTo>
                  <a:pt x="798730" y="2577084"/>
                  <a:pt x="800508" y="2580894"/>
                  <a:pt x="801016" y="2584577"/>
                </a:cubicBezTo>
                <a:cubicBezTo>
                  <a:pt x="801462" y="2590538"/>
                  <a:pt x="801462" y="2596523"/>
                  <a:pt x="801016" y="2602484"/>
                </a:cubicBezTo>
                <a:cubicBezTo>
                  <a:pt x="801016" y="2613533"/>
                  <a:pt x="801016" y="2624455"/>
                  <a:pt x="801016" y="2635504"/>
                </a:cubicBezTo>
                <a:cubicBezTo>
                  <a:pt x="801016" y="2656713"/>
                  <a:pt x="801016" y="2678303"/>
                  <a:pt x="802413" y="2699004"/>
                </a:cubicBezTo>
                <a:cubicBezTo>
                  <a:pt x="804339" y="2742309"/>
                  <a:pt x="809005" y="2785448"/>
                  <a:pt x="816383" y="2828163"/>
                </a:cubicBezTo>
                <a:cubicBezTo>
                  <a:pt x="832004" y="2914269"/>
                  <a:pt x="849149" y="2999867"/>
                  <a:pt x="865532" y="3085719"/>
                </a:cubicBezTo>
                <a:cubicBezTo>
                  <a:pt x="897917" y="3254756"/>
                  <a:pt x="917729" y="3426714"/>
                  <a:pt x="969291" y="3591560"/>
                </a:cubicBezTo>
                <a:cubicBezTo>
                  <a:pt x="972212" y="3600831"/>
                  <a:pt x="975133" y="3610229"/>
                  <a:pt x="978308" y="3619754"/>
                </a:cubicBezTo>
                <a:lnTo>
                  <a:pt x="983007" y="3633597"/>
                </a:lnTo>
                <a:cubicBezTo>
                  <a:pt x="983720" y="3636510"/>
                  <a:pt x="984786" y="3639324"/>
                  <a:pt x="986182" y="3641979"/>
                </a:cubicBezTo>
                <a:cubicBezTo>
                  <a:pt x="987325" y="3644392"/>
                  <a:pt x="988849" y="3645408"/>
                  <a:pt x="989865" y="3647567"/>
                </a:cubicBezTo>
                <a:lnTo>
                  <a:pt x="987198" y="3644900"/>
                </a:lnTo>
                <a:cubicBezTo>
                  <a:pt x="995453" y="3676396"/>
                  <a:pt x="1002819" y="3708400"/>
                  <a:pt x="1012598" y="3740023"/>
                </a:cubicBezTo>
                <a:cubicBezTo>
                  <a:pt x="1014859" y="3746043"/>
                  <a:pt x="1017445" y="3751936"/>
                  <a:pt x="1020345" y="3757676"/>
                </a:cubicBezTo>
                <a:cubicBezTo>
                  <a:pt x="1023139" y="3764026"/>
                  <a:pt x="1025298" y="3770376"/>
                  <a:pt x="1027457" y="3776472"/>
                </a:cubicBezTo>
                <a:cubicBezTo>
                  <a:pt x="1031364" y="3788925"/>
                  <a:pt x="1037238" y="3800672"/>
                  <a:pt x="1044856" y="3811270"/>
                </a:cubicBezTo>
                <a:cubicBezTo>
                  <a:pt x="1052640" y="3823823"/>
                  <a:pt x="1058706" y="3837363"/>
                  <a:pt x="1062889" y="3851529"/>
                </a:cubicBezTo>
                <a:cubicBezTo>
                  <a:pt x="1068605" y="3865499"/>
                  <a:pt x="1074193" y="3879215"/>
                  <a:pt x="1080289" y="3892931"/>
                </a:cubicBezTo>
                <a:cubicBezTo>
                  <a:pt x="1086383" y="3906604"/>
                  <a:pt x="1093253" y="3919918"/>
                  <a:pt x="1100863" y="3932809"/>
                </a:cubicBezTo>
                <a:cubicBezTo>
                  <a:pt x="1104546" y="3939159"/>
                  <a:pt x="1108483" y="3945509"/>
                  <a:pt x="1112547" y="3951351"/>
                </a:cubicBezTo>
                <a:cubicBezTo>
                  <a:pt x="1115087" y="3955034"/>
                  <a:pt x="1116992" y="3958463"/>
                  <a:pt x="1119024" y="3961892"/>
                </a:cubicBezTo>
                <a:lnTo>
                  <a:pt x="1712368" y="3961892"/>
                </a:lnTo>
                <a:cubicBezTo>
                  <a:pt x="1708177" y="3949192"/>
                  <a:pt x="1703986" y="3937127"/>
                  <a:pt x="1699668" y="3924935"/>
                </a:cubicBezTo>
                <a:lnTo>
                  <a:pt x="1688619" y="3893439"/>
                </a:lnTo>
                <a:cubicBezTo>
                  <a:pt x="1686714" y="3887597"/>
                  <a:pt x="1684682" y="3881882"/>
                  <a:pt x="1682777" y="3876040"/>
                </a:cubicBezTo>
                <a:cubicBezTo>
                  <a:pt x="1682057" y="3873123"/>
                  <a:pt x="1681080" y="3870276"/>
                  <a:pt x="1679856" y="3867531"/>
                </a:cubicBezTo>
                <a:cubicBezTo>
                  <a:pt x="1659282" y="3779393"/>
                  <a:pt x="1633374" y="3692779"/>
                  <a:pt x="1604418" y="3607181"/>
                </a:cubicBezTo>
                <a:cubicBezTo>
                  <a:pt x="1602005" y="3599688"/>
                  <a:pt x="1604418" y="3590544"/>
                  <a:pt x="1602513" y="3581781"/>
                </a:cubicBezTo>
                <a:cubicBezTo>
                  <a:pt x="1600608" y="3573018"/>
                  <a:pt x="1597179" y="3563874"/>
                  <a:pt x="1594639" y="3555111"/>
                </a:cubicBezTo>
                <a:cubicBezTo>
                  <a:pt x="1594639" y="3551428"/>
                  <a:pt x="1592988" y="3547491"/>
                  <a:pt x="1592734" y="3543808"/>
                </a:cubicBezTo>
                <a:cubicBezTo>
                  <a:pt x="1592480" y="3540125"/>
                  <a:pt x="1593750" y="3534029"/>
                  <a:pt x="1592734" y="3529711"/>
                </a:cubicBezTo>
                <a:cubicBezTo>
                  <a:pt x="1591268" y="3525314"/>
                  <a:pt x="1589398" y="3521062"/>
                  <a:pt x="1587146" y="3517011"/>
                </a:cubicBezTo>
                <a:cubicBezTo>
                  <a:pt x="1584003" y="3511019"/>
                  <a:pt x="1581369" y="3504775"/>
                  <a:pt x="1579272" y="3498342"/>
                </a:cubicBezTo>
                <a:cubicBezTo>
                  <a:pt x="1576859" y="3488309"/>
                  <a:pt x="1576859" y="3477387"/>
                  <a:pt x="1575081" y="3467100"/>
                </a:cubicBezTo>
                <a:cubicBezTo>
                  <a:pt x="1573478" y="3456798"/>
                  <a:pt x="1571359" y="3446583"/>
                  <a:pt x="1568731" y="3436493"/>
                </a:cubicBezTo>
                <a:cubicBezTo>
                  <a:pt x="1566318" y="3426206"/>
                  <a:pt x="1563397" y="3416173"/>
                  <a:pt x="1559968" y="3406140"/>
                </a:cubicBezTo>
                <a:cubicBezTo>
                  <a:pt x="1556439" y="3394627"/>
                  <a:pt x="1554307" y="3382730"/>
                  <a:pt x="1553618" y="3370707"/>
                </a:cubicBezTo>
                <a:cubicBezTo>
                  <a:pt x="1552094" y="3359658"/>
                  <a:pt x="1550697" y="3348482"/>
                  <a:pt x="1549427" y="3337433"/>
                </a:cubicBezTo>
                <a:cubicBezTo>
                  <a:pt x="1549274" y="3331961"/>
                  <a:pt x="1548377" y="3326535"/>
                  <a:pt x="1546760" y="3321304"/>
                </a:cubicBezTo>
                <a:cubicBezTo>
                  <a:pt x="1544119" y="3317844"/>
                  <a:pt x="1542138" y="3313926"/>
                  <a:pt x="1540918" y="3309747"/>
                </a:cubicBezTo>
                <a:cubicBezTo>
                  <a:pt x="1540209" y="3302392"/>
                  <a:pt x="1538805" y="3295121"/>
                  <a:pt x="1536726" y="3288030"/>
                </a:cubicBezTo>
                <a:cubicBezTo>
                  <a:pt x="1535303" y="3285493"/>
                  <a:pt x="1534154" y="3282811"/>
                  <a:pt x="1533297" y="3280029"/>
                </a:cubicBezTo>
                <a:cubicBezTo>
                  <a:pt x="1532132" y="3273481"/>
                  <a:pt x="1531411" y="3266862"/>
                  <a:pt x="1531138" y="3260217"/>
                </a:cubicBezTo>
                <a:cubicBezTo>
                  <a:pt x="1526186" y="3215640"/>
                  <a:pt x="1518439" y="3171317"/>
                  <a:pt x="1510819" y="3127375"/>
                </a:cubicBezTo>
                <a:cubicBezTo>
                  <a:pt x="1495833" y="3037332"/>
                  <a:pt x="1480212" y="2947289"/>
                  <a:pt x="1467258" y="2857119"/>
                </a:cubicBezTo>
                <a:cubicBezTo>
                  <a:pt x="1454304" y="2766949"/>
                  <a:pt x="1444779" y="2675128"/>
                  <a:pt x="1439318" y="2583561"/>
                </a:cubicBezTo>
                <a:cubicBezTo>
                  <a:pt x="1433857" y="2491994"/>
                  <a:pt x="1428142" y="2399411"/>
                  <a:pt x="1418617" y="2307209"/>
                </a:cubicBezTo>
                <a:cubicBezTo>
                  <a:pt x="1401434" y="2124137"/>
                  <a:pt x="1397190" y="1940080"/>
                  <a:pt x="1405917" y="1756410"/>
                </a:cubicBezTo>
                <a:cubicBezTo>
                  <a:pt x="1412648" y="1574800"/>
                  <a:pt x="1426618" y="1391539"/>
                  <a:pt x="1448589" y="1210056"/>
                </a:cubicBezTo>
                <a:close/>
                <a:moveTo>
                  <a:pt x="1598830" y="3616071"/>
                </a:moveTo>
                <a:cubicBezTo>
                  <a:pt x="1598830" y="3616071"/>
                  <a:pt x="1598830" y="3615309"/>
                  <a:pt x="1598830" y="3615055"/>
                </a:cubicBezTo>
                <a:cubicBezTo>
                  <a:pt x="1598830" y="3614801"/>
                  <a:pt x="1598830" y="3615309"/>
                  <a:pt x="1598830" y="3616071"/>
                </a:cubicBezTo>
                <a:close/>
                <a:moveTo>
                  <a:pt x="2665630" y="410972"/>
                </a:moveTo>
                <a:cubicBezTo>
                  <a:pt x="2672604" y="390287"/>
                  <a:pt x="2685018" y="371862"/>
                  <a:pt x="2701572" y="357632"/>
                </a:cubicBezTo>
                <a:cubicBezTo>
                  <a:pt x="2708937" y="351917"/>
                  <a:pt x="2720875" y="342646"/>
                  <a:pt x="2730654" y="344932"/>
                </a:cubicBezTo>
                <a:cubicBezTo>
                  <a:pt x="2743354" y="347853"/>
                  <a:pt x="2763674" y="375412"/>
                  <a:pt x="2765579" y="383032"/>
                </a:cubicBezTo>
                <a:cubicBezTo>
                  <a:pt x="2768500" y="393319"/>
                  <a:pt x="2772183" y="403352"/>
                  <a:pt x="2775104" y="413385"/>
                </a:cubicBezTo>
                <a:cubicBezTo>
                  <a:pt x="2778025" y="423418"/>
                  <a:pt x="2780820" y="432943"/>
                  <a:pt x="2783232" y="442722"/>
                </a:cubicBezTo>
                <a:lnTo>
                  <a:pt x="2783232" y="0"/>
                </a:lnTo>
                <a:lnTo>
                  <a:pt x="2653946" y="0"/>
                </a:lnTo>
                <a:cubicBezTo>
                  <a:pt x="2642644" y="25540"/>
                  <a:pt x="2633180" y="51853"/>
                  <a:pt x="2625625" y="78740"/>
                </a:cubicBezTo>
                <a:cubicBezTo>
                  <a:pt x="2621434" y="92964"/>
                  <a:pt x="2617497" y="107315"/>
                  <a:pt x="2614068" y="121793"/>
                </a:cubicBezTo>
                <a:cubicBezTo>
                  <a:pt x="2613019" y="128875"/>
                  <a:pt x="2611055" y="135790"/>
                  <a:pt x="2608226" y="142367"/>
                </a:cubicBezTo>
                <a:cubicBezTo>
                  <a:pt x="2605051" y="147955"/>
                  <a:pt x="2599463" y="152400"/>
                  <a:pt x="2595526" y="157988"/>
                </a:cubicBezTo>
                <a:cubicBezTo>
                  <a:pt x="2581302" y="181229"/>
                  <a:pt x="2579651" y="208788"/>
                  <a:pt x="2570126" y="234188"/>
                </a:cubicBezTo>
                <a:cubicBezTo>
                  <a:pt x="2570367" y="234074"/>
                  <a:pt x="2570647" y="234074"/>
                  <a:pt x="2570888" y="234188"/>
                </a:cubicBezTo>
                <a:cubicBezTo>
                  <a:pt x="2545519" y="293800"/>
                  <a:pt x="2525667" y="355611"/>
                  <a:pt x="2511579" y="418846"/>
                </a:cubicBezTo>
                <a:cubicBezTo>
                  <a:pt x="2504848" y="449707"/>
                  <a:pt x="2498879" y="480568"/>
                  <a:pt x="2490116" y="510794"/>
                </a:cubicBezTo>
                <a:cubicBezTo>
                  <a:pt x="2481353" y="541020"/>
                  <a:pt x="2476400" y="574294"/>
                  <a:pt x="2469796" y="606044"/>
                </a:cubicBezTo>
                <a:cubicBezTo>
                  <a:pt x="2463192" y="637794"/>
                  <a:pt x="2458112" y="668909"/>
                  <a:pt x="2452905" y="700405"/>
                </a:cubicBezTo>
                <a:cubicBezTo>
                  <a:pt x="2447698" y="731901"/>
                  <a:pt x="2440205" y="762254"/>
                  <a:pt x="2434363" y="793115"/>
                </a:cubicBezTo>
                <a:cubicBezTo>
                  <a:pt x="2427833" y="823868"/>
                  <a:pt x="2423251" y="855002"/>
                  <a:pt x="2420647" y="886333"/>
                </a:cubicBezTo>
                <a:cubicBezTo>
                  <a:pt x="2419885" y="901446"/>
                  <a:pt x="2420647" y="916940"/>
                  <a:pt x="2419631" y="932053"/>
                </a:cubicBezTo>
                <a:cubicBezTo>
                  <a:pt x="2418615" y="947166"/>
                  <a:pt x="2414805" y="963168"/>
                  <a:pt x="2413535" y="979043"/>
                </a:cubicBezTo>
                <a:cubicBezTo>
                  <a:pt x="2408709" y="1044829"/>
                  <a:pt x="2399184" y="1110361"/>
                  <a:pt x="2392707" y="1176147"/>
                </a:cubicBezTo>
                <a:cubicBezTo>
                  <a:pt x="2386230" y="1241933"/>
                  <a:pt x="2384452" y="1309243"/>
                  <a:pt x="2382293" y="1376172"/>
                </a:cubicBezTo>
                <a:cubicBezTo>
                  <a:pt x="2377848" y="1509014"/>
                  <a:pt x="2368070" y="1641602"/>
                  <a:pt x="2366799" y="1774698"/>
                </a:cubicBezTo>
                <a:cubicBezTo>
                  <a:pt x="2365529" y="1907794"/>
                  <a:pt x="2372895" y="2040001"/>
                  <a:pt x="2378356" y="2172589"/>
                </a:cubicBezTo>
                <a:cubicBezTo>
                  <a:pt x="2383817" y="2305177"/>
                  <a:pt x="2389786" y="2439289"/>
                  <a:pt x="2398676" y="2572004"/>
                </a:cubicBezTo>
                <a:cubicBezTo>
                  <a:pt x="2402995" y="2638044"/>
                  <a:pt x="2406677" y="2704338"/>
                  <a:pt x="2406170" y="2770378"/>
                </a:cubicBezTo>
                <a:cubicBezTo>
                  <a:pt x="2404961" y="2786473"/>
                  <a:pt x="2405472" y="2802651"/>
                  <a:pt x="2407693" y="2818638"/>
                </a:cubicBezTo>
                <a:cubicBezTo>
                  <a:pt x="2410868" y="2834259"/>
                  <a:pt x="2413027" y="2849626"/>
                  <a:pt x="2415059" y="2865247"/>
                </a:cubicBezTo>
                <a:cubicBezTo>
                  <a:pt x="2418742" y="2898267"/>
                  <a:pt x="2422298" y="2931160"/>
                  <a:pt x="2425727" y="2964180"/>
                </a:cubicBezTo>
                <a:cubicBezTo>
                  <a:pt x="2432331" y="3028950"/>
                  <a:pt x="2439443" y="3093720"/>
                  <a:pt x="2448968" y="3158109"/>
                </a:cubicBezTo>
                <a:cubicBezTo>
                  <a:pt x="2458493" y="3222498"/>
                  <a:pt x="2471574" y="3288665"/>
                  <a:pt x="2483004" y="3353816"/>
                </a:cubicBezTo>
                <a:cubicBezTo>
                  <a:pt x="2494434" y="3418967"/>
                  <a:pt x="2505991" y="3483356"/>
                  <a:pt x="2519707" y="3547745"/>
                </a:cubicBezTo>
                <a:cubicBezTo>
                  <a:pt x="2523136" y="3563874"/>
                  <a:pt x="2526820" y="3580003"/>
                  <a:pt x="2530502" y="3596132"/>
                </a:cubicBezTo>
                <a:cubicBezTo>
                  <a:pt x="2533235" y="3602779"/>
                  <a:pt x="2534947" y="3609801"/>
                  <a:pt x="2535583" y="3616960"/>
                </a:cubicBezTo>
                <a:cubicBezTo>
                  <a:pt x="2534569" y="3623611"/>
                  <a:pt x="2534569" y="3630376"/>
                  <a:pt x="2535583" y="3637026"/>
                </a:cubicBezTo>
                <a:cubicBezTo>
                  <a:pt x="2539355" y="3651627"/>
                  <a:pt x="2544194" y="3665932"/>
                  <a:pt x="2550061" y="3679825"/>
                </a:cubicBezTo>
                <a:cubicBezTo>
                  <a:pt x="2552770" y="3686937"/>
                  <a:pt x="2555436" y="3693922"/>
                  <a:pt x="2558061" y="3700780"/>
                </a:cubicBezTo>
                <a:cubicBezTo>
                  <a:pt x="2560475" y="3708792"/>
                  <a:pt x="2562217" y="3716990"/>
                  <a:pt x="2563268" y="3725291"/>
                </a:cubicBezTo>
                <a:cubicBezTo>
                  <a:pt x="2575058" y="3787034"/>
                  <a:pt x="2590064" y="3848120"/>
                  <a:pt x="2608225" y="3908298"/>
                </a:cubicBezTo>
                <a:cubicBezTo>
                  <a:pt x="2613179" y="3926586"/>
                  <a:pt x="2618005" y="3944874"/>
                  <a:pt x="2624101" y="3963035"/>
                </a:cubicBezTo>
                <a:lnTo>
                  <a:pt x="2783613" y="3963035"/>
                </a:lnTo>
                <a:lnTo>
                  <a:pt x="2783613" y="3731260"/>
                </a:lnTo>
                <a:cubicBezTo>
                  <a:pt x="2777188" y="3733539"/>
                  <a:pt x="2770072" y="3732743"/>
                  <a:pt x="2764309" y="3729101"/>
                </a:cubicBezTo>
                <a:cubicBezTo>
                  <a:pt x="2730781" y="3707511"/>
                  <a:pt x="2676425" y="3617722"/>
                  <a:pt x="2685570" y="3608705"/>
                </a:cubicBezTo>
                <a:cubicBezTo>
                  <a:pt x="2694713" y="3599688"/>
                  <a:pt x="2752245" y="3653536"/>
                  <a:pt x="2765071" y="3642233"/>
                </a:cubicBezTo>
                <a:cubicBezTo>
                  <a:pt x="2772078" y="3636074"/>
                  <a:pt x="2778306" y="3629079"/>
                  <a:pt x="2783613" y="3621405"/>
                </a:cubicBezTo>
                <a:lnTo>
                  <a:pt x="2783613" y="2311400"/>
                </a:lnTo>
                <a:cubicBezTo>
                  <a:pt x="2770913" y="2311400"/>
                  <a:pt x="2761134" y="2311400"/>
                  <a:pt x="2758213" y="2311400"/>
                </a:cubicBezTo>
                <a:cubicBezTo>
                  <a:pt x="2745215" y="2313299"/>
                  <a:pt x="2732134" y="2308525"/>
                  <a:pt x="2723415" y="2298700"/>
                </a:cubicBezTo>
                <a:cubicBezTo>
                  <a:pt x="2706778" y="2275967"/>
                  <a:pt x="2701190" y="2247265"/>
                  <a:pt x="2695602" y="2220214"/>
                </a:cubicBezTo>
                <a:cubicBezTo>
                  <a:pt x="2688657" y="2188725"/>
                  <a:pt x="2683400" y="2156887"/>
                  <a:pt x="2679854" y="2124837"/>
                </a:cubicBezTo>
                <a:cubicBezTo>
                  <a:pt x="2676679" y="2091944"/>
                  <a:pt x="2676933" y="2059686"/>
                  <a:pt x="2676679" y="2026920"/>
                </a:cubicBezTo>
                <a:cubicBezTo>
                  <a:pt x="2676425" y="1994154"/>
                  <a:pt x="2676679" y="1961642"/>
                  <a:pt x="2680362" y="1928622"/>
                </a:cubicBezTo>
                <a:cubicBezTo>
                  <a:pt x="2684045" y="1895602"/>
                  <a:pt x="2686458" y="1863344"/>
                  <a:pt x="2689633" y="1830832"/>
                </a:cubicBezTo>
                <a:cubicBezTo>
                  <a:pt x="2690272" y="1823003"/>
                  <a:pt x="2691502" y="1815234"/>
                  <a:pt x="2693316" y="1807591"/>
                </a:cubicBezTo>
                <a:cubicBezTo>
                  <a:pt x="2694332" y="1804797"/>
                  <a:pt x="2695348" y="1802130"/>
                  <a:pt x="2696110" y="1799209"/>
                </a:cubicBezTo>
                <a:cubicBezTo>
                  <a:pt x="2696872" y="1796288"/>
                  <a:pt x="2696110" y="1791208"/>
                  <a:pt x="2697507" y="1788668"/>
                </a:cubicBezTo>
                <a:cubicBezTo>
                  <a:pt x="2698904" y="1786128"/>
                  <a:pt x="2707795" y="1775968"/>
                  <a:pt x="2708810" y="1774317"/>
                </a:cubicBezTo>
                <a:cubicBezTo>
                  <a:pt x="2711265" y="1769719"/>
                  <a:pt x="2714295" y="1765451"/>
                  <a:pt x="2717827" y="1761617"/>
                </a:cubicBezTo>
                <a:cubicBezTo>
                  <a:pt x="2725701" y="1754124"/>
                  <a:pt x="2734972" y="1748917"/>
                  <a:pt x="2743227" y="1741805"/>
                </a:cubicBezTo>
                <a:cubicBezTo>
                  <a:pt x="2752968" y="1736333"/>
                  <a:pt x="2763115" y="1731620"/>
                  <a:pt x="2773580" y="1727708"/>
                </a:cubicBezTo>
                <a:cubicBezTo>
                  <a:pt x="2774342" y="1727708"/>
                  <a:pt x="2778279" y="1726946"/>
                  <a:pt x="2783613" y="1726184"/>
                </a:cubicBezTo>
                <a:lnTo>
                  <a:pt x="2783613" y="730631"/>
                </a:lnTo>
                <a:cubicBezTo>
                  <a:pt x="2782089" y="721106"/>
                  <a:pt x="2780946" y="711581"/>
                  <a:pt x="2780184" y="701675"/>
                </a:cubicBezTo>
                <a:cubicBezTo>
                  <a:pt x="2778660" y="681736"/>
                  <a:pt x="2763293" y="625475"/>
                  <a:pt x="2761388" y="615188"/>
                </a:cubicBezTo>
                <a:cubicBezTo>
                  <a:pt x="2759483" y="604901"/>
                  <a:pt x="2756181" y="592836"/>
                  <a:pt x="2754022" y="581660"/>
                </a:cubicBezTo>
                <a:cubicBezTo>
                  <a:pt x="2751863" y="570484"/>
                  <a:pt x="2749577" y="558419"/>
                  <a:pt x="2748434" y="546608"/>
                </a:cubicBezTo>
                <a:cubicBezTo>
                  <a:pt x="2747997" y="534743"/>
                  <a:pt x="2746336" y="522954"/>
                  <a:pt x="2743481" y="511429"/>
                </a:cubicBezTo>
                <a:cubicBezTo>
                  <a:pt x="2741325" y="504873"/>
                  <a:pt x="2740253" y="498010"/>
                  <a:pt x="2740306" y="491109"/>
                </a:cubicBezTo>
                <a:cubicBezTo>
                  <a:pt x="2741062" y="484227"/>
                  <a:pt x="2739593" y="477283"/>
                  <a:pt x="2736114" y="471297"/>
                </a:cubicBezTo>
                <a:cubicBezTo>
                  <a:pt x="2733448" y="467868"/>
                  <a:pt x="2730781" y="466471"/>
                  <a:pt x="2728876" y="462534"/>
                </a:cubicBezTo>
                <a:cubicBezTo>
                  <a:pt x="2727182" y="459375"/>
                  <a:pt x="2724947" y="456538"/>
                  <a:pt x="2722272" y="454152"/>
                </a:cubicBezTo>
                <a:cubicBezTo>
                  <a:pt x="2715467" y="449798"/>
                  <a:pt x="2707037" y="448814"/>
                  <a:pt x="2699412" y="451485"/>
                </a:cubicBezTo>
                <a:cubicBezTo>
                  <a:pt x="2681470" y="456682"/>
                  <a:pt x="2666795" y="469634"/>
                  <a:pt x="2659407" y="486791"/>
                </a:cubicBezTo>
                <a:cubicBezTo>
                  <a:pt x="2658473" y="488842"/>
                  <a:pt x="2657708" y="490965"/>
                  <a:pt x="2657121" y="493141"/>
                </a:cubicBezTo>
                <a:cubicBezTo>
                  <a:pt x="2656232" y="496316"/>
                  <a:pt x="2657121" y="496570"/>
                  <a:pt x="2653692" y="496824"/>
                </a:cubicBezTo>
                <a:cubicBezTo>
                  <a:pt x="2650791" y="497300"/>
                  <a:pt x="2647876" y="496064"/>
                  <a:pt x="2646199" y="493649"/>
                </a:cubicBezTo>
                <a:cubicBezTo>
                  <a:pt x="2643024" y="488950"/>
                  <a:pt x="2646199" y="480949"/>
                  <a:pt x="2646199" y="475742"/>
                </a:cubicBezTo>
                <a:cubicBezTo>
                  <a:pt x="2650061" y="453407"/>
                  <a:pt x="2656717" y="431646"/>
                  <a:pt x="2666011" y="410972"/>
                </a:cubicBezTo>
                <a:close/>
                <a:moveTo>
                  <a:pt x="2480972" y="3954272"/>
                </a:moveTo>
                <a:lnTo>
                  <a:pt x="2463320" y="3900424"/>
                </a:lnTo>
                <a:cubicBezTo>
                  <a:pt x="2460652" y="3891788"/>
                  <a:pt x="2457731" y="3883025"/>
                  <a:pt x="2454937" y="3875024"/>
                </a:cubicBezTo>
                <a:cubicBezTo>
                  <a:pt x="2452143" y="3867023"/>
                  <a:pt x="2446682" y="3862324"/>
                  <a:pt x="2444015" y="3854196"/>
                </a:cubicBezTo>
                <a:cubicBezTo>
                  <a:pt x="2438554" y="3839210"/>
                  <a:pt x="2435125" y="3823081"/>
                  <a:pt x="2431315" y="3807968"/>
                </a:cubicBezTo>
                <a:cubicBezTo>
                  <a:pt x="2426362" y="3790315"/>
                  <a:pt x="2421917" y="3772789"/>
                  <a:pt x="2417853" y="3755136"/>
                </a:cubicBezTo>
                <a:cubicBezTo>
                  <a:pt x="2401724" y="3684397"/>
                  <a:pt x="2386484" y="3613531"/>
                  <a:pt x="2375943" y="3541903"/>
                </a:cubicBezTo>
                <a:cubicBezTo>
                  <a:pt x="2370609" y="3505708"/>
                  <a:pt x="2365529" y="3469259"/>
                  <a:pt x="2358925" y="3433064"/>
                </a:cubicBezTo>
                <a:cubicBezTo>
                  <a:pt x="2352321" y="3396869"/>
                  <a:pt x="2343431" y="3360801"/>
                  <a:pt x="2335938" y="3324606"/>
                </a:cubicBezTo>
                <a:cubicBezTo>
                  <a:pt x="2306425" y="3179486"/>
                  <a:pt x="2284383" y="3032947"/>
                  <a:pt x="2269898" y="2885567"/>
                </a:cubicBezTo>
                <a:cubicBezTo>
                  <a:pt x="2254658" y="2738120"/>
                  <a:pt x="2244498" y="2589657"/>
                  <a:pt x="2236878" y="2441702"/>
                </a:cubicBezTo>
                <a:cubicBezTo>
                  <a:pt x="2229766" y="2290318"/>
                  <a:pt x="2228496" y="2138807"/>
                  <a:pt x="2229004" y="1987677"/>
                </a:cubicBezTo>
                <a:cubicBezTo>
                  <a:pt x="2229512" y="1836547"/>
                  <a:pt x="2230655" y="1685163"/>
                  <a:pt x="2231671" y="1534287"/>
                </a:cubicBezTo>
                <a:cubicBezTo>
                  <a:pt x="2231671" y="1459103"/>
                  <a:pt x="2233703" y="1383792"/>
                  <a:pt x="2240307" y="1308989"/>
                </a:cubicBezTo>
                <a:cubicBezTo>
                  <a:pt x="2246911" y="1234186"/>
                  <a:pt x="2259611" y="1162431"/>
                  <a:pt x="2262278" y="1088644"/>
                </a:cubicBezTo>
                <a:cubicBezTo>
                  <a:pt x="2261511" y="1080661"/>
                  <a:pt x="2261511" y="1072624"/>
                  <a:pt x="2262278" y="1064641"/>
                </a:cubicBezTo>
                <a:cubicBezTo>
                  <a:pt x="2264947" y="1056357"/>
                  <a:pt x="2266902" y="1047859"/>
                  <a:pt x="2268121" y="1039241"/>
                </a:cubicBezTo>
                <a:cubicBezTo>
                  <a:pt x="2267890" y="1024087"/>
                  <a:pt x="2269123" y="1008946"/>
                  <a:pt x="2271803" y="994029"/>
                </a:cubicBezTo>
                <a:cubicBezTo>
                  <a:pt x="2272946" y="990346"/>
                  <a:pt x="2274978" y="986663"/>
                  <a:pt x="2275740" y="982980"/>
                </a:cubicBezTo>
                <a:cubicBezTo>
                  <a:pt x="2276502" y="979297"/>
                  <a:pt x="2275740" y="973963"/>
                  <a:pt x="2276375" y="969518"/>
                </a:cubicBezTo>
                <a:cubicBezTo>
                  <a:pt x="2276375" y="959485"/>
                  <a:pt x="2277645" y="949706"/>
                  <a:pt x="2278407" y="939673"/>
                </a:cubicBezTo>
                <a:cubicBezTo>
                  <a:pt x="2279550" y="921639"/>
                  <a:pt x="2281328" y="903732"/>
                  <a:pt x="2283233" y="885952"/>
                </a:cubicBezTo>
                <a:cubicBezTo>
                  <a:pt x="2287467" y="849291"/>
                  <a:pt x="2292716" y="812842"/>
                  <a:pt x="2298981" y="776605"/>
                </a:cubicBezTo>
                <a:cubicBezTo>
                  <a:pt x="2302930" y="757961"/>
                  <a:pt x="2305687" y="739085"/>
                  <a:pt x="2307237" y="720090"/>
                </a:cubicBezTo>
                <a:cubicBezTo>
                  <a:pt x="2307236" y="711073"/>
                  <a:pt x="2307236" y="701675"/>
                  <a:pt x="2308252" y="692658"/>
                </a:cubicBezTo>
                <a:cubicBezTo>
                  <a:pt x="2308855" y="683231"/>
                  <a:pt x="2310085" y="673854"/>
                  <a:pt x="2311935" y="664591"/>
                </a:cubicBezTo>
                <a:cubicBezTo>
                  <a:pt x="2323620" y="590931"/>
                  <a:pt x="2338859" y="517779"/>
                  <a:pt x="2353972" y="444627"/>
                </a:cubicBezTo>
                <a:cubicBezTo>
                  <a:pt x="2361592" y="407797"/>
                  <a:pt x="2369085" y="370586"/>
                  <a:pt x="2376705" y="333629"/>
                </a:cubicBezTo>
                <a:cubicBezTo>
                  <a:pt x="2384325" y="296672"/>
                  <a:pt x="2391691" y="260731"/>
                  <a:pt x="2402105" y="225044"/>
                </a:cubicBezTo>
                <a:cubicBezTo>
                  <a:pt x="2423441" y="152400"/>
                  <a:pt x="2444607" y="79756"/>
                  <a:pt x="2465605" y="7112"/>
                </a:cubicBezTo>
                <a:cubicBezTo>
                  <a:pt x="2466417" y="4792"/>
                  <a:pt x="2467054" y="2415"/>
                  <a:pt x="2467511" y="0"/>
                </a:cubicBezTo>
                <a:lnTo>
                  <a:pt x="1850290" y="0"/>
                </a:lnTo>
                <a:cubicBezTo>
                  <a:pt x="1848512" y="2921"/>
                  <a:pt x="1846607" y="5842"/>
                  <a:pt x="1844829" y="8509"/>
                </a:cubicBezTo>
                <a:cubicBezTo>
                  <a:pt x="1840887" y="15457"/>
                  <a:pt x="1837856" y="22884"/>
                  <a:pt x="1835812" y="30607"/>
                </a:cubicBezTo>
                <a:cubicBezTo>
                  <a:pt x="1832383" y="39624"/>
                  <a:pt x="1829208" y="48641"/>
                  <a:pt x="1826287" y="57912"/>
                </a:cubicBezTo>
                <a:cubicBezTo>
                  <a:pt x="1813587" y="96012"/>
                  <a:pt x="1800887" y="133350"/>
                  <a:pt x="1789076" y="170942"/>
                </a:cubicBezTo>
                <a:cubicBezTo>
                  <a:pt x="1777265" y="208534"/>
                  <a:pt x="1763676" y="242189"/>
                  <a:pt x="1752881" y="278384"/>
                </a:cubicBezTo>
                <a:cubicBezTo>
                  <a:pt x="1729640" y="353441"/>
                  <a:pt x="1712241" y="430022"/>
                  <a:pt x="1692302" y="505841"/>
                </a:cubicBezTo>
                <a:cubicBezTo>
                  <a:pt x="1687349" y="524129"/>
                  <a:pt x="1682396" y="542290"/>
                  <a:pt x="1677062" y="560324"/>
                </a:cubicBezTo>
                <a:cubicBezTo>
                  <a:pt x="1675406" y="569031"/>
                  <a:pt x="1672853" y="577543"/>
                  <a:pt x="1669442" y="585724"/>
                </a:cubicBezTo>
                <a:cubicBezTo>
                  <a:pt x="1665343" y="592823"/>
                  <a:pt x="1662063" y="600365"/>
                  <a:pt x="1659663" y="608203"/>
                </a:cubicBezTo>
                <a:cubicBezTo>
                  <a:pt x="1655599" y="625729"/>
                  <a:pt x="1653059" y="644144"/>
                  <a:pt x="1649376" y="661924"/>
                </a:cubicBezTo>
                <a:cubicBezTo>
                  <a:pt x="1645566" y="681736"/>
                  <a:pt x="1641629" y="701548"/>
                  <a:pt x="1637692" y="721614"/>
                </a:cubicBezTo>
                <a:cubicBezTo>
                  <a:pt x="1630072" y="760349"/>
                  <a:pt x="1622579" y="799211"/>
                  <a:pt x="1614959" y="837819"/>
                </a:cubicBezTo>
                <a:cubicBezTo>
                  <a:pt x="1607339" y="876427"/>
                  <a:pt x="1602259" y="917575"/>
                  <a:pt x="1596798" y="957707"/>
                </a:cubicBezTo>
                <a:cubicBezTo>
                  <a:pt x="1587019" y="1037209"/>
                  <a:pt x="1579272" y="1116711"/>
                  <a:pt x="1570382" y="1196213"/>
                </a:cubicBezTo>
                <a:cubicBezTo>
                  <a:pt x="1553110" y="1354201"/>
                  <a:pt x="1529361" y="1511935"/>
                  <a:pt x="1523519" y="1670939"/>
                </a:cubicBezTo>
                <a:cubicBezTo>
                  <a:pt x="1520598" y="1750187"/>
                  <a:pt x="1524408" y="1829689"/>
                  <a:pt x="1512978" y="1908175"/>
                </a:cubicBezTo>
                <a:cubicBezTo>
                  <a:pt x="1511061" y="1917521"/>
                  <a:pt x="1509747" y="1926981"/>
                  <a:pt x="1509041" y="1936496"/>
                </a:cubicBezTo>
                <a:cubicBezTo>
                  <a:pt x="1509041" y="1947291"/>
                  <a:pt x="1509041" y="1958086"/>
                  <a:pt x="1509041" y="1968627"/>
                </a:cubicBezTo>
                <a:cubicBezTo>
                  <a:pt x="1509041" y="1988439"/>
                  <a:pt x="1509041" y="2008251"/>
                  <a:pt x="1509041" y="2028063"/>
                </a:cubicBezTo>
                <a:cubicBezTo>
                  <a:pt x="1509041" y="2068449"/>
                  <a:pt x="1509041" y="2108454"/>
                  <a:pt x="1509041" y="2148586"/>
                </a:cubicBezTo>
                <a:cubicBezTo>
                  <a:pt x="1510057" y="2229104"/>
                  <a:pt x="1515645" y="2309114"/>
                  <a:pt x="1521741" y="2388997"/>
                </a:cubicBezTo>
                <a:cubicBezTo>
                  <a:pt x="1524789" y="2429637"/>
                  <a:pt x="1527456" y="2470277"/>
                  <a:pt x="1530377" y="2510917"/>
                </a:cubicBezTo>
                <a:cubicBezTo>
                  <a:pt x="1530018" y="2529644"/>
                  <a:pt x="1531807" y="2548351"/>
                  <a:pt x="1535711" y="2566670"/>
                </a:cubicBezTo>
                <a:cubicBezTo>
                  <a:pt x="1540301" y="2583709"/>
                  <a:pt x="1542061" y="2601385"/>
                  <a:pt x="1540918" y="2618994"/>
                </a:cubicBezTo>
                <a:cubicBezTo>
                  <a:pt x="1541349" y="2638517"/>
                  <a:pt x="1543388" y="2657972"/>
                  <a:pt x="1547013" y="2677160"/>
                </a:cubicBezTo>
                <a:cubicBezTo>
                  <a:pt x="1550189" y="2697226"/>
                  <a:pt x="1553110" y="2717546"/>
                  <a:pt x="1556285" y="2737358"/>
                </a:cubicBezTo>
                <a:cubicBezTo>
                  <a:pt x="1562127" y="2776728"/>
                  <a:pt x="1567969" y="2815844"/>
                  <a:pt x="1574192" y="2854960"/>
                </a:cubicBezTo>
                <a:cubicBezTo>
                  <a:pt x="1580415" y="2894076"/>
                  <a:pt x="1586130" y="2935478"/>
                  <a:pt x="1592226" y="2975610"/>
                </a:cubicBezTo>
                <a:cubicBezTo>
                  <a:pt x="1592645" y="2980224"/>
                  <a:pt x="1593366" y="2984806"/>
                  <a:pt x="1594385" y="2989326"/>
                </a:cubicBezTo>
                <a:cubicBezTo>
                  <a:pt x="1595401" y="2991993"/>
                  <a:pt x="1597433" y="2994152"/>
                  <a:pt x="1598576" y="2997073"/>
                </a:cubicBezTo>
                <a:cubicBezTo>
                  <a:pt x="1600984" y="3007386"/>
                  <a:pt x="1602556" y="3017876"/>
                  <a:pt x="1603275" y="3028442"/>
                </a:cubicBezTo>
                <a:cubicBezTo>
                  <a:pt x="1606450" y="3047746"/>
                  <a:pt x="1609625" y="3066542"/>
                  <a:pt x="1613054" y="3086100"/>
                </a:cubicBezTo>
                <a:cubicBezTo>
                  <a:pt x="1626770" y="3164205"/>
                  <a:pt x="1643153" y="3241675"/>
                  <a:pt x="1660679" y="3318764"/>
                </a:cubicBezTo>
                <a:cubicBezTo>
                  <a:pt x="1678205" y="3395853"/>
                  <a:pt x="1698779" y="3473069"/>
                  <a:pt x="1717194" y="3550412"/>
                </a:cubicBezTo>
                <a:cubicBezTo>
                  <a:pt x="1726084" y="3587750"/>
                  <a:pt x="1734085" y="3625469"/>
                  <a:pt x="1743610" y="3662934"/>
                </a:cubicBezTo>
                <a:cubicBezTo>
                  <a:pt x="1753135" y="3700399"/>
                  <a:pt x="1765708" y="3734816"/>
                  <a:pt x="1775487" y="3771011"/>
                </a:cubicBezTo>
                <a:cubicBezTo>
                  <a:pt x="1792378" y="3835781"/>
                  <a:pt x="1816762" y="3898646"/>
                  <a:pt x="1837844" y="3962273"/>
                </a:cubicBezTo>
                <a:lnTo>
                  <a:pt x="2485545" y="3962273"/>
                </a:lnTo>
                <a:cubicBezTo>
                  <a:pt x="2483004" y="3959733"/>
                  <a:pt x="2482242" y="3956812"/>
                  <a:pt x="2481353" y="3954145"/>
                </a:cubicBezTo>
                <a:close/>
                <a:moveTo>
                  <a:pt x="182272" y="2294636"/>
                </a:moveTo>
                <a:cubicBezTo>
                  <a:pt x="180153" y="2271629"/>
                  <a:pt x="179305" y="2248522"/>
                  <a:pt x="179732" y="2225421"/>
                </a:cubicBezTo>
                <a:cubicBezTo>
                  <a:pt x="179732" y="2194814"/>
                  <a:pt x="179732" y="2164334"/>
                  <a:pt x="178589" y="2133473"/>
                </a:cubicBezTo>
                <a:cubicBezTo>
                  <a:pt x="177573" y="2072767"/>
                  <a:pt x="176557" y="2012188"/>
                  <a:pt x="176049" y="1951228"/>
                </a:cubicBezTo>
                <a:cubicBezTo>
                  <a:pt x="176049" y="1882267"/>
                  <a:pt x="176049" y="1813560"/>
                  <a:pt x="178081" y="1744599"/>
                </a:cubicBezTo>
                <a:cubicBezTo>
                  <a:pt x="180296" y="1732589"/>
                  <a:pt x="175881" y="1720316"/>
                  <a:pt x="166525" y="1712468"/>
                </a:cubicBezTo>
                <a:cubicBezTo>
                  <a:pt x="155345" y="1707832"/>
                  <a:pt x="142780" y="1707832"/>
                  <a:pt x="131600" y="1712468"/>
                </a:cubicBezTo>
                <a:cubicBezTo>
                  <a:pt x="127916" y="1713611"/>
                  <a:pt x="124233" y="1715643"/>
                  <a:pt x="120550" y="1716786"/>
                </a:cubicBezTo>
                <a:cubicBezTo>
                  <a:pt x="116635" y="1717667"/>
                  <a:pt x="112606" y="1717924"/>
                  <a:pt x="108612" y="1717548"/>
                </a:cubicBezTo>
                <a:cubicBezTo>
                  <a:pt x="107596" y="1718564"/>
                  <a:pt x="106707" y="1718818"/>
                  <a:pt x="105691" y="1718310"/>
                </a:cubicBezTo>
                <a:cubicBezTo>
                  <a:pt x="104990" y="1718023"/>
                  <a:pt x="104310" y="1717683"/>
                  <a:pt x="103660" y="1717294"/>
                </a:cubicBezTo>
                <a:cubicBezTo>
                  <a:pt x="103659" y="1717294"/>
                  <a:pt x="102262" y="1719072"/>
                  <a:pt x="101754" y="1719199"/>
                </a:cubicBezTo>
                <a:cubicBezTo>
                  <a:pt x="100031" y="1719781"/>
                  <a:pt x="98237" y="1720123"/>
                  <a:pt x="96420" y="1720215"/>
                </a:cubicBezTo>
                <a:cubicBezTo>
                  <a:pt x="86895" y="1720977"/>
                  <a:pt x="76989" y="1719072"/>
                  <a:pt x="80037" y="1732915"/>
                </a:cubicBezTo>
                <a:cubicBezTo>
                  <a:pt x="75338" y="1731645"/>
                  <a:pt x="65305" y="1744345"/>
                  <a:pt x="62130" y="1747774"/>
                </a:cubicBezTo>
                <a:cubicBezTo>
                  <a:pt x="57222" y="1753415"/>
                  <a:pt x="52723" y="1759399"/>
                  <a:pt x="48668" y="1765681"/>
                </a:cubicBezTo>
                <a:cubicBezTo>
                  <a:pt x="40898" y="1778050"/>
                  <a:pt x="34752" y="1791367"/>
                  <a:pt x="30380" y="1805305"/>
                </a:cubicBezTo>
                <a:cubicBezTo>
                  <a:pt x="22474" y="1834082"/>
                  <a:pt x="17370" y="1863556"/>
                  <a:pt x="15140" y="1893316"/>
                </a:cubicBezTo>
                <a:cubicBezTo>
                  <a:pt x="16114" y="1893271"/>
                  <a:pt x="17049" y="1892914"/>
                  <a:pt x="17807" y="1892300"/>
                </a:cubicBezTo>
                <a:cubicBezTo>
                  <a:pt x="9707" y="1900431"/>
                  <a:pt x="5143" y="1911430"/>
                  <a:pt x="5107" y="1922907"/>
                </a:cubicBezTo>
                <a:cubicBezTo>
                  <a:pt x="3202" y="1935607"/>
                  <a:pt x="1043" y="1949069"/>
                  <a:pt x="281" y="1962277"/>
                </a:cubicBezTo>
                <a:cubicBezTo>
                  <a:pt x="-459" y="1990447"/>
                  <a:pt x="262" y="2018637"/>
                  <a:pt x="2440" y="2046732"/>
                </a:cubicBezTo>
                <a:cubicBezTo>
                  <a:pt x="2059" y="2054135"/>
                  <a:pt x="2059" y="2061553"/>
                  <a:pt x="2440" y="2068957"/>
                </a:cubicBezTo>
                <a:cubicBezTo>
                  <a:pt x="3701" y="2076029"/>
                  <a:pt x="5354" y="2083024"/>
                  <a:pt x="7393" y="2089912"/>
                </a:cubicBezTo>
                <a:lnTo>
                  <a:pt x="17299" y="2131822"/>
                </a:lnTo>
                <a:cubicBezTo>
                  <a:pt x="24157" y="2160439"/>
                  <a:pt x="31015" y="2189226"/>
                  <a:pt x="37873" y="2218182"/>
                </a:cubicBezTo>
                <a:cubicBezTo>
                  <a:pt x="38584" y="2217817"/>
                  <a:pt x="39264" y="2217392"/>
                  <a:pt x="39905" y="2216912"/>
                </a:cubicBezTo>
                <a:cubicBezTo>
                  <a:pt x="38127" y="2218182"/>
                  <a:pt x="37873" y="2219071"/>
                  <a:pt x="38127" y="2221992"/>
                </a:cubicBezTo>
                <a:cubicBezTo>
                  <a:pt x="38381" y="2224913"/>
                  <a:pt x="38889" y="2227961"/>
                  <a:pt x="39397" y="2230882"/>
                </a:cubicBezTo>
                <a:cubicBezTo>
                  <a:pt x="40515" y="2237399"/>
                  <a:pt x="42303" y="2243783"/>
                  <a:pt x="44731" y="2249932"/>
                </a:cubicBezTo>
                <a:cubicBezTo>
                  <a:pt x="49494" y="2261151"/>
                  <a:pt x="55500" y="2271801"/>
                  <a:pt x="62637" y="2281682"/>
                </a:cubicBezTo>
                <a:cubicBezTo>
                  <a:pt x="69496" y="2291715"/>
                  <a:pt x="76100" y="2302002"/>
                  <a:pt x="83339" y="2311527"/>
                </a:cubicBezTo>
                <a:cubicBezTo>
                  <a:pt x="89162" y="2319312"/>
                  <a:pt x="97096" y="2325262"/>
                  <a:pt x="106199" y="2328672"/>
                </a:cubicBezTo>
                <a:cubicBezTo>
                  <a:pt x="123754" y="2333390"/>
                  <a:pt x="142198" y="2333738"/>
                  <a:pt x="159920" y="2329688"/>
                </a:cubicBezTo>
                <a:cubicBezTo>
                  <a:pt x="180113" y="2325370"/>
                  <a:pt x="184812" y="2312416"/>
                  <a:pt x="182907" y="2294509"/>
                </a:cubicBezTo>
                <a:close/>
                <a:moveTo>
                  <a:pt x="831623" y="3379724"/>
                </a:moveTo>
                <a:lnTo>
                  <a:pt x="816256" y="3304794"/>
                </a:lnTo>
                <a:cubicBezTo>
                  <a:pt x="804699" y="3249803"/>
                  <a:pt x="792761" y="3194812"/>
                  <a:pt x="781204" y="3139694"/>
                </a:cubicBezTo>
                <a:cubicBezTo>
                  <a:pt x="769774" y="3060192"/>
                  <a:pt x="758725" y="2980436"/>
                  <a:pt x="746787" y="2900934"/>
                </a:cubicBezTo>
                <a:cubicBezTo>
                  <a:pt x="734849" y="2821432"/>
                  <a:pt x="720371" y="2743200"/>
                  <a:pt x="710338" y="2663698"/>
                </a:cubicBezTo>
                <a:cubicBezTo>
                  <a:pt x="704959" y="2624357"/>
                  <a:pt x="701609" y="2584766"/>
                  <a:pt x="700305" y="2545080"/>
                </a:cubicBezTo>
                <a:cubicBezTo>
                  <a:pt x="700875" y="2525399"/>
                  <a:pt x="699984" y="2505702"/>
                  <a:pt x="697638" y="2486152"/>
                </a:cubicBezTo>
                <a:cubicBezTo>
                  <a:pt x="694737" y="2466454"/>
                  <a:pt x="692914" y="2446613"/>
                  <a:pt x="692177" y="2426716"/>
                </a:cubicBezTo>
                <a:cubicBezTo>
                  <a:pt x="686843" y="2345817"/>
                  <a:pt x="681636" y="2265045"/>
                  <a:pt x="677064" y="2183892"/>
                </a:cubicBezTo>
                <a:cubicBezTo>
                  <a:pt x="668174" y="2021713"/>
                  <a:pt x="662586" y="1859026"/>
                  <a:pt x="666269" y="1696339"/>
                </a:cubicBezTo>
                <a:cubicBezTo>
                  <a:pt x="668047" y="1615144"/>
                  <a:pt x="671307" y="1533779"/>
                  <a:pt x="676048" y="1452245"/>
                </a:cubicBezTo>
                <a:cubicBezTo>
                  <a:pt x="680747" y="1371092"/>
                  <a:pt x="691034" y="1290574"/>
                  <a:pt x="700051" y="1209675"/>
                </a:cubicBezTo>
                <a:cubicBezTo>
                  <a:pt x="704369" y="1169543"/>
                  <a:pt x="708814" y="1129157"/>
                  <a:pt x="712751" y="1088771"/>
                </a:cubicBezTo>
                <a:cubicBezTo>
                  <a:pt x="716688" y="1048385"/>
                  <a:pt x="725451" y="1009269"/>
                  <a:pt x="732817" y="969645"/>
                </a:cubicBezTo>
                <a:cubicBezTo>
                  <a:pt x="740183" y="930021"/>
                  <a:pt x="748184" y="889254"/>
                  <a:pt x="755804" y="849122"/>
                </a:cubicBezTo>
                <a:cubicBezTo>
                  <a:pt x="757709" y="839597"/>
                  <a:pt x="759487" y="830072"/>
                  <a:pt x="761392" y="820547"/>
                </a:cubicBezTo>
                <a:cubicBezTo>
                  <a:pt x="763529" y="810666"/>
                  <a:pt x="766722" y="801043"/>
                  <a:pt x="770917" y="791845"/>
                </a:cubicBezTo>
                <a:cubicBezTo>
                  <a:pt x="773310" y="787418"/>
                  <a:pt x="775185" y="782731"/>
                  <a:pt x="776505" y="777875"/>
                </a:cubicBezTo>
                <a:cubicBezTo>
                  <a:pt x="776759" y="773646"/>
                  <a:pt x="776759" y="769405"/>
                  <a:pt x="776505" y="765175"/>
                </a:cubicBezTo>
                <a:cubicBezTo>
                  <a:pt x="777254" y="757065"/>
                  <a:pt x="778699" y="749035"/>
                  <a:pt x="780824" y="741172"/>
                </a:cubicBezTo>
                <a:cubicBezTo>
                  <a:pt x="784760" y="726567"/>
                  <a:pt x="791110" y="708660"/>
                  <a:pt x="786538" y="693547"/>
                </a:cubicBezTo>
                <a:cubicBezTo>
                  <a:pt x="795809" y="695452"/>
                  <a:pt x="796571" y="688340"/>
                  <a:pt x="797968" y="680847"/>
                </a:cubicBezTo>
                <a:cubicBezTo>
                  <a:pt x="799101" y="676984"/>
                  <a:pt x="799908" y="673033"/>
                  <a:pt x="800381" y="669036"/>
                </a:cubicBezTo>
                <a:cubicBezTo>
                  <a:pt x="800381" y="665099"/>
                  <a:pt x="800381" y="661289"/>
                  <a:pt x="801397" y="657606"/>
                </a:cubicBezTo>
                <a:cubicBezTo>
                  <a:pt x="802332" y="654126"/>
                  <a:pt x="803652" y="650760"/>
                  <a:pt x="805334" y="647573"/>
                </a:cubicBezTo>
                <a:cubicBezTo>
                  <a:pt x="811430" y="633857"/>
                  <a:pt x="819558" y="607695"/>
                  <a:pt x="809271" y="593725"/>
                </a:cubicBezTo>
                <a:cubicBezTo>
                  <a:pt x="798984" y="579755"/>
                  <a:pt x="777394" y="586359"/>
                  <a:pt x="764440" y="589026"/>
                </a:cubicBezTo>
                <a:cubicBezTo>
                  <a:pt x="751486" y="591693"/>
                  <a:pt x="734341" y="594233"/>
                  <a:pt x="719482" y="596646"/>
                </a:cubicBezTo>
                <a:cubicBezTo>
                  <a:pt x="704623" y="599059"/>
                  <a:pt x="691161" y="602488"/>
                  <a:pt x="676937" y="604520"/>
                </a:cubicBezTo>
                <a:cubicBezTo>
                  <a:pt x="646076" y="608838"/>
                  <a:pt x="613437" y="609600"/>
                  <a:pt x="586132" y="625221"/>
                </a:cubicBezTo>
                <a:cubicBezTo>
                  <a:pt x="587910" y="623824"/>
                  <a:pt x="583465" y="626237"/>
                  <a:pt x="582703" y="626491"/>
                </a:cubicBezTo>
                <a:lnTo>
                  <a:pt x="574448" y="629412"/>
                </a:lnTo>
                <a:cubicBezTo>
                  <a:pt x="568075" y="631342"/>
                  <a:pt x="561907" y="633895"/>
                  <a:pt x="556033" y="637032"/>
                </a:cubicBezTo>
                <a:cubicBezTo>
                  <a:pt x="551030" y="640242"/>
                  <a:pt x="546463" y="644083"/>
                  <a:pt x="542444" y="648462"/>
                </a:cubicBezTo>
                <a:cubicBezTo>
                  <a:pt x="537491" y="653161"/>
                  <a:pt x="531395" y="656082"/>
                  <a:pt x="526442" y="661162"/>
                </a:cubicBezTo>
                <a:cubicBezTo>
                  <a:pt x="516926" y="673322"/>
                  <a:pt x="510166" y="687406"/>
                  <a:pt x="506630" y="702437"/>
                </a:cubicBezTo>
                <a:cubicBezTo>
                  <a:pt x="500788" y="718058"/>
                  <a:pt x="495708" y="734060"/>
                  <a:pt x="490501" y="749935"/>
                </a:cubicBezTo>
                <a:cubicBezTo>
                  <a:pt x="485294" y="765810"/>
                  <a:pt x="480976" y="781685"/>
                  <a:pt x="476150" y="797814"/>
                </a:cubicBezTo>
                <a:cubicBezTo>
                  <a:pt x="473290" y="804338"/>
                  <a:pt x="471531" y="811290"/>
                  <a:pt x="470943" y="818388"/>
                </a:cubicBezTo>
                <a:cubicBezTo>
                  <a:pt x="471041" y="821282"/>
                  <a:pt x="471825" y="824111"/>
                  <a:pt x="473229" y="826643"/>
                </a:cubicBezTo>
                <a:cubicBezTo>
                  <a:pt x="474107" y="827909"/>
                  <a:pt x="474913" y="829223"/>
                  <a:pt x="475642" y="830580"/>
                </a:cubicBezTo>
                <a:cubicBezTo>
                  <a:pt x="477293" y="834009"/>
                  <a:pt x="476785" y="833755"/>
                  <a:pt x="475642" y="837692"/>
                </a:cubicBezTo>
                <a:cubicBezTo>
                  <a:pt x="465101" y="868807"/>
                  <a:pt x="456846" y="900303"/>
                  <a:pt x="449226" y="932307"/>
                </a:cubicBezTo>
                <a:cubicBezTo>
                  <a:pt x="440844" y="967867"/>
                  <a:pt x="433351" y="1003554"/>
                  <a:pt x="423826" y="1039241"/>
                </a:cubicBezTo>
                <a:cubicBezTo>
                  <a:pt x="419696" y="1038321"/>
                  <a:pt x="415454" y="1040235"/>
                  <a:pt x="413412" y="1043940"/>
                </a:cubicBezTo>
                <a:cubicBezTo>
                  <a:pt x="411635" y="1045920"/>
                  <a:pt x="410525" y="1048407"/>
                  <a:pt x="410237" y="1051052"/>
                </a:cubicBezTo>
                <a:cubicBezTo>
                  <a:pt x="410237" y="1053719"/>
                  <a:pt x="410237" y="1056894"/>
                  <a:pt x="410237" y="1059815"/>
                </a:cubicBezTo>
                <a:cubicBezTo>
                  <a:pt x="410059" y="1071210"/>
                  <a:pt x="409125" y="1082580"/>
                  <a:pt x="407443" y="1093851"/>
                </a:cubicBezTo>
                <a:cubicBezTo>
                  <a:pt x="404230" y="1116482"/>
                  <a:pt x="399735" y="1138912"/>
                  <a:pt x="393981" y="1161034"/>
                </a:cubicBezTo>
                <a:cubicBezTo>
                  <a:pt x="383567" y="1206373"/>
                  <a:pt x="375185" y="1252093"/>
                  <a:pt x="367565" y="1298067"/>
                </a:cubicBezTo>
                <a:cubicBezTo>
                  <a:pt x="359945" y="1344041"/>
                  <a:pt x="352960" y="1393698"/>
                  <a:pt x="348261" y="1441831"/>
                </a:cubicBezTo>
                <a:cubicBezTo>
                  <a:pt x="346102" y="1465580"/>
                  <a:pt x="345340" y="1489583"/>
                  <a:pt x="342927" y="1513459"/>
                </a:cubicBezTo>
                <a:cubicBezTo>
                  <a:pt x="340514" y="1537335"/>
                  <a:pt x="337974" y="1559306"/>
                  <a:pt x="335307" y="1582039"/>
                </a:cubicBezTo>
                <a:cubicBezTo>
                  <a:pt x="332132" y="1608963"/>
                  <a:pt x="329211" y="1635760"/>
                  <a:pt x="326798" y="1662430"/>
                </a:cubicBezTo>
                <a:cubicBezTo>
                  <a:pt x="325528" y="1675130"/>
                  <a:pt x="324512" y="1688465"/>
                  <a:pt x="323877" y="1701419"/>
                </a:cubicBezTo>
                <a:cubicBezTo>
                  <a:pt x="323877" y="1708404"/>
                  <a:pt x="323877" y="1715516"/>
                  <a:pt x="323115" y="1722374"/>
                </a:cubicBezTo>
                <a:cubicBezTo>
                  <a:pt x="323115" y="1725295"/>
                  <a:pt x="323115" y="1728216"/>
                  <a:pt x="323115" y="1731391"/>
                </a:cubicBezTo>
                <a:cubicBezTo>
                  <a:pt x="323115" y="1736852"/>
                  <a:pt x="323115" y="1737360"/>
                  <a:pt x="327306" y="1739519"/>
                </a:cubicBezTo>
                <a:cubicBezTo>
                  <a:pt x="325528" y="1740535"/>
                  <a:pt x="324385" y="1738503"/>
                  <a:pt x="322861" y="1737360"/>
                </a:cubicBezTo>
                <a:cubicBezTo>
                  <a:pt x="312828" y="1772793"/>
                  <a:pt x="316257" y="1810004"/>
                  <a:pt x="316765" y="1846199"/>
                </a:cubicBezTo>
                <a:cubicBezTo>
                  <a:pt x="318035" y="1846199"/>
                  <a:pt x="322607" y="1846199"/>
                  <a:pt x="323623" y="1845183"/>
                </a:cubicBezTo>
                <a:cubicBezTo>
                  <a:pt x="323623" y="1855724"/>
                  <a:pt x="323623" y="1866265"/>
                  <a:pt x="324385" y="1876679"/>
                </a:cubicBezTo>
                <a:cubicBezTo>
                  <a:pt x="324385" y="1882140"/>
                  <a:pt x="324385" y="1887728"/>
                  <a:pt x="324385" y="1893316"/>
                </a:cubicBezTo>
                <a:cubicBezTo>
                  <a:pt x="325143" y="1898283"/>
                  <a:pt x="325143" y="1903335"/>
                  <a:pt x="324385" y="1908302"/>
                </a:cubicBezTo>
                <a:cubicBezTo>
                  <a:pt x="323813" y="1913833"/>
                  <a:pt x="323813" y="1919408"/>
                  <a:pt x="324385" y="1924939"/>
                </a:cubicBezTo>
                <a:cubicBezTo>
                  <a:pt x="324385" y="1931543"/>
                  <a:pt x="324385" y="1937639"/>
                  <a:pt x="324385" y="1944751"/>
                </a:cubicBezTo>
                <a:cubicBezTo>
                  <a:pt x="324385" y="1958213"/>
                  <a:pt x="324385" y="1971929"/>
                  <a:pt x="324385" y="1985645"/>
                </a:cubicBezTo>
                <a:cubicBezTo>
                  <a:pt x="324385" y="1999361"/>
                  <a:pt x="324385" y="2011807"/>
                  <a:pt x="324385" y="2025015"/>
                </a:cubicBezTo>
                <a:cubicBezTo>
                  <a:pt x="324385" y="2031365"/>
                  <a:pt x="324385" y="2037715"/>
                  <a:pt x="324385" y="2044573"/>
                </a:cubicBezTo>
                <a:cubicBezTo>
                  <a:pt x="324304" y="2051048"/>
                  <a:pt x="323233" y="2057472"/>
                  <a:pt x="321210" y="2063623"/>
                </a:cubicBezTo>
                <a:cubicBezTo>
                  <a:pt x="314462" y="2088533"/>
                  <a:pt x="314113" y="2114743"/>
                  <a:pt x="320194" y="2139823"/>
                </a:cubicBezTo>
                <a:cubicBezTo>
                  <a:pt x="321464" y="2144522"/>
                  <a:pt x="323623" y="2149348"/>
                  <a:pt x="324385" y="2154047"/>
                </a:cubicBezTo>
                <a:cubicBezTo>
                  <a:pt x="324956" y="2160936"/>
                  <a:pt x="324956" y="2167860"/>
                  <a:pt x="324385" y="2174748"/>
                </a:cubicBezTo>
                <a:cubicBezTo>
                  <a:pt x="324385" y="2187448"/>
                  <a:pt x="324385" y="2200148"/>
                  <a:pt x="325020" y="2213483"/>
                </a:cubicBezTo>
                <a:cubicBezTo>
                  <a:pt x="325655" y="2226818"/>
                  <a:pt x="324131" y="2235454"/>
                  <a:pt x="324131" y="2246503"/>
                </a:cubicBezTo>
                <a:cubicBezTo>
                  <a:pt x="324036" y="2251084"/>
                  <a:pt x="324767" y="2255644"/>
                  <a:pt x="326290" y="2259965"/>
                </a:cubicBezTo>
                <a:cubicBezTo>
                  <a:pt x="328195" y="2265299"/>
                  <a:pt x="331624" y="2267712"/>
                  <a:pt x="331878" y="2273554"/>
                </a:cubicBezTo>
                <a:cubicBezTo>
                  <a:pt x="332640" y="2298319"/>
                  <a:pt x="331878" y="2322576"/>
                  <a:pt x="331878" y="2347214"/>
                </a:cubicBezTo>
                <a:cubicBezTo>
                  <a:pt x="331243" y="2359216"/>
                  <a:pt x="331754" y="2371251"/>
                  <a:pt x="333402" y="2383155"/>
                </a:cubicBezTo>
                <a:cubicBezTo>
                  <a:pt x="336248" y="2394209"/>
                  <a:pt x="338537" y="2405400"/>
                  <a:pt x="340260" y="2416683"/>
                </a:cubicBezTo>
                <a:cubicBezTo>
                  <a:pt x="340260" y="2428494"/>
                  <a:pt x="341530" y="2440432"/>
                  <a:pt x="341022" y="2452370"/>
                </a:cubicBezTo>
                <a:cubicBezTo>
                  <a:pt x="339499" y="2463154"/>
                  <a:pt x="339499" y="2474098"/>
                  <a:pt x="341022" y="2484882"/>
                </a:cubicBezTo>
                <a:cubicBezTo>
                  <a:pt x="342527" y="2489630"/>
                  <a:pt x="344484" y="2494223"/>
                  <a:pt x="346864" y="2498598"/>
                </a:cubicBezTo>
                <a:cubicBezTo>
                  <a:pt x="348359" y="2504355"/>
                  <a:pt x="348832" y="2510330"/>
                  <a:pt x="348261" y="2516251"/>
                </a:cubicBezTo>
                <a:cubicBezTo>
                  <a:pt x="348261" y="2527046"/>
                  <a:pt x="348261" y="2537333"/>
                  <a:pt x="348261" y="2548001"/>
                </a:cubicBezTo>
                <a:cubicBezTo>
                  <a:pt x="348096" y="2552586"/>
                  <a:pt x="348829" y="2557160"/>
                  <a:pt x="350420" y="2561463"/>
                </a:cubicBezTo>
                <a:cubicBezTo>
                  <a:pt x="351436" y="2563749"/>
                  <a:pt x="353087" y="2565146"/>
                  <a:pt x="354103" y="2567178"/>
                </a:cubicBezTo>
                <a:cubicBezTo>
                  <a:pt x="355525" y="2569526"/>
                  <a:pt x="356353" y="2572185"/>
                  <a:pt x="356516" y="2574925"/>
                </a:cubicBezTo>
                <a:cubicBezTo>
                  <a:pt x="357786" y="2587625"/>
                  <a:pt x="359437" y="2600325"/>
                  <a:pt x="361215" y="2613025"/>
                </a:cubicBezTo>
                <a:cubicBezTo>
                  <a:pt x="368454" y="2664587"/>
                  <a:pt x="379503" y="2715641"/>
                  <a:pt x="389028" y="2767076"/>
                </a:cubicBezTo>
                <a:cubicBezTo>
                  <a:pt x="398553" y="2818511"/>
                  <a:pt x="406427" y="2870327"/>
                  <a:pt x="416968" y="2921381"/>
                </a:cubicBezTo>
                <a:cubicBezTo>
                  <a:pt x="427509" y="2972435"/>
                  <a:pt x="439193" y="3023870"/>
                  <a:pt x="450750" y="3075305"/>
                </a:cubicBezTo>
                <a:cubicBezTo>
                  <a:pt x="456338" y="3100705"/>
                  <a:pt x="462180" y="3126867"/>
                  <a:pt x="467514" y="3152775"/>
                </a:cubicBezTo>
                <a:lnTo>
                  <a:pt x="475642" y="3190875"/>
                </a:lnTo>
                <a:lnTo>
                  <a:pt x="479325" y="3210052"/>
                </a:lnTo>
                <a:cubicBezTo>
                  <a:pt x="480284" y="3212873"/>
                  <a:pt x="480756" y="3215836"/>
                  <a:pt x="480722" y="3218815"/>
                </a:cubicBezTo>
                <a:cubicBezTo>
                  <a:pt x="480722" y="3221482"/>
                  <a:pt x="477801" y="3221990"/>
                  <a:pt x="477420" y="3224657"/>
                </a:cubicBezTo>
                <a:cubicBezTo>
                  <a:pt x="477707" y="3230416"/>
                  <a:pt x="478820" y="3236105"/>
                  <a:pt x="480722" y="3241548"/>
                </a:cubicBezTo>
                <a:cubicBezTo>
                  <a:pt x="482500" y="3247898"/>
                  <a:pt x="484024" y="3254248"/>
                  <a:pt x="485929" y="3260598"/>
                </a:cubicBezTo>
                <a:cubicBezTo>
                  <a:pt x="489104" y="3272409"/>
                  <a:pt x="493041" y="3284093"/>
                  <a:pt x="496978" y="3295650"/>
                </a:cubicBezTo>
                <a:cubicBezTo>
                  <a:pt x="505487" y="3319145"/>
                  <a:pt x="515012" y="3342132"/>
                  <a:pt x="524791" y="3365373"/>
                </a:cubicBezTo>
                <a:cubicBezTo>
                  <a:pt x="526611" y="3370696"/>
                  <a:pt x="528731" y="3375911"/>
                  <a:pt x="531141" y="3380994"/>
                </a:cubicBezTo>
                <a:cubicBezTo>
                  <a:pt x="533009" y="3384045"/>
                  <a:pt x="536996" y="3385005"/>
                  <a:pt x="540047" y="3383137"/>
                </a:cubicBezTo>
                <a:cubicBezTo>
                  <a:pt x="540920" y="3382603"/>
                  <a:pt x="541655" y="3381868"/>
                  <a:pt x="542190" y="3380994"/>
                </a:cubicBezTo>
                <a:cubicBezTo>
                  <a:pt x="542190" y="3381756"/>
                  <a:pt x="542190" y="3382137"/>
                  <a:pt x="542190" y="3382137"/>
                </a:cubicBezTo>
                <a:cubicBezTo>
                  <a:pt x="540788" y="3383096"/>
                  <a:pt x="539176" y="3383705"/>
                  <a:pt x="537491" y="3383915"/>
                </a:cubicBezTo>
                <a:cubicBezTo>
                  <a:pt x="543258" y="3391709"/>
                  <a:pt x="550403" y="3398381"/>
                  <a:pt x="558573" y="3403600"/>
                </a:cubicBezTo>
                <a:cubicBezTo>
                  <a:pt x="562383" y="3406095"/>
                  <a:pt x="566373" y="3408303"/>
                  <a:pt x="570511" y="3410204"/>
                </a:cubicBezTo>
                <a:cubicBezTo>
                  <a:pt x="575797" y="3411660"/>
                  <a:pt x="580974" y="3413485"/>
                  <a:pt x="586005" y="3415665"/>
                </a:cubicBezTo>
                <a:cubicBezTo>
                  <a:pt x="589561" y="3418078"/>
                  <a:pt x="592736" y="3422904"/>
                  <a:pt x="596419" y="3425952"/>
                </a:cubicBezTo>
                <a:cubicBezTo>
                  <a:pt x="599958" y="3429046"/>
                  <a:pt x="603834" y="3431730"/>
                  <a:pt x="607976" y="3433953"/>
                </a:cubicBezTo>
                <a:cubicBezTo>
                  <a:pt x="616052" y="3438927"/>
                  <a:pt x="624552" y="3443177"/>
                  <a:pt x="633376" y="3446653"/>
                </a:cubicBezTo>
                <a:cubicBezTo>
                  <a:pt x="642266" y="3450590"/>
                  <a:pt x="651029" y="3454019"/>
                  <a:pt x="659538" y="3457956"/>
                </a:cubicBezTo>
                <a:cubicBezTo>
                  <a:pt x="670869" y="3461145"/>
                  <a:pt x="682566" y="3462853"/>
                  <a:pt x="694336" y="3463036"/>
                </a:cubicBezTo>
                <a:cubicBezTo>
                  <a:pt x="716259" y="3467123"/>
                  <a:pt x="738391" y="3470007"/>
                  <a:pt x="760630" y="3471672"/>
                </a:cubicBezTo>
                <a:cubicBezTo>
                  <a:pt x="771851" y="3471483"/>
                  <a:pt x="783048" y="3470592"/>
                  <a:pt x="794158" y="3469005"/>
                </a:cubicBezTo>
                <a:cubicBezTo>
                  <a:pt x="802342" y="3468791"/>
                  <a:pt x="810460" y="3467467"/>
                  <a:pt x="818288" y="3465068"/>
                </a:cubicBezTo>
                <a:cubicBezTo>
                  <a:pt x="830107" y="3461124"/>
                  <a:pt x="838765" y="3450950"/>
                  <a:pt x="840767" y="3438652"/>
                </a:cubicBezTo>
                <a:cubicBezTo>
                  <a:pt x="843942" y="3419348"/>
                  <a:pt x="836195" y="3398139"/>
                  <a:pt x="832258" y="337959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9" name="Shape">
            <a:extLst>
              <a:ext uri="{FF2B5EF4-FFF2-40B4-BE49-F238E27FC236}">
                <a16:creationId xmlns:a16="http://schemas.microsoft.com/office/drawing/2014/main" id="{64802813-F4CD-4537-98B0-D619C9E84257}"/>
              </a:ext>
            </a:extLst>
          </p:cNvPr>
          <p:cNvSpPr/>
          <p:nvPr/>
        </p:nvSpPr>
        <p:spPr>
          <a:xfrm>
            <a:off x="4707843" y="1025409"/>
            <a:ext cx="997949" cy="997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1740" y="0"/>
                </a:lnTo>
                <a:cubicBezTo>
                  <a:pt x="5257" y="0"/>
                  <a:pt x="0" y="5254"/>
                  <a:pt x="0" y="11737"/>
                </a:cubicBezTo>
                <a:lnTo>
                  <a:pt x="0" y="21600"/>
                </a:lnTo>
                <a:lnTo>
                  <a:pt x="3621" y="21600"/>
                </a:lnTo>
                <a:cubicBezTo>
                  <a:pt x="3609" y="21571"/>
                  <a:pt x="3615" y="21536"/>
                  <a:pt x="3625" y="21507"/>
                </a:cubicBezTo>
                <a:cubicBezTo>
                  <a:pt x="3628" y="21500"/>
                  <a:pt x="3628" y="21491"/>
                  <a:pt x="3625" y="21484"/>
                </a:cubicBezTo>
                <a:cubicBezTo>
                  <a:pt x="3618" y="21465"/>
                  <a:pt x="3586" y="21465"/>
                  <a:pt x="3570" y="21452"/>
                </a:cubicBezTo>
                <a:cubicBezTo>
                  <a:pt x="3541" y="21433"/>
                  <a:pt x="3547" y="21388"/>
                  <a:pt x="3567" y="21355"/>
                </a:cubicBezTo>
                <a:cubicBezTo>
                  <a:pt x="3586" y="21326"/>
                  <a:pt x="3615" y="21294"/>
                  <a:pt x="3609" y="21259"/>
                </a:cubicBezTo>
                <a:cubicBezTo>
                  <a:pt x="3602" y="21230"/>
                  <a:pt x="3573" y="21210"/>
                  <a:pt x="3564" y="21185"/>
                </a:cubicBezTo>
                <a:cubicBezTo>
                  <a:pt x="3547" y="21156"/>
                  <a:pt x="3551" y="21120"/>
                  <a:pt x="3547" y="21085"/>
                </a:cubicBezTo>
                <a:cubicBezTo>
                  <a:pt x="3544" y="21053"/>
                  <a:pt x="3531" y="21014"/>
                  <a:pt x="3493" y="21001"/>
                </a:cubicBezTo>
                <a:cubicBezTo>
                  <a:pt x="3486" y="20998"/>
                  <a:pt x="3473" y="20998"/>
                  <a:pt x="3467" y="20992"/>
                </a:cubicBezTo>
                <a:cubicBezTo>
                  <a:pt x="3438" y="20972"/>
                  <a:pt x="3461" y="20934"/>
                  <a:pt x="3483" y="20911"/>
                </a:cubicBezTo>
                <a:cubicBezTo>
                  <a:pt x="3515" y="20866"/>
                  <a:pt x="3541" y="20815"/>
                  <a:pt x="3547" y="20760"/>
                </a:cubicBezTo>
                <a:cubicBezTo>
                  <a:pt x="3557" y="20705"/>
                  <a:pt x="3547" y="20647"/>
                  <a:pt x="3564" y="20592"/>
                </a:cubicBezTo>
                <a:cubicBezTo>
                  <a:pt x="3576" y="20535"/>
                  <a:pt x="3615" y="20486"/>
                  <a:pt x="3634" y="20435"/>
                </a:cubicBezTo>
                <a:cubicBezTo>
                  <a:pt x="3650" y="20390"/>
                  <a:pt x="3660" y="20341"/>
                  <a:pt x="3676" y="20299"/>
                </a:cubicBezTo>
                <a:cubicBezTo>
                  <a:pt x="3696" y="20254"/>
                  <a:pt x="3744" y="20206"/>
                  <a:pt x="3795" y="20203"/>
                </a:cubicBezTo>
                <a:cubicBezTo>
                  <a:pt x="3795" y="20203"/>
                  <a:pt x="3927" y="20164"/>
                  <a:pt x="3708" y="20129"/>
                </a:cubicBezTo>
                <a:cubicBezTo>
                  <a:pt x="3493" y="20097"/>
                  <a:pt x="3419" y="19968"/>
                  <a:pt x="3283" y="19788"/>
                </a:cubicBezTo>
                <a:cubicBezTo>
                  <a:pt x="3148" y="19607"/>
                  <a:pt x="3123" y="19694"/>
                  <a:pt x="2727" y="19160"/>
                </a:cubicBezTo>
                <a:cubicBezTo>
                  <a:pt x="2607" y="19002"/>
                  <a:pt x="2475" y="18767"/>
                  <a:pt x="2340" y="18513"/>
                </a:cubicBezTo>
                <a:cubicBezTo>
                  <a:pt x="2025" y="17905"/>
                  <a:pt x="1713" y="17171"/>
                  <a:pt x="1642" y="17051"/>
                </a:cubicBezTo>
                <a:cubicBezTo>
                  <a:pt x="1548" y="16878"/>
                  <a:pt x="1384" y="16469"/>
                  <a:pt x="1413" y="16340"/>
                </a:cubicBezTo>
                <a:cubicBezTo>
                  <a:pt x="1439" y="16215"/>
                  <a:pt x="1590" y="16173"/>
                  <a:pt x="1854" y="15796"/>
                </a:cubicBezTo>
                <a:cubicBezTo>
                  <a:pt x="2118" y="15419"/>
                  <a:pt x="3432" y="14405"/>
                  <a:pt x="3432" y="14405"/>
                </a:cubicBezTo>
                <a:lnTo>
                  <a:pt x="3422" y="14347"/>
                </a:lnTo>
                <a:cubicBezTo>
                  <a:pt x="3419" y="14312"/>
                  <a:pt x="3444" y="14283"/>
                  <a:pt x="3477" y="14264"/>
                </a:cubicBezTo>
                <a:cubicBezTo>
                  <a:pt x="3506" y="14248"/>
                  <a:pt x="3544" y="14235"/>
                  <a:pt x="3573" y="14219"/>
                </a:cubicBezTo>
                <a:cubicBezTo>
                  <a:pt x="3612" y="14193"/>
                  <a:pt x="3638" y="14157"/>
                  <a:pt x="3673" y="14132"/>
                </a:cubicBezTo>
                <a:cubicBezTo>
                  <a:pt x="3705" y="14106"/>
                  <a:pt x="3747" y="14087"/>
                  <a:pt x="3782" y="14061"/>
                </a:cubicBezTo>
                <a:cubicBezTo>
                  <a:pt x="3856" y="14016"/>
                  <a:pt x="3898" y="13945"/>
                  <a:pt x="3953" y="13881"/>
                </a:cubicBezTo>
                <a:cubicBezTo>
                  <a:pt x="4053" y="13768"/>
                  <a:pt x="4178" y="13678"/>
                  <a:pt x="4304" y="13594"/>
                </a:cubicBezTo>
                <a:cubicBezTo>
                  <a:pt x="4552" y="13420"/>
                  <a:pt x="4803" y="13243"/>
                  <a:pt x="5054" y="13069"/>
                </a:cubicBezTo>
                <a:cubicBezTo>
                  <a:pt x="5180" y="12983"/>
                  <a:pt x="5315" y="12902"/>
                  <a:pt x="5453" y="12828"/>
                </a:cubicBezTo>
                <a:cubicBezTo>
                  <a:pt x="5598" y="12754"/>
                  <a:pt x="5756" y="12715"/>
                  <a:pt x="5920" y="12712"/>
                </a:cubicBezTo>
                <a:cubicBezTo>
                  <a:pt x="5997" y="12712"/>
                  <a:pt x="6078" y="12719"/>
                  <a:pt x="6152" y="12699"/>
                </a:cubicBezTo>
                <a:cubicBezTo>
                  <a:pt x="6235" y="12680"/>
                  <a:pt x="6306" y="12625"/>
                  <a:pt x="6383" y="12593"/>
                </a:cubicBezTo>
                <a:cubicBezTo>
                  <a:pt x="6506" y="12538"/>
                  <a:pt x="6644" y="12535"/>
                  <a:pt x="6767" y="12484"/>
                </a:cubicBezTo>
                <a:cubicBezTo>
                  <a:pt x="6841" y="12455"/>
                  <a:pt x="6908" y="12406"/>
                  <a:pt x="6985" y="12384"/>
                </a:cubicBezTo>
                <a:cubicBezTo>
                  <a:pt x="7059" y="12364"/>
                  <a:pt x="7140" y="12368"/>
                  <a:pt x="7214" y="12358"/>
                </a:cubicBezTo>
                <a:cubicBezTo>
                  <a:pt x="7333" y="12342"/>
                  <a:pt x="7443" y="12300"/>
                  <a:pt x="7552" y="12252"/>
                </a:cubicBezTo>
                <a:cubicBezTo>
                  <a:pt x="7555" y="12129"/>
                  <a:pt x="7558" y="11994"/>
                  <a:pt x="7562" y="11872"/>
                </a:cubicBezTo>
                <a:cubicBezTo>
                  <a:pt x="7500" y="11866"/>
                  <a:pt x="7468" y="11801"/>
                  <a:pt x="7446" y="11746"/>
                </a:cubicBezTo>
                <a:cubicBezTo>
                  <a:pt x="7417" y="11666"/>
                  <a:pt x="7385" y="11582"/>
                  <a:pt x="7372" y="11495"/>
                </a:cubicBezTo>
                <a:cubicBezTo>
                  <a:pt x="7356" y="11383"/>
                  <a:pt x="7368" y="11270"/>
                  <a:pt x="7352" y="11161"/>
                </a:cubicBezTo>
                <a:cubicBezTo>
                  <a:pt x="7349" y="11157"/>
                  <a:pt x="7349" y="11157"/>
                  <a:pt x="7349" y="11154"/>
                </a:cubicBezTo>
                <a:cubicBezTo>
                  <a:pt x="7343" y="11157"/>
                  <a:pt x="7336" y="11157"/>
                  <a:pt x="7330" y="11157"/>
                </a:cubicBezTo>
                <a:cubicBezTo>
                  <a:pt x="7275" y="11151"/>
                  <a:pt x="7253" y="11093"/>
                  <a:pt x="7243" y="11048"/>
                </a:cubicBezTo>
                <a:cubicBezTo>
                  <a:pt x="7208" y="10877"/>
                  <a:pt x="7175" y="10707"/>
                  <a:pt x="7153" y="10533"/>
                </a:cubicBezTo>
                <a:cubicBezTo>
                  <a:pt x="7150" y="10517"/>
                  <a:pt x="7150" y="10501"/>
                  <a:pt x="7153" y="10485"/>
                </a:cubicBezTo>
                <a:cubicBezTo>
                  <a:pt x="7159" y="10449"/>
                  <a:pt x="7188" y="10433"/>
                  <a:pt x="7220" y="10433"/>
                </a:cubicBezTo>
                <a:cubicBezTo>
                  <a:pt x="7217" y="10420"/>
                  <a:pt x="7217" y="10410"/>
                  <a:pt x="7217" y="10398"/>
                </a:cubicBezTo>
                <a:cubicBezTo>
                  <a:pt x="7204" y="10288"/>
                  <a:pt x="7188" y="10176"/>
                  <a:pt x="7175" y="10066"/>
                </a:cubicBezTo>
                <a:cubicBezTo>
                  <a:pt x="7166" y="9989"/>
                  <a:pt x="7156" y="9912"/>
                  <a:pt x="7175" y="9837"/>
                </a:cubicBezTo>
                <a:cubicBezTo>
                  <a:pt x="7182" y="9812"/>
                  <a:pt x="7188" y="9789"/>
                  <a:pt x="7191" y="9763"/>
                </a:cubicBezTo>
                <a:cubicBezTo>
                  <a:pt x="7195" y="9734"/>
                  <a:pt x="7191" y="9705"/>
                  <a:pt x="7191" y="9677"/>
                </a:cubicBezTo>
                <a:cubicBezTo>
                  <a:pt x="7182" y="9586"/>
                  <a:pt x="7211" y="9500"/>
                  <a:pt x="7208" y="9409"/>
                </a:cubicBezTo>
                <a:cubicBezTo>
                  <a:pt x="7208" y="9358"/>
                  <a:pt x="7208" y="9306"/>
                  <a:pt x="7220" y="9258"/>
                </a:cubicBezTo>
                <a:cubicBezTo>
                  <a:pt x="7227" y="9216"/>
                  <a:pt x="7243" y="9178"/>
                  <a:pt x="7269" y="9142"/>
                </a:cubicBezTo>
                <a:cubicBezTo>
                  <a:pt x="7311" y="9068"/>
                  <a:pt x="7375" y="9007"/>
                  <a:pt x="7436" y="8946"/>
                </a:cubicBezTo>
                <a:cubicBezTo>
                  <a:pt x="7546" y="8840"/>
                  <a:pt x="7665" y="8727"/>
                  <a:pt x="7816" y="8692"/>
                </a:cubicBezTo>
                <a:cubicBezTo>
                  <a:pt x="7800" y="8695"/>
                  <a:pt x="7784" y="8698"/>
                  <a:pt x="7768" y="8698"/>
                </a:cubicBezTo>
                <a:cubicBezTo>
                  <a:pt x="7835" y="8643"/>
                  <a:pt x="7925" y="8608"/>
                  <a:pt x="8016" y="8605"/>
                </a:cubicBezTo>
                <a:cubicBezTo>
                  <a:pt x="7987" y="8601"/>
                  <a:pt x="7954" y="8595"/>
                  <a:pt x="7922" y="8592"/>
                </a:cubicBezTo>
                <a:cubicBezTo>
                  <a:pt x="8019" y="8563"/>
                  <a:pt x="8122" y="8550"/>
                  <a:pt x="8222" y="8556"/>
                </a:cubicBezTo>
                <a:cubicBezTo>
                  <a:pt x="8173" y="8547"/>
                  <a:pt x="8122" y="8537"/>
                  <a:pt x="8067" y="8527"/>
                </a:cubicBezTo>
                <a:cubicBezTo>
                  <a:pt x="8170" y="8521"/>
                  <a:pt x="8267" y="8524"/>
                  <a:pt x="8370" y="8531"/>
                </a:cubicBezTo>
                <a:cubicBezTo>
                  <a:pt x="8312" y="8511"/>
                  <a:pt x="8251" y="8495"/>
                  <a:pt x="8193" y="8489"/>
                </a:cubicBezTo>
                <a:cubicBezTo>
                  <a:pt x="8270" y="8482"/>
                  <a:pt x="8347" y="8495"/>
                  <a:pt x="8424" y="8511"/>
                </a:cubicBezTo>
                <a:cubicBezTo>
                  <a:pt x="8502" y="8495"/>
                  <a:pt x="8582" y="8482"/>
                  <a:pt x="8659" y="8489"/>
                </a:cubicBezTo>
                <a:cubicBezTo>
                  <a:pt x="8601" y="8495"/>
                  <a:pt x="8540" y="8511"/>
                  <a:pt x="8482" y="8531"/>
                </a:cubicBezTo>
                <a:cubicBezTo>
                  <a:pt x="8585" y="8524"/>
                  <a:pt x="8682" y="8521"/>
                  <a:pt x="8785" y="8527"/>
                </a:cubicBezTo>
                <a:cubicBezTo>
                  <a:pt x="8730" y="8537"/>
                  <a:pt x="8679" y="8547"/>
                  <a:pt x="8627" y="8556"/>
                </a:cubicBezTo>
                <a:cubicBezTo>
                  <a:pt x="8730" y="8550"/>
                  <a:pt x="8830" y="8563"/>
                  <a:pt x="8930" y="8592"/>
                </a:cubicBezTo>
                <a:cubicBezTo>
                  <a:pt x="8894" y="8595"/>
                  <a:pt x="8865" y="8601"/>
                  <a:pt x="8833" y="8605"/>
                </a:cubicBezTo>
                <a:cubicBezTo>
                  <a:pt x="8927" y="8608"/>
                  <a:pt x="9013" y="8643"/>
                  <a:pt x="9081" y="8698"/>
                </a:cubicBezTo>
                <a:cubicBezTo>
                  <a:pt x="9068" y="8698"/>
                  <a:pt x="9052" y="8695"/>
                  <a:pt x="9036" y="8692"/>
                </a:cubicBezTo>
                <a:cubicBezTo>
                  <a:pt x="9187" y="8727"/>
                  <a:pt x="9306" y="8840"/>
                  <a:pt x="9413" y="8946"/>
                </a:cubicBezTo>
                <a:cubicBezTo>
                  <a:pt x="9474" y="9007"/>
                  <a:pt x="9538" y="9068"/>
                  <a:pt x="9583" y="9142"/>
                </a:cubicBezTo>
                <a:cubicBezTo>
                  <a:pt x="9606" y="9178"/>
                  <a:pt x="9625" y="9216"/>
                  <a:pt x="9631" y="9258"/>
                </a:cubicBezTo>
                <a:cubicBezTo>
                  <a:pt x="9644" y="9306"/>
                  <a:pt x="9644" y="9358"/>
                  <a:pt x="9644" y="9409"/>
                </a:cubicBezTo>
                <a:cubicBezTo>
                  <a:pt x="9641" y="9500"/>
                  <a:pt x="9667" y="9586"/>
                  <a:pt x="9657" y="9677"/>
                </a:cubicBezTo>
                <a:cubicBezTo>
                  <a:pt x="9657" y="9705"/>
                  <a:pt x="9654" y="9734"/>
                  <a:pt x="9657" y="9763"/>
                </a:cubicBezTo>
                <a:cubicBezTo>
                  <a:pt x="9660" y="9789"/>
                  <a:pt x="9667" y="9812"/>
                  <a:pt x="9677" y="9837"/>
                </a:cubicBezTo>
                <a:cubicBezTo>
                  <a:pt x="9696" y="9912"/>
                  <a:pt x="9686" y="9989"/>
                  <a:pt x="9677" y="10066"/>
                </a:cubicBezTo>
                <a:cubicBezTo>
                  <a:pt x="9660" y="10176"/>
                  <a:pt x="9648" y="10288"/>
                  <a:pt x="9635" y="10398"/>
                </a:cubicBezTo>
                <a:cubicBezTo>
                  <a:pt x="9635" y="10410"/>
                  <a:pt x="9635" y="10420"/>
                  <a:pt x="9631" y="10433"/>
                </a:cubicBezTo>
                <a:cubicBezTo>
                  <a:pt x="9660" y="10433"/>
                  <a:pt x="9693" y="10449"/>
                  <a:pt x="9699" y="10485"/>
                </a:cubicBezTo>
                <a:cubicBezTo>
                  <a:pt x="9702" y="10501"/>
                  <a:pt x="9702" y="10517"/>
                  <a:pt x="9699" y="10533"/>
                </a:cubicBezTo>
                <a:cubicBezTo>
                  <a:pt x="9677" y="10707"/>
                  <a:pt x="9644" y="10877"/>
                  <a:pt x="9606" y="11048"/>
                </a:cubicBezTo>
                <a:cubicBezTo>
                  <a:pt x="9596" y="11093"/>
                  <a:pt x="9577" y="11151"/>
                  <a:pt x="9522" y="11157"/>
                </a:cubicBezTo>
                <a:cubicBezTo>
                  <a:pt x="9516" y="11157"/>
                  <a:pt x="9509" y="11157"/>
                  <a:pt x="9503" y="11154"/>
                </a:cubicBezTo>
                <a:cubicBezTo>
                  <a:pt x="9503" y="11157"/>
                  <a:pt x="9503" y="11157"/>
                  <a:pt x="9499" y="11161"/>
                </a:cubicBezTo>
                <a:cubicBezTo>
                  <a:pt x="9483" y="11270"/>
                  <a:pt x="9496" y="11383"/>
                  <a:pt x="9477" y="11495"/>
                </a:cubicBezTo>
                <a:cubicBezTo>
                  <a:pt x="9464" y="11582"/>
                  <a:pt x="9435" y="11666"/>
                  <a:pt x="9403" y="11746"/>
                </a:cubicBezTo>
                <a:cubicBezTo>
                  <a:pt x="9384" y="11801"/>
                  <a:pt x="9348" y="11866"/>
                  <a:pt x="9290" y="11872"/>
                </a:cubicBezTo>
                <a:cubicBezTo>
                  <a:pt x="9293" y="11994"/>
                  <a:pt x="9297" y="12129"/>
                  <a:pt x="9300" y="12252"/>
                </a:cubicBezTo>
                <a:cubicBezTo>
                  <a:pt x="9406" y="12300"/>
                  <a:pt x="9519" y="12342"/>
                  <a:pt x="9638" y="12358"/>
                </a:cubicBezTo>
                <a:cubicBezTo>
                  <a:pt x="9712" y="12368"/>
                  <a:pt x="9789" y="12364"/>
                  <a:pt x="9863" y="12384"/>
                </a:cubicBezTo>
                <a:cubicBezTo>
                  <a:pt x="9944" y="12406"/>
                  <a:pt x="10011" y="12455"/>
                  <a:pt x="10085" y="12484"/>
                </a:cubicBezTo>
                <a:cubicBezTo>
                  <a:pt x="10208" y="12535"/>
                  <a:pt x="10346" y="12538"/>
                  <a:pt x="10468" y="12593"/>
                </a:cubicBezTo>
                <a:cubicBezTo>
                  <a:pt x="10546" y="12625"/>
                  <a:pt x="10617" y="12680"/>
                  <a:pt x="10697" y="12699"/>
                </a:cubicBezTo>
                <a:cubicBezTo>
                  <a:pt x="10774" y="12719"/>
                  <a:pt x="10855" y="12712"/>
                  <a:pt x="10932" y="12712"/>
                </a:cubicBezTo>
                <a:cubicBezTo>
                  <a:pt x="11087" y="12715"/>
                  <a:pt x="11235" y="12751"/>
                  <a:pt x="11370" y="12818"/>
                </a:cubicBezTo>
                <a:cubicBezTo>
                  <a:pt x="11373" y="11975"/>
                  <a:pt x="11853" y="11170"/>
                  <a:pt x="13430" y="10800"/>
                </a:cubicBezTo>
                <a:cubicBezTo>
                  <a:pt x="17457" y="9854"/>
                  <a:pt x="14479" y="8209"/>
                  <a:pt x="14112" y="4172"/>
                </a:cubicBezTo>
                <a:cubicBezTo>
                  <a:pt x="13745" y="135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F5F259"/>
              </a:gs>
              <a:gs pos="100000">
                <a:srgbClr val="37BE7F"/>
              </a:gs>
            </a:gsLst>
            <a:lin ang="1084791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0" name="Shape">
            <a:extLst>
              <a:ext uri="{FF2B5EF4-FFF2-40B4-BE49-F238E27FC236}">
                <a16:creationId xmlns:a16="http://schemas.microsoft.com/office/drawing/2014/main" id="{D7A912DD-6F2C-44D7-AACC-D53DCF16E4C6}"/>
              </a:ext>
            </a:extLst>
          </p:cNvPr>
          <p:cNvSpPr/>
          <p:nvPr/>
        </p:nvSpPr>
        <p:spPr>
          <a:xfrm>
            <a:off x="5233508" y="1025409"/>
            <a:ext cx="472649" cy="9741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10101"/>
                </a:lnTo>
                <a:cubicBezTo>
                  <a:pt x="21600" y="15516"/>
                  <a:pt x="14226" y="20093"/>
                  <a:pt x="4085" y="21600"/>
                </a:cubicBezTo>
                <a:cubicBezTo>
                  <a:pt x="4092" y="21567"/>
                  <a:pt x="4119" y="21527"/>
                  <a:pt x="4200" y="21514"/>
                </a:cubicBezTo>
                <a:cubicBezTo>
                  <a:pt x="4214" y="21511"/>
                  <a:pt x="4241" y="21511"/>
                  <a:pt x="4255" y="21504"/>
                </a:cubicBezTo>
                <a:cubicBezTo>
                  <a:pt x="4316" y="21485"/>
                  <a:pt x="4262" y="21445"/>
                  <a:pt x="4221" y="21422"/>
                </a:cubicBezTo>
                <a:cubicBezTo>
                  <a:pt x="4146" y="21376"/>
                  <a:pt x="4098" y="21323"/>
                  <a:pt x="4085" y="21267"/>
                </a:cubicBezTo>
                <a:cubicBezTo>
                  <a:pt x="4064" y="21211"/>
                  <a:pt x="4085" y="21151"/>
                  <a:pt x="4051" y="21095"/>
                </a:cubicBezTo>
                <a:cubicBezTo>
                  <a:pt x="4017" y="21036"/>
                  <a:pt x="3942" y="20987"/>
                  <a:pt x="3901" y="20934"/>
                </a:cubicBezTo>
                <a:cubicBezTo>
                  <a:pt x="3861" y="20888"/>
                  <a:pt x="3847" y="20838"/>
                  <a:pt x="3813" y="20795"/>
                </a:cubicBezTo>
                <a:cubicBezTo>
                  <a:pt x="3772" y="20749"/>
                  <a:pt x="3670" y="20700"/>
                  <a:pt x="3561" y="20696"/>
                </a:cubicBezTo>
                <a:cubicBezTo>
                  <a:pt x="3561" y="20696"/>
                  <a:pt x="3283" y="20657"/>
                  <a:pt x="3738" y="20621"/>
                </a:cubicBezTo>
                <a:cubicBezTo>
                  <a:pt x="4200" y="20588"/>
                  <a:pt x="4357" y="20456"/>
                  <a:pt x="4642" y="20271"/>
                </a:cubicBezTo>
                <a:cubicBezTo>
                  <a:pt x="4928" y="20086"/>
                  <a:pt x="4975" y="20175"/>
                  <a:pt x="5818" y="19628"/>
                </a:cubicBezTo>
                <a:cubicBezTo>
                  <a:pt x="6654" y="19081"/>
                  <a:pt x="7898" y="17643"/>
                  <a:pt x="8108" y="17468"/>
                </a:cubicBezTo>
                <a:cubicBezTo>
                  <a:pt x="8306" y="17290"/>
                  <a:pt x="8652" y="16871"/>
                  <a:pt x="8591" y="16739"/>
                </a:cubicBezTo>
                <a:cubicBezTo>
                  <a:pt x="8537" y="16611"/>
                  <a:pt x="8210" y="16568"/>
                  <a:pt x="7653" y="16182"/>
                </a:cubicBezTo>
                <a:cubicBezTo>
                  <a:pt x="7103" y="15796"/>
                  <a:pt x="4330" y="14757"/>
                  <a:pt x="4330" y="14757"/>
                </a:cubicBezTo>
                <a:lnTo>
                  <a:pt x="4350" y="14698"/>
                </a:lnTo>
                <a:cubicBezTo>
                  <a:pt x="4357" y="14662"/>
                  <a:pt x="4296" y="14632"/>
                  <a:pt x="4234" y="14612"/>
                </a:cubicBezTo>
                <a:cubicBezTo>
                  <a:pt x="4173" y="14596"/>
                  <a:pt x="4092" y="14582"/>
                  <a:pt x="4024" y="14566"/>
                </a:cubicBezTo>
                <a:cubicBezTo>
                  <a:pt x="3949" y="14540"/>
                  <a:pt x="3888" y="14503"/>
                  <a:pt x="3820" y="14477"/>
                </a:cubicBezTo>
                <a:cubicBezTo>
                  <a:pt x="3745" y="14451"/>
                  <a:pt x="3663" y="14431"/>
                  <a:pt x="3582" y="14404"/>
                </a:cubicBezTo>
                <a:cubicBezTo>
                  <a:pt x="3432" y="14358"/>
                  <a:pt x="3337" y="14286"/>
                  <a:pt x="3228" y="14220"/>
                </a:cubicBezTo>
                <a:cubicBezTo>
                  <a:pt x="3018" y="14104"/>
                  <a:pt x="2753" y="14012"/>
                  <a:pt x="2488" y="13926"/>
                </a:cubicBezTo>
                <a:cubicBezTo>
                  <a:pt x="1957" y="13748"/>
                  <a:pt x="1427" y="13567"/>
                  <a:pt x="897" y="13389"/>
                </a:cubicBezTo>
                <a:cubicBezTo>
                  <a:pt x="639" y="13300"/>
                  <a:pt x="347" y="13217"/>
                  <a:pt x="54" y="13141"/>
                </a:cubicBezTo>
                <a:cubicBezTo>
                  <a:pt x="34" y="13138"/>
                  <a:pt x="20" y="13131"/>
                  <a:pt x="0" y="13131"/>
                </a:cubicBezTo>
                <a:cubicBezTo>
                  <a:pt x="7" y="12267"/>
                  <a:pt x="1019" y="11443"/>
                  <a:pt x="4350" y="11064"/>
                </a:cubicBezTo>
                <a:cubicBezTo>
                  <a:pt x="12853" y="10094"/>
                  <a:pt x="6566" y="8409"/>
                  <a:pt x="5791" y="4274"/>
                </a:cubicBezTo>
                <a:cubicBezTo>
                  <a:pt x="5016" y="139"/>
                  <a:pt x="21600" y="0"/>
                  <a:pt x="21600" y="0"/>
                </a:cubicBezTo>
                <a:close/>
              </a:path>
            </a:pathLst>
          </a:custGeom>
          <a:gradFill flip="none" rotWithShape="1">
            <a:gsLst>
              <a:gs pos="0">
                <a:srgbClr val="FFF062"/>
              </a:gs>
              <a:gs pos="100000">
                <a:srgbClr val="FFBB57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1" name="Shape">
            <a:extLst>
              <a:ext uri="{FF2B5EF4-FFF2-40B4-BE49-F238E27FC236}">
                <a16:creationId xmlns:a16="http://schemas.microsoft.com/office/drawing/2014/main" id="{2751FDF0-FB87-4EAE-9E92-B5918FFB71D6}"/>
              </a:ext>
            </a:extLst>
          </p:cNvPr>
          <p:cNvSpPr/>
          <p:nvPr/>
        </p:nvSpPr>
        <p:spPr>
          <a:xfrm>
            <a:off x="5206688" y="1743409"/>
            <a:ext cx="141746" cy="169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2" h="21600" extrusionOk="0">
                <a:moveTo>
                  <a:pt x="18702" y="4574"/>
                </a:moveTo>
                <a:cubicBezTo>
                  <a:pt x="15848" y="3815"/>
                  <a:pt x="12004" y="0"/>
                  <a:pt x="12004" y="0"/>
                </a:cubicBezTo>
                <a:cubicBezTo>
                  <a:pt x="11487" y="911"/>
                  <a:pt x="9936" y="1443"/>
                  <a:pt x="8835" y="987"/>
                </a:cubicBezTo>
                <a:cubicBezTo>
                  <a:pt x="8206" y="740"/>
                  <a:pt x="7621" y="247"/>
                  <a:pt x="6925" y="380"/>
                </a:cubicBezTo>
                <a:cubicBezTo>
                  <a:pt x="6655" y="437"/>
                  <a:pt x="6408" y="607"/>
                  <a:pt x="6183" y="721"/>
                </a:cubicBezTo>
                <a:cubicBezTo>
                  <a:pt x="5419" y="1063"/>
                  <a:pt x="4430" y="1044"/>
                  <a:pt x="3711" y="645"/>
                </a:cubicBezTo>
                <a:cubicBezTo>
                  <a:pt x="3688" y="626"/>
                  <a:pt x="3643" y="607"/>
                  <a:pt x="3621" y="589"/>
                </a:cubicBezTo>
                <a:cubicBezTo>
                  <a:pt x="2946" y="721"/>
                  <a:pt x="2609" y="1348"/>
                  <a:pt x="2362" y="1898"/>
                </a:cubicBezTo>
                <a:cubicBezTo>
                  <a:pt x="1778" y="3341"/>
                  <a:pt x="1193" y="4783"/>
                  <a:pt x="833" y="6283"/>
                </a:cubicBezTo>
                <a:cubicBezTo>
                  <a:pt x="631" y="7156"/>
                  <a:pt x="541" y="8048"/>
                  <a:pt x="519" y="8940"/>
                </a:cubicBezTo>
                <a:cubicBezTo>
                  <a:pt x="474" y="10439"/>
                  <a:pt x="204" y="11920"/>
                  <a:pt x="24" y="13419"/>
                </a:cubicBezTo>
                <a:cubicBezTo>
                  <a:pt x="-178" y="15109"/>
                  <a:pt x="968" y="19209"/>
                  <a:pt x="968" y="19797"/>
                </a:cubicBezTo>
                <a:cubicBezTo>
                  <a:pt x="968" y="20385"/>
                  <a:pt x="609" y="20841"/>
                  <a:pt x="609" y="20841"/>
                </a:cubicBezTo>
                <a:lnTo>
                  <a:pt x="1418" y="21088"/>
                </a:lnTo>
                <a:cubicBezTo>
                  <a:pt x="1418" y="21088"/>
                  <a:pt x="5351" y="20955"/>
                  <a:pt x="5711" y="21031"/>
                </a:cubicBezTo>
                <a:cubicBezTo>
                  <a:pt x="6093" y="21088"/>
                  <a:pt x="6947" y="21600"/>
                  <a:pt x="6947" y="21600"/>
                </a:cubicBezTo>
                <a:cubicBezTo>
                  <a:pt x="7621" y="21258"/>
                  <a:pt x="9577" y="21144"/>
                  <a:pt x="10251" y="21201"/>
                </a:cubicBezTo>
                <a:cubicBezTo>
                  <a:pt x="10880" y="21258"/>
                  <a:pt x="13308" y="21486"/>
                  <a:pt x="13308" y="21486"/>
                </a:cubicBezTo>
                <a:lnTo>
                  <a:pt x="14027" y="21031"/>
                </a:lnTo>
                <a:cubicBezTo>
                  <a:pt x="14027" y="21031"/>
                  <a:pt x="18860" y="15222"/>
                  <a:pt x="19219" y="13173"/>
                </a:cubicBezTo>
                <a:cubicBezTo>
                  <a:pt x="19579" y="11123"/>
                  <a:pt x="21422" y="5751"/>
                  <a:pt x="21422" y="5751"/>
                </a:cubicBezTo>
                <a:cubicBezTo>
                  <a:pt x="21422" y="5675"/>
                  <a:pt x="21309" y="5277"/>
                  <a:pt x="18702" y="4574"/>
                </a:cubicBezTo>
                <a:close/>
              </a:path>
            </a:pathLst>
          </a:custGeom>
          <a:gradFill flip="none" rotWithShape="1">
            <a:gsLst>
              <a:gs pos="0">
                <a:srgbClr val="F5F259"/>
              </a:gs>
              <a:gs pos="100000">
                <a:srgbClr val="37BE7F"/>
              </a:gs>
            </a:gsLst>
            <a:lin ang="1084791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2" name="Shape">
            <a:extLst>
              <a:ext uri="{FF2B5EF4-FFF2-40B4-BE49-F238E27FC236}">
                <a16:creationId xmlns:a16="http://schemas.microsoft.com/office/drawing/2014/main" id="{F3AE4158-EC88-486F-9532-C9A7D11386FE}"/>
              </a:ext>
            </a:extLst>
          </p:cNvPr>
          <p:cNvSpPr/>
          <p:nvPr/>
        </p:nvSpPr>
        <p:spPr>
          <a:xfrm>
            <a:off x="4845772" y="1743409"/>
            <a:ext cx="141745" cy="169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2" h="21600" extrusionOk="0">
                <a:moveTo>
                  <a:pt x="21398" y="13419"/>
                </a:moveTo>
                <a:cubicBezTo>
                  <a:pt x="21195" y="11920"/>
                  <a:pt x="20948" y="10439"/>
                  <a:pt x="20903" y="8940"/>
                </a:cubicBezTo>
                <a:cubicBezTo>
                  <a:pt x="20858" y="8048"/>
                  <a:pt x="20768" y="7156"/>
                  <a:pt x="20589" y="6283"/>
                </a:cubicBezTo>
                <a:cubicBezTo>
                  <a:pt x="20229" y="4783"/>
                  <a:pt x="19645" y="3341"/>
                  <a:pt x="19038" y="1898"/>
                </a:cubicBezTo>
                <a:cubicBezTo>
                  <a:pt x="18813" y="1348"/>
                  <a:pt x="18476" y="721"/>
                  <a:pt x="17801" y="589"/>
                </a:cubicBezTo>
                <a:cubicBezTo>
                  <a:pt x="17082" y="1044"/>
                  <a:pt x="16026" y="1082"/>
                  <a:pt x="15239" y="721"/>
                </a:cubicBezTo>
                <a:cubicBezTo>
                  <a:pt x="14992" y="607"/>
                  <a:pt x="14767" y="437"/>
                  <a:pt x="14475" y="380"/>
                </a:cubicBezTo>
                <a:cubicBezTo>
                  <a:pt x="13801" y="247"/>
                  <a:pt x="13194" y="740"/>
                  <a:pt x="12587" y="987"/>
                </a:cubicBezTo>
                <a:cubicBezTo>
                  <a:pt x="11486" y="1443"/>
                  <a:pt x="9935" y="911"/>
                  <a:pt x="9418" y="0"/>
                </a:cubicBezTo>
                <a:cubicBezTo>
                  <a:pt x="9418" y="0"/>
                  <a:pt x="5552" y="3815"/>
                  <a:pt x="2720" y="4574"/>
                </a:cubicBezTo>
                <a:cubicBezTo>
                  <a:pt x="112" y="5277"/>
                  <a:pt x="0" y="5675"/>
                  <a:pt x="0" y="5751"/>
                </a:cubicBezTo>
                <a:cubicBezTo>
                  <a:pt x="0" y="5751"/>
                  <a:pt x="1641" y="10553"/>
                  <a:pt x="2113" y="12812"/>
                </a:cubicBezTo>
                <a:cubicBezTo>
                  <a:pt x="2158" y="12945"/>
                  <a:pt x="2180" y="13059"/>
                  <a:pt x="2203" y="13173"/>
                </a:cubicBezTo>
                <a:cubicBezTo>
                  <a:pt x="2562" y="15222"/>
                  <a:pt x="7372" y="21031"/>
                  <a:pt x="7372" y="21031"/>
                </a:cubicBezTo>
                <a:lnTo>
                  <a:pt x="8114" y="21486"/>
                </a:lnTo>
                <a:cubicBezTo>
                  <a:pt x="8114" y="21486"/>
                  <a:pt x="10519" y="21258"/>
                  <a:pt x="11171" y="21201"/>
                </a:cubicBezTo>
                <a:cubicBezTo>
                  <a:pt x="11823" y="21144"/>
                  <a:pt x="13801" y="21258"/>
                  <a:pt x="14453" y="21600"/>
                </a:cubicBezTo>
                <a:cubicBezTo>
                  <a:pt x="14453" y="21600"/>
                  <a:pt x="15329" y="21088"/>
                  <a:pt x="15711" y="21031"/>
                </a:cubicBezTo>
                <a:cubicBezTo>
                  <a:pt x="16071" y="20955"/>
                  <a:pt x="20004" y="21088"/>
                  <a:pt x="20004" y="21088"/>
                </a:cubicBezTo>
                <a:lnTo>
                  <a:pt x="20791" y="20841"/>
                </a:lnTo>
                <a:cubicBezTo>
                  <a:pt x="20791" y="20841"/>
                  <a:pt x="20454" y="20385"/>
                  <a:pt x="20454" y="19797"/>
                </a:cubicBezTo>
                <a:cubicBezTo>
                  <a:pt x="20454" y="19209"/>
                  <a:pt x="21600" y="15109"/>
                  <a:pt x="21398" y="13419"/>
                </a:cubicBezTo>
                <a:close/>
              </a:path>
            </a:pathLst>
          </a:custGeom>
          <a:gradFill flip="none" rotWithShape="1">
            <a:gsLst>
              <a:gs pos="0">
                <a:srgbClr val="F5F259"/>
              </a:gs>
              <a:gs pos="100000">
                <a:srgbClr val="37BE7F"/>
              </a:gs>
            </a:gsLst>
            <a:lin ang="1084791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3" name="Shape">
            <a:extLst>
              <a:ext uri="{FF2B5EF4-FFF2-40B4-BE49-F238E27FC236}">
                <a16:creationId xmlns:a16="http://schemas.microsoft.com/office/drawing/2014/main" id="{D50C4EA5-503F-439D-BEC0-8D4455DBD42F}"/>
              </a:ext>
            </a:extLst>
          </p:cNvPr>
          <p:cNvSpPr/>
          <p:nvPr/>
        </p:nvSpPr>
        <p:spPr>
          <a:xfrm>
            <a:off x="5233508" y="1030007"/>
            <a:ext cx="412545" cy="6415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99" y="21448"/>
                </a:moveTo>
                <a:cubicBezTo>
                  <a:pt x="3761" y="21498"/>
                  <a:pt x="3820" y="21551"/>
                  <a:pt x="3884" y="21600"/>
                </a:cubicBezTo>
                <a:cubicBezTo>
                  <a:pt x="4867" y="20966"/>
                  <a:pt x="6382" y="20438"/>
                  <a:pt x="8636" y="20097"/>
                </a:cubicBezTo>
                <a:cubicBezTo>
                  <a:pt x="20960" y="18235"/>
                  <a:pt x="11848" y="14998"/>
                  <a:pt x="10725" y="7054"/>
                </a:cubicBezTo>
                <a:cubicBezTo>
                  <a:pt x="10168" y="3118"/>
                  <a:pt x="15788" y="1068"/>
                  <a:pt x="21600" y="0"/>
                </a:cubicBezTo>
                <a:cubicBezTo>
                  <a:pt x="16242" y="371"/>
                  <a:pt x="5976" y="1690"/>
                  <a:pt x="6634" y="6345"/>
                </a:cubicBezTo>
                <a:cubicBezTo>
                  <a:pt x="7522" y="12625"/>
                  <a:pt x="14725" y="15184"/>
                  <a:pt x="4984" y="16656"/>
                </a:cubicBezTo>
                <a:cubicBezTo>
                  <a:pt x="1168" y="17232"/>
                  <a:pt x="8" y="18484"/>
                  <a:pt x="0" y="19796"/>
                </a:cubicBezTo>
                <a:cubicBezTo>
                  <a:pt x="23" y="19796"/>
                  <a:pt x="39" y="19806"/>
                  <a:pt x="62" y="19811"/>
                </a:cubicBezTo>
                <a:cubicBezTo>
                  <a:pt x="397" y="19926"/>
                  <a:pt x="732" y="20051"/>
                  <a:pt x="1028" y="20186"/>
                </a:cubicBezTo>
                <a:cubicBezTo>
                  <a:pt x="1635" y="20457"/>
                  <a:pt x="2243" y="20732"/>
                  <a:pt x="2850" y="21002"/>
                </a:cubicBezTo>
                <a:cubicBezTo>
                  <a:pt x="3154" y="21133"/>
                  <a:pt x="3457" y="21273"/>
                  <a:pt x="3699" y="21448"/>
                </a:cubicBezTo>
                <a:close/>
              </a:path>
            </a:pathLst>
          </a:custGeom>
          <a:solidFill>
            <a:schemeClr val="accent4">
              <a:hueOff val="-461056"/>
              <a:satOff val="4338"/>
              <a:lumOff val="-10225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4" name="Shape">
            <a:extLst>
              <a:ext uri="{FF2B5EF4-FFF2-40B4-BE49-F238E27FC236}">
                <a16:creationId xmlns:a16="http://schemas.microsoft.com/office/drawing/2014/main" id="{11AB2066-63CB-4181-A45C-7448F881A736}"/>
              </a:ext>
            </a:extLst>
          </p:cNvPr>
          <p:cNvSpPr/>
          <p:nvPr/>
        </p:nvSpPr>
        <p:spPr>
          <a:xfrm>
            <a:off x="5309369" y="1838427"/>
            <a:ext cx="178152" cy="161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97" h="21600" extrusionOk="0">
                <a:moveTo>
                  <a:pt x="1874" y="21082"/>
                </a:moveTo>
                <a:cubicBezTo>
                  <a:pt x="1663" y="21162"/>
                  <a:pt x="1593" y="21401"/>
                  <a:pt x="1575" y="21600"/>
                </a:cubicBezTo>
                <a:cubicBezTo>
                  <a:pt x="8689" y="19136"/>
                  <a:pt x="15271" y="15303"/>
                  <a:pt x="21097" y="10388"/>
                </a:cubicBezTo>
                <a:cubicBezTo>
                  <a:pt x="19020" y="7443"/>
                  <a:pt x="11692" y="957"/>
                  <a:pt x="10603" y="0"/>
                </a:cubicBezTo>
                <a:cubicBezTo>
                  <a:pt x="9327" y="3122"/>
                  <a:pt x="7475" y="7539"/>
                  <a:pt x="6066" y="9689"/>
                </a:cubicBezTo>
                <a:cubicBezTo>
                  <a:pt x="3882" y="12996"/>
                  <a:pt x="3759" y="12458"/>
                  <a:pt x="3019" y="13573"/>
                </a:cubicBezTo>
                <a:cubicBezTo>
                  <a:pt x="2280" y="14689"/>
                  <a:pt x="1874" y="15485"/>
                  <a:pt x="677" y="15684"/>
                </a:cubicBezTo>
                <a:cubicBezTo>
                  <a:pt x="-503" y="15904"/>
                  <a:pt x="219" y="16143"/>
                  <a:pt x="219" y="16143"/>
                </a:cubicBezTo>
                <a:cubicBezTo>
                  <a:pt x="501" y="16163"/>
                  <a:pt x="765" y="16461"/>
                  <a:pt x="871" y="16740"/>
                </a:cubicBezTo>
                <a:cubicBezTo>
                  <a:pt x="959" y="16999"/>
                  <a:pt x="994" y="17298"/>
                  <a:pt x="1100" y="17577"/>
                </a:cubicBezTo>
                <a:cubicBezTo>
                  <a:pt x="1205" y="17895"/>
                  <a:pt x="1399" y="18194"/>
                  <a:pt x="1487" y="18553"/>
                </a:cubicBezTo>
                <a:cubicBezTo>
                  <a:pt x="1575" y="18891"/>
                  <a:pt x="1522" y="19250"/>
                  <a:pt x="1575" y="19588"/>
                </a:cubicBezTo>
                <a:cubicBezTo>
                  <a:pt x="1610" y="19927"/>
                  <a:pt x="1734" y="20246"/>
                  <a:pt x="1927" y="20524"/>
                </a:cubicBezTo>
                <a:cubicBezTo>
                  <a:pt x="2033" y="20664"/>
                  <a:pt x="2174" y="20903"/>
                  <a:pt x="2016" y="21022"/>
                </a:cubicBezTo>
                <a:cubicBezTo>
                  <a:pt x="1980" y="21062"/>
                  <a:pt x="1910" y="21062"/>
                  <a:pt x="1874" y="21082"/>
                </a:cubicBezTo>
                <a:close/>
              </a:path>
            </a:pathLst>
          </a:custGeom>
          <a:solidFill>
            <a:schemeClr val="accent4">
              <a:hueOff val="-461056"/>
              <a:satOff val="4338"/>
              <a:lumOff val="-10225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5" name="Shape">
            <a:extLst>
              <a:ext uri="{FF2B5EF4-FFF2-40B4-BE49-F238E27FC236}">
                <a16:creationId xmlns:a16="http://schemas.microsoft.com/office/drawing/2014/main" id="{2C95C5B0-D3BA-4235-B306-5935A3FDFDC2}"/>
              </a:ext>
            </a:extLst>
          </p:cNvPr>
          <p:cNvSpPr/>
          <p:nvPr/>
        </p:nvSpPr>
        <p:spPr>
          <a:xfrm>
            <a:off x="4772976" y="1417742"/>
            <a:ext cx="648310" cy="6058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2" h="21592" extrusionOk="0">
                <a:moveTo>
                  <a:pt x="21517" y="12931"/>
                </a:moveTo>
                <a:cubicBezTo>
                  <a:pt x="21477" y="12724"/>
                  <a:pt x="21240" y="12655"/>
                  <a:pt x="20835" y="12035"/>
                </a:cubicBezTo>
                <a:cubicBezTo>
                  <a:pt x="20435" y="11415"/>
                  <a:pt x="18421" y="9745"/>
                  <a:pt x="18421" y="9745"/>
                </a:cubicBezTo>
                <a:lnTo>
                  <a:pt x="18436" y="9650"/>
                </a:lnTo>
                <a:cubicBezTo>
                  <a:pt x="18441" y="9591"/>
                  <a:pt x="18396" y="9544"/>
                  <a:pt x="18352" y="9512"/>
                </a:cubicBezTo>
                <a:cubicBezTo>
                  <a:pt x="18307" y="9485"/>
                  <a:pt x="18248" y="9464"/>
                  <a:pt x="18199" y="9438"/>
                </a:cubicBezTo>
                <a:cubicBezTo>
                  <a:pt x="18144" y="9395"/>
                  <a:pt x="18100" y="9337"/>
                  <a:pt x="18051" y="9295"/>
                </a:cubicBezTo>
                <a:cubicBezTo>
                  <a:pt x="17996" y="9252"/>
                  <a:pt x="17937" y="9220"/>
                  <a:pt x="17878" y="9178"/>
                </a:cubicBezTo>
                <a:cubicBezTo>
                  <a:pt x="17769" y="9104"/>
                  <a:pt x="17700" y="8987"/>
                  <a:pt x="17621" y="8881"/>
                </a:cubicBezTo>
                <a:cubicBezTo>
                  <a:pt x="17468" y="8696"/>
                  <a:pt x="17276" y="8547"/>
                  <a:pt x="17083" y="8409"/>
                </a:cubicBezTo>
                <a:cubicBezTo>
                  <a:pt x="16698" y="8123"/>
                  <a:pt x="16313" y="7832"/>
                  <a:pt x="15928" y="7545"/>
                </a:cubicBezTo>
                <a:cubicBezTo>
                  <a:pt x="15740" y="7402"/>
                  <a:pt x="15528" y="7270"/>
                  <a:pt x="15316" y="7148"/>
                </a:cubicBezTo>
                <a:cubicBezTo>
                  <a:pt x="15301" y="7143"/>
                  <a:pt x="15291" y="7132"/>
                  <a:pt x="15276" y="7132"/>
                </a:cubicBezTo>
                <a:cubicBezTo>
                  <a:pt x="15069" y="7021"/>
                  <a:pt x="14842" y="6962"/>
                  <a:pt x="14605" y="6957"/>
                </a:cubicBezTo>
                <a:cubicBezTo>
                  <a:pt x="14486" y="6957"/>
                  <a:pt x="14363" y="6968"/>
                  <a:pt x="14244" y="6936"/>
                </a:cubicBezTo>
                <a:cubicBezTo>
                  <a:pt x="14121" y="6904"/>
                  <a:pt x="14012" y="6814"/>
                  <a:pt x="13894" y="6761"/>
                </a:cubicBezTo>
                <a:cubicBezTo>
                  <a:pt x="13706" y="6671"/>
                  <a:pt x="13494" y="6665"/>
                  <a:pt x="13306" y="6581"/>
                </a:cubicBezTo>
                <a:cubicBezTo>
                  <a:pt x="13193" y="6533"/>
                  <a:pt x="13089" y="6453"/>
                  <a:pt x="12965" y="6416"/>
                </a:cubicBezTo>
                <a:cubicBezTo>
                  <a:pt x="12852" y="6385"/>
                  <a:pt x="12733" y="6390"/>
                  <a:pt x="12620" y="6374"/>
                </a:cubicBezTo>
                <a:cubicBezTo>
                  <a:pt x="12437" y="6347"/>
                  <a:pt x="12264" y="6279"/>
                  <a:pt x="12101" y="6199"/>
                </a:cubicBezTo>
                <a:cubicBezTo>
                  <a:pt x="12097" y="5998"/>
                  <a:pt x="12092" y="5775"/>
                  <a:pt x="12087" y="5574"/>
                </a:cubicBezTo>
                <a:cubicBezTo>
                  <a:pt x="12175" y="5563"/>
                  <a:pt x="12230" y="5457"/>
                  <a:pt x="12259" y="5367"/>
                </a:cubicBezTo>
                <a:cubicBezTo>
                  <a:pt x="12309" y="5234"/>
                  <a:pt x="12353" y="5096"/>
                  <a:pt x="12373" y="4953"/>
                </a:cubicBezTo>
                <a:cubicBezTo>
                  <a:pt x="12403" y="4768"/>
                  <a:pt x="12383" y="4582"/>
                  <a:pt x="12408" y="4402"/>
                </a:cubicBezTo>
                <a:cubicBezTo>
                  <a:pt x="12412" y="4397"/>
                  <a:pt x="12412" y="4397"/>
                  <a:pt x="12412" y="4392"/>
                </a:cubicBezTo>
                <a:cubicBezTo>
                  <a:pt x="12422" y="4397"/>
                  <a:pt x="12432" y="4397"/>
                  <a:pt x="12442" y="4397"/>
                </a:cubicBezTo>
                <a:cubicBezTo>
                  <a:pt x="12526" y="4386"/>
                  <a:pt x="12556" y="4291"/>
                  <a:pt x="12570" y="4217"/>
                </a:cubicBezTo>
                <a:cubicBezTo>
                  <a:pt x="12630" y="3936"/>
                  <a:pt x="12679" y="3655"/>
                  <a:pt x="12714" y="3368"/>
                </a:cubicBezTo>
                <a:cubicBezTo>
                  <a:pt x="12719" y="3342"/>
                  <a:pt x="12719" y="3315"/>
                  <a:pt x="12714" y="3289"/>
                </a:cubicBezTo>
                <a:cubicBezTo>
                  <a:pt x="12704" y="3231"/>
                  <a:pt x="12654" y="3204"/>
                  <a:pt x="12610" y="3204"/>
                </a:cubicBezTo>
                <a:cubicBezTo>
                  <a:pt x="12615" y="3183"/>
                  <a:pt x="12615" y="3167"/>
                  <a:pt x="12615" y="3146"/>
                </a:cubicBezTo>
                <a:cubicBezTo>
                  <a:pt x="12635" y="2966"/>
                  <a:pt x="12654" y="2780"/>
                  <a:pt x="12679" y="2600"/>
                </a:cubicBezTo>
                <a:cubicBezTo>
                  <a:pt x="12694" y="2473"/>
                  <a:pt x="12709" y="2345"/>
                  <a:pt x="12679" y="2224"/>
                </a:cubicBezTo>
                <a:cubicBezTo>
                  <a:pt x="12664" y="2181"/>
                  <a:pt x="12654" y="2144"/>
                  <a:pt x="12649" y="2102"/>
                </a:cubicBezTo>
                <a:cubicBezTo>
                  <a:pt x="12645" y="2054"/>
                  <a:pt x="12649" y="2006"/>
                  <a:pt x="12649" y="1959"/>
                </a:cubicBezTo>
                <a:cubicBezTo>
                  <a:pt x="12664" y="1810"/>
                  <a:pt x="12625" y="1667"/>
                  <a:pt x="12630" y="1519"/>
                </a:cubicBezTo>
                <a:cubicBezTo>
                  <a:pt x="12630" y="1434"/>
                  <a:pt x="12630" y="1349"/>
                  <a:pt x="12610" y="1269"/>
                </a:cubicBezTo>
                <a:cubicBezTo>
                  <a:pt x="12600" y="1201"/>
                  <a:pt x="12570" y="1137"/>
                  <a:pt x="12536" y="1079"/>
                </a:cubicBezTo>
                <a:cubicBezTo>
                  <a:pt x="12467" y="957"/>
                  <a:pt x="12368" y="856"/>
                  <a:pt x="12274" y="755"/>
                </a:cubicBezTo>
                <a:cubicBezTo>
                  <a:pt x="12111" y="580"/>
                  <a:pt x="11929" y="395"/>
                  <a:pt x="11697" y="337"/>
                </a:cubicBezTo>
                <a:cubicBezTo>
                  <a:pt x="11721" y="342"/>
                  <a:pt x="11746" y="347"/>
                  <a:pt x="11766" y="347"/>
                </a:cubicBezTo>
                <a:cubicBezTo>
                  <a:pt x="11662" y="257"/>
                  <a:pt x="11529" y="199"/>
                  <a:pt x="11386" y="193"/>
                </a:cubicBezTo>
                <a:cubicBezTo>
                  <a:pt x="11435" y="188"/>
                  <a:pt x="11479" y="178"/>
                  <a:pt x="11534" y="172"/>
                </a:cubicBezTo>
                <a:cubicBezTo>
                  <a:pt x="11381" y="125"/>
                  <a:pt x="11228" y="103"/>
                  <a:pt x="11070" y="114"/>
                </a:cubicBezTo>
                <a:cubicBezTo>
                  <a:pt x="11149" y="98"/>
                  <a:pt x="11228" y="82"/>
                  <a:pt x="11311" y="66"/>
                </a:cubicBezTo>
                <a:cubicBezTo>
                  <a:pt x="11154" y="56"/>
                  <a:pt x="11005" y="61"/>
                  <a:pt x="10847" y="72"/>
                </a:cubicBezTo>
                <a:cubicBezTo>
                  <a:pt x="10936" y="40"/>
                  <a:pt x="11030" y="13"/>
                  <a:pt x="11119" y="3"/>
                </a:cubicBezTo>
                <a:cubicBezTo>
                  <a:pt x="11000" y="-8"/>
                  <a:pt x="10877" y="13"/>
                  <a:pt x="10759" y="40"/>
                </a:cubicBezTo>
                <a:cubicBezTo>
                  <a:pt x="10640" y="13"/>
                  <a:pt x="10522" y="-8"/>
                  <a:pt x="10403" y="3"/>
                </a:cubicBezTo>
                <a:cubicBezTo>
                  <a:pt x="10492" y="13"/>
                  <a:pt x="10586" y="40"/>
                  <a:pt x="10675" y="72"/>
                </a:cubicBezTo>
                <a:cubicBezTo>
                  <a:pt x="10517" y="61"/>
                  <a:pt x="10368" y="56"/>
                  <a:pt x="10211" y="66"/>
                </a:cubicBezTo>
                <a:cubicBezTo>
                  <a:pt x="10294" y="82"/>
                  <a:pt x="10373" y="98"/>
                  <a:pt x="10447" y="114"/>
                </a:cubicBezTo>
                <a:cubicBezTo>
                  <a:pt x="10294" y="103"/>
                  <a:pt x="10136" y="125"/>
                  <a:pt x="9988" y="172"/>
                </a:cubicBezTo>
                <a:cubicBezTo>
                  <a:pt x="10038" y="178"/>
                  <a:pt x="10087" y="188"/>
                  <a:pt x="10132" y="193"/>
                </a:cubicBezTo>
                <a:cubicBezTo>
                  <a:pt x="9993" y="199"/>
                  <a:pt x="9855" y="257"/>
                  <a:pt x="9751" y="347"/>
                </a:cubicBezTo>
                <a:cubicBezTo>
                  <a:pt x="9776" y="347"/>
                  <a:pt x="9801" y="342"/>
                  <a:pt x="9825" y="337"/>
                </a:cubicBezTo>
                <a:cubicBezTo>
                  <a:pt x="9593" y="395"/>
                  <a:pt x="9411" y="580"/>
                  <a:pt x="9243" y="755"/>
                </a:cubicBezTo>
                <a:cubicBezTo>
                  <a:pt x="9149" y="856"/>
                  <a:pt x="9050" y="957"/>
                  <a:pt x="8986" y="1079"/>
                </a:cubicBezTo>
                <a:cubicBezTo>
                  <a:pt x="8947" y="1137"/>
                  <a:pt x="8922" y="1201"/>
                  <a:pt x="8912" y="1269"/>
                </a:cubicBezTo>
                <a:cubicBezTo>
                  <a:pt x="8892" y="1349"/>
                  <a:pt x="8892" y="1434"/>
                  <a:pt x="8892" y="1519"/>
                </a:cubicBezTo>
                <a:cubicBezTo>
                  <a:pt x="8897" y="1667"/>
                  <a:pt x="8853" y="1810"/>
                  <a:pt x="8868" y="1959"/>
                </a:cubicBezTo>
                <a:cubicBezTo>
                  <a:pt x="8868" y="2006"/>
                  <a:pt x="8873" y="2054"/>
                  <a:pt x="8868" y="2102"/>
                </a:cubicBezTo>
                <a:cubicBezTo>
                  <a:pt x="8863" y="2144"/>
                  <a:pt x="8853" y="2181"/>
                  <a:pt x="8843" y="2224"/>
                </a:cubicBezTo>
                <a:cubicBezTo>
                  <a:pt x="8813" y="2345"/>
                  <a:pt x="8828" y="2473"/>
                  <a:pt x="8843" y="2600"/>
                </a:cubicBezTo>
                <a:cubicBezTo>
                  <a:pt x="8863" y="2780"/>
                  <a:pt x="8887" y="2966"/>
                  <a:pt x="8907" y="3146"/>
                </a:cubicBezTo>
                <a:cubicBezTo>
                  <a:pt x="8907" y="3167"/>
                  <a:pt x="8907" y="3183"/>
                  <a:pt x="8912" y="3204"/>
                </a:cubicBezTo>
                <a:cubicBezTo>
                  <a:pt x="8863" y="3204"/>
                  <a:pt x="8818" y="3231"/>
                  <a:pt x="8808" y="3289"/>
                </a:cubicBezTo>
                <a:cubicBezTo>
                  <a:pt x="8803" y="3315"/>
                  <a:pt x="8803" y="3342"/>
                  <a:pt x="8808" y="3368"/>
                </a:cubicBezTo>
                <a:cubicBezTo>
                  <a:pt x="8843" y="3655"/>
                  <a:pt x="8892" y="3936"/>
                  <a:pt x="8947" y="4217"/>
                </a:cubicBezTo>
                <a:cubicBezTo>
                  <a:pt x="8961" y="4291"/>
                  <a:pt x="8996" y="4386"/>
                  <a:pt x="9080" y="4397"/>
                </a:cubicBezTo>
                <a:cubicBezTo>
                  <a:pt x="9090" y="4397"/>
                  <a:pt x="9100" y="4397"/>
                  <a:pt x="9110" y="4392"/>
                </a:cubicBezTo>
                <a:cubicBezTo>
                  <a:pt x="9110" y="4397"/>
                  <a:pt x="9110" y="4397"/>
                  <a:pt x="9114" y="4402"/>
                </a:cubicBezTo>
                <a:cubicBezTo>
                  <a:pt x="9139" y="4582"/>
                  <a:pt x="9119" y="4768"/>
                  <a:pt x="9144" y="4953"/>
                </a:cubicBezTo>
                <a:cubicBezTo>
                  <a:pt x="9164" y="5096"/>
                  <a:pt x="9213" y="5234"/>
                  <a:pt x="9258" y="5367"/>
                </a:cubicBezTo>
                <a:cubicBezTo>
                  <a:pt x="9292" y="5457"/>
                  <a:pt x="9342" y="5563"/>
                  <a:pt x="9435" y="5574"/>
                </a:cubicBezTo>
                <a:cubicBezTo>
                  <a:pt x="9430" y="5775"/>
                  <a:pt x="9425" y="5998"/>
                  <a:pt x="9421" y="6199"/>
                </a:cubicBezTo>
                <a:cubicBezTo>
                  <a:pt x="9253" y="6279"/>
                  <a:pt x="9085" y="6347"/>
                  <a:pt x="8902" y="6374"/>
                </a:cubicBezTo>
                <a:cubicBezTo>
                  <a:pt x="8789" y="6390"/>
                  <a:pt x="8665" y="6385"/>
                  <a:pt x="8552" y="6416"/>
                </a:cubicBezTo>
                <a:cubicBezTo>
                  <a:pt x="8433" y="6453"/>
                  <a:pt x="8329" y="6533"/>
                  <a:pt x="8216" y="6581"/>
                </a:cubicBezTo>
                <a:cubicBezTo>
                  <a:pt x="8028" y="6665"/>
                  <a:pt x="7816" y="6671"/>
                  <a:pt x="7628" y="6761"/>
                </a:cubicBezTo>
                <a:cubicBezTo>
                  <a:pt x="7510" y="6814"/>
                  <a:pt x="7401" y="6904"/>
                  <a:pt x="7273" y="6936"/>
                </a:cubicBezTo>
                <a:cubicBezTo>
                  <a:pt x="7159" y="6968"/>
                  <a:pt x="7036" y="6957"/>
                  <a:pt x="6917" y="6957"/>
                </a:cubicBezTo>
                <a:cubicBezTo>
                  <a:pt x="6666" y="6962"/>
                  <a:pt x="6424" y="7026"/>
                  <a:pt x="6202" y="7148"/>
                </a:cubicBezTo>
                <a:cubicBezTo>
                  <a:pt x="5989" y="7270"/>
                  <a:pt x="5782" y="7402"/>
                  <a:pt x="5589" y="7545"/>
                </a:cubicBezTo>
                <a:cubicBezTo>
                  <a:pt x="5204" y="7832"/>
                  <a:pt x="4819" y="8123"/>
                  <a:pt x="4439" y="8409"/>
                </a:cubicBezTo>
                <a:cubicBezTo>
                  <a:pt x="4246" y="8547"/>
                  <a:pt x="4054" y="8696"/>
                  <a:pt x="3901" y="8881"/>
                </a:cubicBezTo>
                <a:cubicBezTo>
                  <a:pt x="3817" y="8987"/>
                  <a:pt x="3753" y="9104"/>
                  <a:pt x="3639" y="9178"/>
                </a:cubicBezTo>
                <a:cubicBezTo>
                  <a:pt x="3585" y="9220"/>
                  <a:pt x="3521" y="9252"/>
                  <a:pt x="3471" y="9295"/>
                </a:cubicBezTo>
                <a:cubicBezTo>
                  <a:pt x="3417" y="9337"/>
                  <a:pt x="3377" y="9395"/>
                  <a:pt x="3318" y="9438"/>
                </a:cubicBezTo>
                <a:cubicBezTo>
                  <a:pt x="3274" y="9464"/>
                  <a:pt x="3215" y="9485"/>
                  <a:pt x="3170" y="9512"/>
                </a:cubicBezTo>
                <a:cubicBezTo>
                  <a:pt x="3121" y="9544"/>
                  <a:pt x="3081" y="9591"/>
                  <a:pt x="3086" y="9650"/>
                </a:cubicBezTo>
                <a:lnTo>
                  <a:pt x="3101" y="9745"/>
                </a:lnTo>
                <a:cubicBezTo>
                  <a:pt x="3101" y="9745"/>
                  <a:pt x="1087" y="11415"/>
                  <a:pt x="682" y="12035"/>
                </a:cubicBezTo>
                <a:cubicBezTo>
                  <a:pt x="277" y="12655"/>
                  <a:pt x="45" y="12724"/>
                  <a:pt x="5" y="12931"/>
                </a:cubicBezTo>
                <a:cubicBezTo>
                  <a:pt x="-39" y="13143"/>
                  <a:pt x="213" y="13816"/>
                  <a:pt x="356" y="14102"/>
                </a:cubicBezTo>
                <a:cubicBezTo>
                  <a:pt x="465" y="14298"/>
                  <a:pt x="943" y="15507"/>
                  <a:pt x="1427" y="16509"/>
                </a:cubicBezTo>
                <a:cubicBezTo>
                  <a:pt x="1635" y="16927"/>
                  <a:pt x="1837" y="17314"/>
                  <a:pt x="2020" y="17574"/>
                </a:cubicBezTo>
                <a:cubicBezTo>
                  <a:pt x="2627" y="18454"/>
                  <a:pt x="2667" y="18311"/>
                  <a:pt x="2874" y="18608"/>
                </a:cubicBezTo>
                <a:cubicBezTo>
                  <a:pt x="3081" y="18905"/>
                  <a:pt x="3195" y="19117"/>
                  <a:pt x="3526" y="19170"/>
                </a:cubicBezTo>
                <a:cubicBezTo>
                  <a:pt x="3861" y="19228"/>
                  <a:pt x="3659" y="19292"/>
                  <a:pt x="3659" y="19292"/>
                </a:cubicBezTo>
                <a:cubicBezTo>
                  <a:pt x="3580" y="19297"/>
                  <a:pt x="3506" y="19376"/>
                  <a:pt x="3476" y="19451"/>
                </a:cubicBezTo>
                <a:cubicBezTo>
                  <a:pt x="3452" y="19519"/>
                  <a:pt x="3437" y="19599"/>
                  <a:pt x="3412" y="19673"/>
                </a:cubicBezTo>
                <a:cubicBezTo>
                  <a:pt x="3382" y="19758"/>
                  <a:pt x="3323" y="19838"/>
                  <a:pt x="3303" y="19933"/>
                </a:cubicBezTo>
                <a:cubicBezTo>
                  <a:pt x="3279" y="20023"/>
                  <a:pt x="3294" y="20118"/>
                  <a:pt x="3279" y="20209"/>
                </a:cubicBezTo>
                <a:cubicBezTo>
                  <a:pt x="3269" y="20299"/>
                  <a:pt x="3229" y="20383"/>
                  <a:pt x="3180" y="20458"/>
                </a:cubicBezTo>
                <a:cubicBezTo>
                  <a:pt x="3145" y="20495"/>
                  <a:pt x="3111" y="20558"/>
                  <a:pt x="3155" y="20590"/>
                </a:cubicBezTo>
                <a:cubicBezTo>
                  <a:pt x="3165" y="20601"/>
                  <a:pt x="3185" y="20601"/>
                  <a:pt x="3195" y="20606"/>
                </a:cubicBezTo>
                <a:cubicBezTo>
                  <a:pt x="3254" y="20627"/>
                  <a:pt x="3274" y="20691"/>
                  <a:pt x="3279" y="20744"/>
                </a:cubicBezTo>
                <a:cubicBezTo>
                  <a:pt x="3284" y="20802"/>
                  <a:pt x="3279" y="20861"/>
                  <a:pt x="3303" y="20908"/>
                </a:cubicBezTo>
                <a:cubicBezTo>
                  <a:pt x="3318" y="20951"/>
                  <a:pt x="3363" y="20982"/>
                  <a:pt x="3373" y="21030"/>
                </a:cubicBezTo>
                <a:cubicBezTo>
                  <a:pt x="3382" y="21088"/>
                  <a:pt x="3338" y="21141"/>
                  <a:pt x="3308" y="21189"/>
                </a:cubicBezTo>
                <a:cubicBezTo>
                  <a:pt x="3279" y="21242"/>
                  <a:pt x="3269" y="21316"/>
                  <a:pt x="3313" y="21348"/>
                </a:cubicBezTo>
                <a:cubicBezTo>
                  <a:pt x="3338" y="21369"/>
                  <a:pt x="3387" y="21369"/>
                  <a:pt x="3397" y="21401"/>
                </a:cubicBezTo>
                <a:cubicBezTo>
                  <a:pt x="3402" y="21412"/>
                  <a:pt x="3402" y="21428"/>
                  <a:pt x="3397" y="21438"/>
                </a:cubicBezTo>
                <a:cubicBezTo>
                  <a:pt x="3382" y="21486"/>
                  <a:pt x="3373" y="21544"/>
                  <a:pt x="3392" y="21592"/>
                </a:cubicBezTo>
                <a:lnTo>
                  <a:pt x="12960" y="21592"/>
                </a:lnTo>
                <a:cubicBezTo>
                  <a:pt x="13188" y="21592"/>
                  <a:pt x="13420" y="21587"/>
                  <a:pt x="13647" y="21576"/>
                </a:cubicBezTo>
                <a:cubicBezTo>
                  <a:pt x="13785" y="21571"/>
                  <a:pt x="13923" y="21565"/>
                  <a:pt x="14061" y="21555"/>
                </a:cubicBezTo>
                <a:cubicBezTo>
                  <a:pt x="14274" y="21544"/>
                  <a:pt x="14491" y="21523"/>
                  <a:pt x="14703" y="21502"/>
                </a:cubicBezTo>
                <a:cubicBezTo>
                  <a:pt x="14832" y="21491"/>
                  <a:pt x="14955" y="21475"/>
                  <a:pt x="15083" y="21459"/>
                </a:cubicBezTo>
                <a:cubicBezTo>
                  <a:pt x="15276" y="21433"/>
                  <a:pt x="15473" y="21406"/>
                  <a:pt x="15666" y="21375"/>
                </a:cubicBezTo>
                <a:cubicBezTo>
                  <a:pt x="15676" y="21375"/>
                  <a:pt x="15686" y="21369"/>
                  <a:pt x="15701" y="21369"/>
                </a:cubicBezTo>
                <a:cubicBezTo>
                  <a:pt x="15908" y="21332"/>
                  <a:pt x="16115" y="21295"/>
                  <a:pt x="16323" y="21253"/>
                </a:cubicBezTo>
                <a:cubicBezTo>
                  <a:pt x="16540" y="21210"/>
                  <a:pt x="16757" y="21163"/>
                  <a:pt x="16974" y="21110"/>
                </a:cubicBezTo>
                <a:cubicBezTo>
                  <a:pt x="17137" y="21067"/>
                  <a:pt x="17300" y="21025"/>
                  <a:pt x="17458" y="20982"/>
                </a:cubicBezTo>
                <a:cubicBezTo>
                  <a:pt x="17522" y="20967"/>
                  <a:pt x="17587" y="20945"/>
                  <a:pt x="17651" y="20929"/>
                </a:cubicBezTo>
                <a:cubicBezTo>
                  <a:pt x="17848" y="20871"/>
                  <a:pt x="18046" y="20808"/>
                  <a:pt x="18243" y="20744"/>
                </a:cubicBezTo>
                <a:cubicBezTo>
                  <a:pt x="18248" y="20691"/>
                  <a:pt x="18268" y="20627"/>
                  <a:pt x="18327" y="20606"/>
                </a:cubicBezTo>
                <a:cubicBezTo>
                  <a:pt x="18337" y="20601"/>
                  <a:pt x="18357" y="20601"/>
                  <a:pt x="18367" y="20590"/>
                </a:cubicBezTo>
                <a:cubicBezTo>
                  <a:pt x="18411" y="20558"/>
                  <a:pt x="18372" y="20495"/>
                  <a:pt x="18342" y="20458"/>
                </a:cubicBezTo>
                <a:cubicBezTo>
                  <a:pt x="18288" y="20383"/>
                  <a:pt x="18253" y="20299"/>
                  <a:pt x="18243" y="20209"/>
                </a:cubicBezTo>
                <a:cubicBezTo>
                  <a:pt x="18228" y="20118"/>
                  <a:pt x="18243" y="20023"/>
                  <a:pt x="18219" y="19933"/>
                </a:cubicBezTo>
                <a:cubicBezTo>
                  <a:pt x="18194" y="19838"/>
                  <a:pt x="18140" y="19758"/>
                  <a:pt x="18110" y="19673"/>
                </a:cubicBezTo>
                <a:cubicBezTo>
                  <a:pt x="18080" y="19599"/>
                  <a:pt x="18070" y="19519"/>
                  <a:pt x="18046" y="19451"/>
                </a:cubicBezTo>
                <a:cubicBezTo>
                  <a:pt x="18016" y="19376"/>
                  <a:pt x="17942" y="19297"/>
                  <a:pt x="17863" y="19292"/>
                </a:cubicBezTo>
                <a:cubicBezTo>
                  <a:pt x="17863" y="19292"/>
                  <a:pt x="17661" y="19228"/>
                  <a:pt x="17991" y="19170"/>
                </a:cubicBezTo>
                <a:cubicBezTo>
                  <a:pt x="18327" y="19117"/>
                  <a:pt x="18441" y="18905"/>
                  <a:pt x="18648" y="18608"/>
                </a:cubicBezTo>
                <a:cubicBezTo>
                  <a:pt x="18855" y="18311"/>
                  <a:pt x="18890" y="18454"/>
                  <a:pt x="19502" y="17574"/>
                </a:cubicBezTo>
                <a:cubicBezTo>
                  <a:pt x="20109" y="16694"/>
                  <a:pt x="21013" y="14383"/>
                  <a:pt x="21166" y="14102"/>
                </a:cubicBezTo>
                <a:cubicBezTo>
                  <a:pt x="21309" y="13816"/>
                  <a:pt x="21561" y="13143"/>
                  <a:pt x="21517" y="1293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6" name="Shape">
            <a:extLst>
              <a:ext uri="{FF2B5EF4-FFF2-40B4-BE49-F238E27FC236}">
                <a16:creationId xmlns:a16="http://schemas.microsoft.com/office/drawing/2014/main" id="{339BC41C-D24E-4DA3-BBF1-C0C3C64E9949}"/>
              </a:ext>
            </a:extLst>
          </p:cNvPr>
          <p:cNvSpPr/>
          <p:nvPr/>
        </p:nvSpPr>
        <p:spPr>
          <a:xfrm>
            <a:off x="4845772" y="1743409"/>
            <a:ext cx="141744" cy="169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2" h="21600" extrusionOk="0">
                <a:moveTo>
                  <a:pt x="20791" y="20841"/>
                </a:moveTo>
                <a:lnTo>
                  <a:pt x="20004" y="21088"/>
                </a:lnTo>
                <a:cubicBezTo>
                  <a:pt x="20004" y="21088"/>
                  <a:pt x="16071" y="20955"/>
                  <a:pt x="15711" y="21030"/>
                </a:cubicBezTo>
                <a:cubicBezTo>
                  <a:pt x="15329" y="21088"/>
                  <a:pt x="14452" y="21600"/>
                  <a:pt x="14452" y="21600"/>
                </a:cubicBezTo>
                <a:cubicBezTo>
                  <a:pt x="13801" y="21258"/>
                  <a:pt x="11823" y="21144"/>
                  <a:pt x="11171" y="21201"/>
                </a:cubicBezTo>
                <a:cubicBezTo>
                  <a:pt x="10519" y="21258"/>
                  <a:pt x="8114" y="21486"/>
                  <a:pt x="8114" y="21486"/>
                </a:cubicBezTo>
                <a:lnTo>
                  <a:pt x="7372" y="21030"/>
                </a:lnTo>
                <a:cubicBezTo>
                  <a:pt x="7372" y="21030"/>
                  <a:pt x="2562" y="15222"/>
                  <a:pt x="2203" y="13173"/>
                </a:cubicBezTo>
                <a:cubicBezTo>
                  <a:pt x="2180" y="13059"/>
                  <a:pt x="2158" y="12945"/>
                  <a:pt x="2113" y="12812"/>
                </a:cubicBezTo>
                <a:cubicBezTo>
                  <a:pt x="1641" y="10553"/>
                  <a:pt x="0" y="5751"/>
                  <a:pt x="0" y="5751"/>
                </a:cubicBezTo>
                <a:cubicBezTo>
                  <a:pt x="0" y="5675"/>
                  <a:pt x="112" y="5277"/>
                  <a:pt x="2719" y="4574"/>
                </a:cubicBezTo>
                <a:cubicBezTo>
                  <a:pt x="5552" y="3815"/>
                  <a:pt x="9418" y="0"/>
                  <a:pt x="9418" y="0"/>
                </a:cubicBezTo>
                <a:cubicBezTo>
                  <a:pt x="9935" y="911"/>
                  <a:pt x="11485" y="1443"/>
                  <a:pt x="12587" y="987"/>
                </a:cubicBezTo>
                <a:cubicBezTo>
                  <a:pt x="13194" y="740"/>
                  <a:pt x="13801" y="247"/>
                  <a:pt x="14475" y="380"/>
                </a:cubicBezTo>
                <a:cubicBezTo>
                  <a:pt x="14767" y="437"/>
                  <a:pt x="14992" y="607"/>
                  <a:pt x="15239" y="721"/>
                </a:cubicBezTo>
                <a:cubicBezTo>
                  <a:pt x="16026" y="1082"/>
                  <a:pt x="17082" y="1044"/>
                  <a:pt x="17802" y="588"/>
                </a:cubicBezTo>
                <a:cubicBezTo>
                  <a:pt x="18476" y="721"/>
                  <a:pt x="18813" y="1348"/>
                  <a:pt x="19038" y="1898"/>
                </a:cubicBezTo>
                <a:cubicBezTo>
                  <a:pt x="19645" y="3341"/>
                  <a:pt x="20229" y="4783"/>
                  <a:pt x="20589" y="6283"/>
                </a:cubicBezTo>
                <a:cubicBezTo>
                  <a:pt x="20768" y="7156"/>
                  <a:pt x="20858" y="8048"/>
                  <a:pt x="20903" y="8940"/>
                </a:cubicBezTo>
                <a:cubicBezTo>
                  <a:pt x="20948" y="10439"/>
                  <a:pt x="21196" y="11920"/>
                  <a:pt x="21398" y="13419"/>
                </a:cubicBezTo>
                <a:cubicBezTo>
                  <a:pt x="21600" y="15108"/>
                  <a:pt x="20454" y="19208"/>
                  <a:pt x="20454" y="19797"/>
                </a:cubicBezTo>
                <a:cubicBezTo>
                  <a:pt x="20454" y="20385"/>
                  <a:pt x="20791" y="20841"/>
                  <a:pt x="20791" y="20841"/>
                </a:cubicBezTo>
                <a:close/>
              </a:path>
            </a:pathLst>
          </a:custGeom>
          <a:solidFill>
            <a:srgbClr val="51C479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7" name="Shape">
            <a:extLst>
              <a:ext uri="{FF2B5EF4-FFF2-40B4-BE49-F238E27FC236}">
                <a16:creationId xmlns:a16="http://schemas.microsoft.com/office/drawing/2014/main" id="{364DF9C5-5333-43F5-8D91-0C7BB74BE4C3}"/>
              </a:ext>
            </a:extLst>
          </p:cNvPr>
          <p:cNvSpPr/>
          <p:nvPr/>
        </p:nvSpPr>
        <p:spPr>
          <a:xfrm>
            <a:off x="5206688" y="1743409"/>
            <a:ext cx="141746" cy="169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2" h="21600" extrusionOk="0">
                <a:moveTo>
                  <a:pt x="19219" y="13173"/>
                </a:moveTo>
                <a:cubicBezTo>
                  <a:pt x="18860" y="15222"/>
                  <a:pt x="14027" y="21030"/>
                  <a:pt x="14027" y="21030"/>
                </a:cubicBezTo>
                <a:lnTo>
                  <a:pt x="13308" y="21486"/>
                </a:lnTo>
                <a:cubicBezTo>
                  <a:pt x="13308" y="21486"/>
                  <a:pt x="10881" y="21258"/>
                  <a:pt x="10251" y="21201"/>
                </a:cubicBezTo>
                <a:cubicBezTo>
                  <a:pt x="9577" y="21144"/>
                  <a:pt x="7622" y="21258"/>
                  <a:pt x="6947" y="21600"/>
                </a:cubicBezTo>
                <a:cubicBezTo>
                  <a:pt x="6947" y="21600"/>
                  <a:pt x="6093" y="21088"/>
                  <a:pt x="5711" y="21030"/>
                </a:cubicBezTo>
                <a:cubicBezTo>
                  <a:pt x="5351" y="20955"/>
                  <a:pt x="1418" y="21088"/>
                  <a:pt x="1418" y="21088"/>
                </a:cubicBezTo>
                <a:lnTo>
                  <a:pt x="609" y="20841"/>
                </a:lnTo>
                <a:cubicBezTo>
                  <a:pt x="609" y="20841"/>
                  <a:pt x="968" y="20385"/>
                  <a:pt x="968" y="19797"/>
                </a:cubicBezTo>
                <a:cubicBezTo>
                  <a:pt x="968" y="19208"/>
                  <a:pt x="-178" y="15108"/>
                  <a:pt x="24" y="13419"/>
                </a:cubicBezTo>
                <a:cubicBezTo>
                  <a:pt x="204" y="11920"/>
                  <a:pt x="474" y="10439"/>
                  <a:pt x="519" y="8940"/>
                </a:cubicBezTo>
                <a:cubicBezTo>
                  <a:pt x="541" y="8048"/>
                  <a:pt x="631" y="7156"/>
                  <a:pt x="833" y="6283"/>
                </a:cubicBezTo>
                <a:cubicBezTo>
                  <a:pt x="1193" y="4783"/>
                  <a:pt x="1778" y="3341"/>
                  <a:pt x="2362" y="1898"/>
                </a:cubicBezTo>
                <a:cubicBezTo>
                  <a:pt x="2609" y="1348"/>
                  <a:pt x="2946" y="721"/>
                  <a:pt x="3621" y="588"/>
                </a:cubicBezTo>
                <a:cubicBezTo>
                  <a:pt x="3643" y="607"/>
                  <a:pt x="3688" y="626"/>
                  <a:pt x="3711" y="645"/>
                </a:cubicBezTo>
                <a:cubicBezTo>
                  <a:pt x="4430" y="1044"/>
                  <a:pt x="5419" y="1063"/>
                  <a:pt x="6183" y="721"/>
                </a:cubicBezTo>
                <a:cubicBezTo>
                  <a:pt x="6408" y="607"/>
                  <a:pt x="6655" y="437"/>
                  <a:pt x="6925" y="380"/>
                </a:cubicBezTo>
                <a:cubicBezTo>
                  <a:pt x="7622" y="247"/>
                  <a:pt x="8206" y="740"/>
                  <a:pt x="8835" y="987"/>
                </a:cubicBezTo>
                <a:cubicBezTo>
                  <a:pt x="9937" y="1443"/>
                  <a:pt x="11487" y="911"/>
                  <a:pt x="12004" y="0"/>
                </a:cubicBezTo>
                <a:cubicBezTo>
                  <a:pt x="12004" y="0"/>
                  <a:pt x="15848" y="3815"/>
                  <a:pt x="18702" y="4574"/>
                </a:cubicBezTo>
                <a:cubicBezTo>
                  <a:pt x="21309" y="5277"/>
                  <a:pt x="21422" y="5675"/>
                  <a:pt x="21422" y="5751"/>
                </a:cubicBezTo>
                <a:cubicBezTo>
                  <a:pt x="21422" y="5751"/>
                  <a:pt x="19579" y="11123"/>
                  <a:pt x="19219" y="13173"/>
                </a:cubicBezTo>
                <a:close/>
              </a:path>
            </a:pathLst>
          </a:custGeom>
          <a:solidFill>
            <a:srgbClr val="51C479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8" name="Shape">
            <a:extLst>
              <a:ext uri="{FF2B5EF4-FFF2-40B4-BE49-F238E27FC236}">
                <a16:creationId xmlns:a16="http://schemas.microsoft.com/office/drawing/2014/main" id="{6B99774F-E5BA-47CF-9E85-51E9EE164585}"/>
              </a:ext>
            </a:extLst>
          </p:cNvPr>
          <p:cNvSpPr/>
          <p:nvPr/>
        </p:nvSpPr>
        <p:spPr>
          <a:xfrm>
            <a:off x="4723935" y="1025409"/>
            <a:ext cx="981859" cy="589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1578" y="0"/>
                </a:lnTo>
                <a:cubicBezTo>
                  <a:pt x="5985" y="0"/>
                  <a:pt x="1292" y="6410"/>
                  <a:pt x="0" y="15061"/>
                </a:cubicBezTo>
                <a:cubicBezTo>
                  <a:pt x="2476" y="15186"/>
                  <a:pt x="4805" y="15885"/>
                  <a:pt x="6963" y="17353"/>
                </a:cubicBezTo>
                <a:cubicBezTo>
                  <a:pt x="6954" y="17249"/>
                  <a:pt x="6946" y="17145"/>
                  <a:pt x="6939" y="17042"/>
                </a:cubicBezTo>
                <a:cubicBezTo>
                  <a:pt x="6929" y="16912"/>
                  <a:pt x="6919" y="16781"/>
                  <a:pt x="6939" y="16655"/>
                </a:cubicBezTo>
                <a:cubicBezTo>
                  <a:pt x="6946" y="16612"/>
                  <a:pt x="6952" y="16574"/>
                  <a:pt x="6955" y="16530"/>
                </a:cubicBezTo>
                <a:cubicBezTo>
                  <a:pt x="6959" y="16481"/>
                  <a:pt x="6955" y="16432"/>
                  <a:pt x="6955" y="16383"/>
                </a:cubicBezTo>
                <a:cubicBezTo>
                  <a:pt x="6946" y="16230"/>
                  <a:pt x="6975" y="16083"/>
                  <a:pt x="6972" y="15931"/>
                </a:cubicBezTo>
                <a:cubicBezTo>
                  <a:pt x="6972" y="15843"/>
                  <a:pt x="6972" y="15756"/>
                  <a:pt x="6985" y="15674"/>
                </a:cubicBezTo>
                <a:cubicBezTo>
                  <a:pt x="6991" y="15604"/>
                  <a:pt x="7008" y="15538"/>
                  <a:pt x="7034" y="15478"/>
                </a:cubicBezTo>
                <a:cubicBezTo>
                  <a:pt x="7076" y="15353"/>
                  <a:pt x="7142" y="15249"/>
                  <a:pt x="7204" y="15146"/>
                </a:cubicBezTo>
                <a:cubicBezTo>
                  <a:pt x="7315" y="14966"/>
                  <a:pt x="7436" y="14775"/>
                  <a:pt x="7590" y="14715"/>
                </a:cubicBezTo>
                <a:cubicBezTo>
                  <a:pt x="7574" y="14721"/>
                  <a:pt x="7557" y="14726"/>
                  <a:pt x="7541" y="14726"/>
                </a:cubicBezTo>
                <a:cubicBezTo>
                  <a:pt x="7610" y="14633"/>
                  <a:pt x="7701" y="14574"/>
                  <a:pt x="7793" y="14568"/>
                </a:cubicBezTo>
                <a:cubicBezTo>
                  <a:pt x="7763" y="14563"/>
                  <a:pt x="7731" y="14552"/>
                  <a:pt x="7698" y="14546"/>
                </a:cubicBezTo>
                <a:cubicBezTo>
                  <a:pt x="7796" y="14497"/>
                  <a:pt x="7901" y="14475"/>
                  <a:pt x="8002" y="14486"/>
                </a:cubicBezTo>
                <a:cubicBezTo>
                  <a:pt x="7953" y="14470"/>
                  <a:pt x="7901" y="14454"/>
                  <a:pt x="7845" y="14437"/>
                </a:cubicBezTo>
                <a:cubicBezTo>
                  <a:pt x="7950" y="14426"/>
                  <a:pt x="8048" y="14432"/>
                  <a:pt x="8153" y="14443"/>
                </a:cubicBezTo>
                <a:cubicBezTo>
                  <a:pt x="8094" y="14410"/>
                  <a:pt x="8032" y="14383"/>
                  <a:pt x="7973" y="14372"/>
                </a:cubicBezTo>
                <a:cubicBezTo>
                  <a:pt x="8051" y="14361"/>
                  <a:pt x="8130" y="14383"/>
                  <a:pt x="8208" y="14410"/>
                </a:cubicBezTo>
                <a:cubicBezTo>
                  <a:pt x="8287" y="14383"/>
                  <a:pt x="8369" y="14361"/>
                  <a:pt x="8447" y="14372"/>
                </a:cubicBezTo>
                <a:cubicBezTo>
                  <a:pt x="8388" y="14383"/>
                  <a:pt x="8326" y="14410"/>
                  <a:pt x="8267" y="14443"/>
                </a:cubicBezTo>
                <a:cubicBezTo>
                  <a:pt x="8372" y="14432"/>
                  <a:pt x="8470" y="14426"/>
                  <a:pt x="8575" y="14437"/>
                </a:cubicBezTo>
                <a:cubicBezTo>
                  <a:pt x="8519" y="14454"/>
                  <a:pt x="8467" y="14470"/>
                  <a:pt x="8415" y="14486"/>
                </a:cubicBezTo>
                <a:cubicBezTo>
                  <a:pt x="8519" y="14475"/>
                  <a:pt x="8621" y="14497"/>
                  <a:pt x="8722" y="14546"/>
                </a:cubicBezTo>
                <a:cubicBezTo>
                  <a:pt x="8686" y="14552"/>
                  <a:pt x="8657" y="14563"/>
                  <a:pt x="8624" y="14568"/>
                </a:cubicBezTo>
                <a:cubicBezTo>
                  <a:pt x="8719" y="14574"/>
                  <a:pt x="8807" y="14633"/>
                  <a:pt x="8876" y="14726"/>
                </a:cubicBezTo>
                <a:cubicBezTo>
                  <a:pt x="8863" y="14726"/>
                  <a:pt x="8846" y="14721"/>
                  <a:pt x="8830" y="14715"/>
                </a:cubicBezTo>
                <a:cubicBezTo>
                  <a:pt x="8984" y="14775"/>
                  <a:pt x="9105" y="14966"/>
                  <a:pt x="9213" y="15146"/>
                </a:cubicBezTo>
                <a:cubicBezTo>
                  <a:pt x="9275" y="15249"/>
                  <a:pt x="9340" y="15353"/>
                  <a:pt x="9386" y="15478"/>
                </a:cubicBezTo>
                <a:cubicBezTo>
                  <a:pt x="9409" y="15538"/>
                  <a:pt x="9429" y="15604"/>
                  <a:pt x="9435" y="15674"/>
                </a:cubicBezTo>
                <a:cubicBezTo>
                  <a:pt x="9448" y="15756"/>
                  <a:pt x="9448" y="15843"/>
                  <a:pt x="9448" y="15931"/>
                </a:cubicBezTo>
                <a:cubicBezTo>
                  <a:pt x="9445" y="16083"/>
                  <a:pt x="9471" y="16230"/>
                  <a:pt x="9462" y="16383"/>
                </a:cubicBezTo>
                <a:cubicBezTo>
                  <a:pt x="9462" y="16432"/>
                  <a:pt x="9458" y="16481"/>
                  <a:pt x="9462" y="16530"/>
                </a:cubicBezTo>
                <a:cubicBezTo>
                  <a:pt x="9465" y="16574"/>
                  <a:pt x="9471" y="16612"/>
                  <a:pt x="9481" y="16655"/>
                </a:cubicBezTo>
                <a:cubicBezTo>
                  <a:pt x="9501" y="16781"/>
                  <a:pt x="9491" y="16912"/>
                  <a:pt x="9481" y="17042"/>
                </a:cubicBezTo>
                <a:cubicBezTo>
                  <a:pt x="9465" y="17228"/>
                  <a:pt x="9452" y="17418"/>
                  <a:pt x="9439" y="17604"/>
                </a:cubicBezTo>
                <a:cubicBezTo>
                  <a:pt x="9439" y="17626"/>
                  <a:pt x="9439" y="17642"/>
                  <a:pt x="9435" y="17664"/>
                </a:cubicBezTo>
                <a:cubicBezTo>
                  <a:pt x="9465" y="17664"/>
                  <a:pt x="9498" y="17691"/>
                  <a:pt x="9504" y="17751"/>
                </a:cubicBezTo>
                <a:cubicBezTo>
                  <a:pt x="9507" y="17778"/>
                  <a:pt x="9507" y="17805"/>
                  <a:pt x="9504" y="17833"/>
                </a:cubicBezTo>
                <a:cubicBezTo>
                  <a:pt x="9481" y="18127"/>
                  <a:pt x="9448" y="18416"/>
                  <a:pt x="9409" y="18705"/>
                </a:cubicBezTo>
                <a:cubicBezTo>
                  <a:pt x="9399" y="18781"/>
                  <a:pt x="9380" y="18879"/>
                  <a:pt x="9324" y="18890"/>
                </a:cubicBezTo>
                <a:cubicBezTo>
                  <a:pt x="9318" y="18890"/>
                  <a:pt x="9311" y="18890"/>
                  <a:pt x="9304" y="18885"/>
                </a:cubicBezTo>
                <a:cubicBezTo>
                  <a:pt x="9304" y="18890"/>
                  <a:pt x="9304" y="18890"/>
                  <a:pt x="9301" y="18895"/>
                </a:cubicBezTo>
                <a:cubicBezTo>
                  <a:pt x="9289" y="19031"/>
                  <a:pt x="9290" y="19170"/>
                  <a:pt x="9285" y="19309"/>
                </a:cubicBezTo>
                <a:cubicBezTo>
                  <a:pt x="9944" y="19981"/>
                  <a:pt x="10584" y="20743"/>
                  <a:pt x="11205" y="21600"/>
                </a:cubicBezTo>
                <a:cubicBezTo>
                  <a:pt x="11231" y="20210"/>
                  <a:pt x="11731" y="18897"/>
                  <a:pt x="13296" y="18285"/>
                </a:cubicBezTo>
                <a:cubicBezTo>
                  <a:pt x="17389" y="16683"/>
                  <a:pt x="14363" y="13898"/>
                  <a:pt x="13990" y="7063"/>
                </a:cubicBezTo>
                <a:cubicBezTo>
                  <a:pt x="13617" y="229"/>
                  <a:pt x="21600" y="0"/>
                  <a:pt x="21600" y="0"/>
                </a:cubicBezTo>
                <a:close/>
              </a:path>
            </a:pathLst>
          </a:custGeom>
          <a:solidFill>
            <a:schemeClr val="accent3">
              <a:alpha val="37117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9" name="+123 456 789">
            <a:extLst>
              <a:ext uri="{FF2B5EF4-FFF2-40B4-BE49-F238E27FC236}">
                <a16:creationId xmlns:a16="http://schemas.microsoft.com/office/drawing/2014/main" id="{9039EE3D-8A17-4C36-8260-27DC1E95F526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130" name="www.yourwebsite.com">
            <a:extLst>
              <a:ext uri="{FF2B5EF4-FFF2-40B4-BE49-F238E27FC236}">
                <a16:creationId xmlns:a16="http://schemas.microsoft.com/office/drawing/2014/main" id="{41C0D7E3-09CC-490F-B475-FA5B380DDCCE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131" name="CONTACT US">
            <a:extLst>
              <a:ext uri="{FF2B5EF4-FFF2-40B4-BE49-F238E27FC236}">
                <a16:creationId xmlns:a16="http://schemas.microsoft.com/office/drawing/2014/main" id="{0F4FC4A6-6D76-42FF-B477-D3DDB79F2343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58380384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9C231E5-6E2A-5A42-B464-1D70DECCA28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461DA639-815C-4A12-AED3-DC6BA9A6049F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solidFill>
            <a:srgbClr val="8FC0A9"/>
          </a:soli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F4D12B2A-6B63-4813-9190-EEE66D2BBC88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7AEC8037-71E9-41B8-820D-C73E4F0CD07B}"/>
              </a:ext>
            </a:extLst>
          </p:cNvPr>
          <p:cNvSpPr/>
          <p:nvPr/>
        </p:nvSpPr>
        <p:spPr>
          <a:xfrm>
            <a:off x="4954230" y="1660270"/>
            <a:ext cx="531876" cy="442087"/>
          </a:xfrm>
          <a:custGeom>
            <a:avLst/>
            <a:gdLst>
              <a:gd name="connsiteX0" fmla="*/ 400050 w 531876"/>
              <a:gd name="connsiteY0" fmla="*/ 147320 h 442087"/>
              <a:gd name="connsiteX1" fmla="*/ 400050 w 531876"/>
              <a:gd name="connsiteY1" fmla="*/ 146177 h 442087"/>
              <a:gd name="connsiteX2" fmla="*/ 335788 w 531876"/>
              <a:gd name="connsiteY2" fmla="*/ 47879 h 442087"/>
              <a:gd name="connsiteX3" fmla="*/ 269367 w 531876"/>
              <a:gd name="connsiteY3" fmla="*/ 27178 h 442087"/>
              <a:gd name="connsiteX4" fmla="*/ 242189 w 531876"/>
              <a:gd name="connsiteY4" fmla="*/ 0 h 442087"/>
              <a:gd name="connsiteX5" fmla="*/ 193548 w 531876"/>
              <a:gd name="connsiteY5" fmla="*/ 71628 h 442087"/>
              <a:gd name="connsiteX6" fmla="*/ 130048 w 531876"/>
              <a:gd name="connsiteY6" fmla="*/ 72771 h 442087"/>
              <a:gd name="connsiteX7" fmla="*/ 65278 w 531876"/>
              <a:gd name="connsiteY7" fmla="*/ 92075 h 442087"/>
              <a:gd name="connsiteX8" fmla="*/ 41275 w 531876"/>
              <a:gd name="connsiteY8" fmla="*/ 130175 h 442087"/>
              <a:gd name="connsiteX9" fmla="*/ 21971 w 531876"/>
              <a:gd name="connsiteY9" fmla="*/ 216789 h 442087"/>
              <a:gd name="connsiteX10" fmla="*/ 0 w 531876"/>
              <a:gd name="connsiteY10" fmla="*/ 302006 h 442087"/>
              <a:gd name="connsiteX11" fmla="*/ 246507 w 531876"/>
              <a:gd name="connsiteY11" fmla="*/ 442087 h 442087"/>
              <a:gd name="connsiteX12" fmla="*/ 246507 w 531876"/>
              <a:gd name="connsiteY12" fmla="*/ 442087 h 442087"/>
              <a:gd name="connsiteX13" fmla="*/ 246507 w 531876"/>
              <a:gd name="connsiteY13" fmla="*/ 442087 h 442087"/>
              <a:gd name="connsiteX14" fmla="*/ 246507 w 531876"/>
              <a:gd name="connsiteY14" fmla="*/ 442087 h 442087"/>
              <a:gd name="connsiteX15" fmla="*/ 531876 w 531876"/>
              <a:gd name="connsiteY15" fmla="*/ 271526 h 442087"/>
              <a:gd name="connsiteX16" fmla="*/ 520828 w 531876"/>
              <a:gd name="connsiteY16" fmla="*/ 268097 h 442087"/>
              <a:gd name="connsiteX17" fmla="*/ 400050 w 531876"/>
              <a:gd name="connsiteY17" fmla="*/ 147320 h 442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31876" h="442087">
                <a:moveTo>
                  <a:pt x="400050" y="147320"/>
                </a:moveTo>
                <a:lnTo>
                  <a:pt x="400050" y="146177"/>
                </a:lnTo>
                <a:cubicBezTo>
                  <a:pt x="387350" y="108077"/>
                  <a:pt x="371856" y="65913"/>
                  <a:pt x="335788" y="47879"/>
                </a:cubicBezTo>
                <a:cubicBezTo>
                  <a:pt x="314961" y="37465"/>
                  <a:pt x="290576" y="36830"/>
                  <a:pt x="269367" y="27178"/>
                </a:cubicBezTo>
                <a:cubicBezTo>
                  <a:pt x="257411" y="21572"/>
                  <a:pt x="247795" y="11956"/>
                  <a:pt x="242189" y="0"/>
                </a:cubicBezTo>
                <a:cubicBezTo>
                  <a:pt x="233156" y="28035"/>
                  <a:pt x="216276" y="52893"/>
                  <a:pt x="193548" y="71628"/>
                </a:cubicBezTo>
                <a:cubicBezTo>
                  <a:pt x="178054" y="82550"/>
                  <a:pt x="150623" y="78486"/>
                  <a:pt x="130048" y="72771"/>
                </a:cubicBezTo>
                <a:cubicBezTo>
                  <a:pt x="106545" y="66416"/>
                  <a:pt x="81468" y="73890"/>
                  <a:pt x="65278" y="92075"/>
                </a:cubicBezTo>
                <a:cubicBezTo>
                  <a:pt x="55163" y="103314"/>
                  <a:pt x="47045" y="116200"/>
                  <a:pt x="41275" y="130175"/>
                </a:cubicBezTo>
                <a:cubicBezTo>
                  <a:pt x="30995" y="158053"/>
                  <a:pt x="24502" y="187184"/>
                  <a:pt x="21971" y="216789"/>
                </a:cubicBezTo>
                <a:cubicBezTo>
                  <a:pt x="18639" y="246077"/>
                  <a:pt x="11244" y="274758"/>
                  <a:pt x="0" y="302006"/>
                </a:cubicBezTo>
                <a:cubicBezTo>
                  <a:pt x="77344" y="356722"/>
                  <a:pt x="159915" y="403645"/>
                  <a:pt x="246507" y="442087"/>
                </a:cubicBezTo>
                <a:lnTo>
                  <a:pt x="246507" y="442087"/>
                </a:lnTo>
                <a:lnTo>
                  <a:pt x="246507" y="442087"/>
                </a:lnTo>
                <a:lnTo>
                  <a:pt x="246507" y="442087"/>
                </a:lnTo>
                <a:cubicBezTo>
                  <a:pt x="358013" y="390525"/>
                  <a:pt x="455423" y="334518"/>
                  <a:pt x="531876" y="271526"/>
                </a:cubicBezTo>
                <a:lnTo>
                  <a:pt x="520828" y="268097"/>
                </a:lnTo>
                <a:cubicBezTo>
                  <a:pt x="463284" y="249939"/>
                  <a:pt x="418209" y="204863"/>
                  <a:pt x="400050" y="147320"/>
                </a:cubicBezTo>
                <a:close/>
              </a:path>
            </a:pathLst>
          </a:custGeom>
          <a:solidFill>
            <a:srgbClr val="8FC0A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74F5E4F9-A6B4-41CB-A77B-CADE30E218C5}"/>
              </a:ext>
            </a:extLst>
          </p:cNvPr>
          <p:cNvSpPr/>
          <p:nvPr/>
        </p:nvSpPr>
        <p:spPr>
          <a:xfrm>
            <a:off x="5111965" y="1802892"/>
            <a:ext cx="177545" cy="177545"/>
          </a:xfrm>
          <a:custGeom>
            <a:avLst/>
            <a:gdLst>
              <a:gd name="connsiteX0" fmla="*/ 177546 w 177545"/>
              <a:gd name="connsiteY0" fmla="*/ 58547 h 177545"/>
              <a:gd name="connsiteX1" fmla="*/ 118999 w 177545"/>
              <a:gd name="connsiteY1" fmla="*/ 58547 h 177545"/>
              <a:gd name="connsiteX2" fmla="*/ 118999 w 177545"/>
              <a:gd name="connsiteY2" fmla="*/ 0 h 177545"/>
              <a:gd name="connsiteX3" fmla="*/ 58547 w 177545"/>
              <a:gd name="connsiteY3" fmla="*/ 0 h 177545"/>
              <a:gd name="connsiteX4" fmla="*/ 58547 w 177545"/>
              <a:gd name="connsiteY4" fmla="*/ 58547 h 177545"/>
              <a:gd name="connsiteX5" fmla="*/ 0 w 177545"/>
              <a:gd name="connsiteY5" fmla="*/ 58547 h 177545"/>
              <a:gd name="connsiteX6" fmla="*/ 0 w 177545"/>
              <a:gd name="connsiteY6" fmla="*/ 118999 h 177545"/>
              <a:gd name="connsiteX7" fmla="*/ 58547 w 177545"/>
              <a:gd name="connsiteY7" fmla="*/ 118999 h 177545"/>
              <a:gd name="connsiteX8" fmla="*/ 58547 w 177545"/>
              <a:gd name="connsiteY8" fmla="*/ 177546 h 177545"/>
              <a:gd name="connsiteX9" fmla="*/ 118999 w 177545"/>
              <a:gd name="connsiteY9" fmla="*/ 177546 h 177545"/>
              <a:gd name="connsiteX10" fmla="*/ 118999 w 177545"/>
              <a:gd name="connsiteY10" fmla="*/ 118999 h 177545"/>
              <a:gd name="connsiteX11" fmla="*/ 177546 w 177545"/>
              <a:gd name="connsiteY11" fmla="*/ 118999 h 177545"/>
              <a:gd name="connsiteX12" fmla="*/ 177546 w 177545"/>
              <a:gd name="connsiteY12" fmla="*/ 58547 h 17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7545" h="177545">
                <a:moveTo>
                  <a:pt x="177546" y="58547"/>
                </a:moveTo>
                <a:lnTo>
                  <a:pt x="118999" y="58547"/>
                </a:lnTo>
                <a:lnTo>
                  <a:pt x="118999" y="0"/>
                </a:lnTo>
                <a:lnTo>
                  <a:pt x="58547" y="0"/>
                </a:lnTo>
                <a:lnTo>
                  <a:pt x="58547" y="58547"/>
                </a:lnTo>
                <a:lnTo>
                  <a:pt x="0" y="58547"/>
                </a:lnTo>
                <a:lnTo>
                  <a:pt x="0" y="118999"/>
                </a:lnTo>
                <a:lnTo>
                  <a:pt x="58547" y="118999"/>
                </a:lnTo>
                <a:lnTo>
                  <a:pt x="58547" y="177546"/>
                </a:lnTo>
                <a:lnTo>
                  <a:pt x="118999" y="177546"/>
                </a:lnTo>
                <a:lnTo>
                  <a:pt x="118999" y="118999"/>
                </a:lnTo>
                <a:lnTo>
                  <a:pt x="177546" y="118999"/>
                </a:lnTo>
                <a:lnTo>
                  <a:pt x="177546" y="58547"/>
                </a:lnTo>
                <a:close/>
              </a:path>
            </a:pathLst>
          </a:custGeom>
          <a:solidFill>
            <a:srgbClr val="FAF3D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FD0C0192-CAB4-43CC-B067-2B3F8851D5A3}"/>
              </a:ext>
            </a:extLst>
          </p:cNvPr>
          <p:cNvSpPr/>
          <p:nvPr/>
        </p:nvSpPr>
        <p:spPr>
          <a:xfrm>
            <a:off x="5192434" y="1485264"/>
            <a:ext cx="472615" cy="446024"/>
          </a:xfrm>
          <a:custGeom>
            <a:avLst/>
            <a:gdLst>
              <a:gd name="connsiteX0" fmla="*/ 308659 w 472615"/>
              <a:gd name="connsiteY0" fmla="*/ 152146 h 446024"/>
              <a:gd name="connsiteX1" fmla="*/ 242111 w 472615"/>
              <a:gd name="connsiteY1" fmla="*/ 107950 h 446024"/>
              <a:gd name="connsiteX2" fmla="*/ 140511 w 472615"/>
              <a:gd name="connsiteY2" fmla="*/ 7112 h 446024"/>
              <a:gd name="connsiteX3" fmla="*/ 131748 w 472615"/>
              <a:gd name="connsiteY3" fmla="*/ 3302 h 446024"/>
              <a:gd name="connsiteX4" fmla="*/ 122477 w 472615"/>
              <a:gd name="connsiteY4" fmla="*/ 12700 h 446024"/>
              <a:gd name="connsiteX5" fmla="*/ 120445 w 472615"/>
              <a:gd name="connsiteY5" fmla="*/ 40894 h 446024"/>
              <a:gd name="connsiteX6" fmla="*/ 63041 w 472615"/>
              <a:gd name="connsiteY6" fmla="*/ 0 h 446024"/>
              <a:gd name="connsiteX7" fmla="*/ 89711 w 472615"/>
              <a:gd name="connsiteY7" fmla="*/ 49403 h 446024"/>
              <a:gd name="connsiteX8" fmla="*/ 43991 w 472615"/>
              <a:gd name="connsiteY8" fmla="*/ 84201 h 446024"/>
              <a:gd name="connsiteX9" fmla="*/ 13637 w 472615"/>
              <a:gd name="connsiteY9" fmla="*/ 135001 h 446024"/>
              <a:gd name="connsiteX10" fmla="*/ 4240 w 472615"/>
              <a:gd name="connsiteY10" fmla="*/ 146177 h 446024"/>
              <a:gd name="connsiteX11" fmla="*/ 30529 w 472615"/>
              <a:gd name="connsiteY11" fmla="*/ 201676 h 446024"/>
              <a:gd name="connsiteX12" fmla="*/ 96950 w 472615"/>
              <a:gd name="connsiteY12" fmla="*/ 222377 h 446024"/>
              <a:gd name="connsiteX13" fmla="*/ 161212 w 472615"/>
              <a:gd name="connsiteY13" fmla="*/ 320675 h 446024"/>
              <a:gd name="connsiteX14" fmla="*/ 161212 w 472615"/>
              <a:gd name="connsiteY14" fmla="*/ 321818 h 446024"/>
              <a:gd name="connsiteX15" fmla="*/ 282497 w 472615"/>
              <a:gd name="connsiteY15" fmla="*/ 442595 h 446024"/>
              <a:gd name="connsiteX16" fmla="*/ 293673 w 472615"/>
              <a:gd name="connsiteY16" fmla="*/ 446024 h 446024"/>
              <a:gd name="connsiteX17" fmla="*/ 472616 w 472615"/>
              <a:gd name="connsiteY17" fmla="*/ 132588 h 446024"/>
              <a:gd name="connsiteX18" fmla="*/ 472616 w 472615"/>
              <a:gd name="connsiteY18" fmla="*/ 115697 h 446024"/>
              <a:gd name="connsiteX19" fmla="*/ 392352 w 472615"/>
              <a:gd name="connsiteY19" fmla="*/ 134366 h 446024"/>
              <a:gd name="connsiteX20" fmla="*/ 308659 w 472615"/>
              <a:gd name="connsiteY20" fmla="*/ 152146 h 44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72615" h="446024">
                <a:moveTo>
                  <a:pt x="308659" y="152146"/>
                </a:moveTo>
                <a:cubicBezTo>
                  <a:pt x="282116" y="147066"/>
                  <a:pt x="261288" y="126746"/>
                  <a:pt x="242111" y="107950"/>
                </a:cubicBezTo>
                <a:lnTo>
                  <a:pt x="140511" y="7112"/>
                </a:lnTo>
                <a:cubicBezTo>
                  <a:pt x="138197" y="4750"/>
                  <a:pt x="135053" y="3383"/>
                  <a:pt x="131748" y="3302"/>
                </a:cubicBezTo>
                <a:cubicBezTo>
                  <a:pt x="125271" y="3302"/>
                  <a:pt x="123493" y="8255"/>
                  <a:pt x="122477" y="12700"/>
                </a:cubicBezTo>
                <a:cubicBezTo>
                  <a:pt x="120215" y="21916"/>
                  <a:pt x="119528" y="31449"/>
                  <a:pt x="120445" y="40894"/>
                </a:cubicBezTo>
                <a:cubicBezTo>
                  <a:pt x="103770" y="24103"/>
                  <a:pt x="84358" y="10274"/>
                  <a:pt x="63041" y="0"/>
                </a:cubicBezTo>
                <a:lnTo>
                  <a:pt x="89711" y="49403"/>
                </a:lnTo>
                <a:cubicBezTo>
                  <a:pt x="69772" y="50673"/>
                  <a:pt x="54150" y="67056"/>
                  <a:pt x="43991" y="84201"/>
                </a:cubicBezTo>
                <a:cubicBezTo>
                  <a:pt x="35573" y="102094"/>
                  <a:pt x="25406" y="119110"/>
                  <a:pt x="13637" y="135001"/>
                </a:cubicBezTo>
                <a:cubicBezTo>
                  <a:pt x="10199" y="138458"/>
                  <a:pt x="7056" y="142197"/>
                  <a:pt x="4240" y="146177"/>
                </a:cubicBezTo>
                <a:cubicBezTo>
                  <a:pt x="-8460" y="165862"/>
                  <a:pt x="9447" y="192024"/>
                  <a:pt x="30529" y="201676"/>
                </a:cubicBezTo>
                <a:cubicBezTo>
                  <a:pt x="51611" y="211328"/>
                  <a:pt x="76122" y="211963"/>
                  <a:pt x="96950" y="222377"/>
                </a:cubicBezTo>
                <a:cubicBezTo>
                  <a:pt x="133018" y="240411"/>
                  <a:pt x="149020" y="282321"/>
                  <a:pt x="161212" y="320675"/>
                </a:cubicBezTo>
                <a:lnTo>
                  <a:pt x="161212" y="321818"/>
                </a:lnTo>
                <a:cubicBezTo>
                  <a:pt x="179471" y="379480"/>
                  <a:pt x="224759" y="424578"/>
                  <a:pt x="282497" y="442595"/>
                </a:cubicBezTo>
                <a:lnTo>
                  <a:pt x="293673" y="446024"/>
                </a:lnTo>
                <a:cubicBezTo>
                  <a:pt x="401369" y="357124"/>
                  <a:pt x="467536" y="254889"/>
                  <a:pt x="472616" y="132588"/>
                </a:cubicBezTo>
                <a:cubicBezTo>
                  <a:pt x="472616" y="127000"/>
                  <a:pt x="472616" y="121285"/>
                  <a:pt x="472616" y="115697"/>
                </a:cubicBezTo>
                <a:cubicBezTo>
                  <a:pt x="445198" y="118610"/>
                  <a:pt x="418241" y="124880"/>
                  <a:pt x="392352" y="134366"/>
                </a:cubicBezTo>
                <a:cubicBezTo>
                  <a:pt x="365682" y="144780"/>
                  <a:pt x="337361" y="157607"/>
                  <a:pt x="308659" y="152146"/>
                </a:cubicBezTo>
                <a:close/>
              </a:path>
            </a:pathLst>
          </a:custGeom>
          <a:solidFill>
            <a:srgbClr val="FAF3D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AFCE90ED-E1E1-4C52-BE8E-2DA74E2C261D}"/>
              </a:ext>
            </a:extLst>
          </p:cNvPr>
          <p:cNvSpPr/>
          <p:nvPr/>
        </p:nvSpPr>
        <p:spPr>
          <a:xfrm>
            <a:off x="4753063" y="1485196"/>
            <a:ext cx="447637" cy="476445"/>
          </a:xfrm>
          <a:custGeom>
            <a:avLst/>
            <a:gdLst>
              <a:gd name="connsiteX0" fmla="*/ 427101 w 447637"/>
              <a:gd name="connsiteY0" fmla="*/ 110177 h 476445"/>
              <a:gd name="connsiteX1" fmla="*/ 336804 w 447637"/>
              <a:gd name="connsiteY1" fmla="*/ 63949 h 476445"/>
              <a:gd name="connsiteX2" fmla="*/ 274955 w 447637"/>
              <a:gd name="connsiteY2" fmla="*/ 5656 h 476445"/>
              <a:gd name="connsiteX3" fmla="*/ 151511 w 447637"/>
              <a:gd name="connsiteY3" fmla="*/ 15943 h 476445"/>
              <a:gd name="connsiteX4" fmla="*/ 75311 w 447637"/>
              <a:gd name="connsiteY4" fmla="*/ 69537 h 476445"/>
              <a:gd name="connsiteX5" fmla="*/ 77851 w 447637"/>
              <a:gd name="connsiteY5" fmla="*/ 112082 h 476445"/>
              <a:gd name="connsiteX6" fmla="*/ 140208 w 447637"/>
              <a:gd name="connsiteY6" fmla="*/ 211396 h 476445"/>
              <a:gd name="connsiteX7" fmla="*/ 191008 w 447637"/>
              <a:gd name="connsiteY7" fmla="*/ 184091 h 476445"/>
              <a:gd name="connsiteX8" fmla="*/ 196850 w 447637"/>
              <a:gd name="connsiteY8" fmla="*/ 61663 h 476445"/>
              <a:gd name="connsiteX9" fmla="*/ 208407 w 447637"/>
              <a:gd name="connsiteY9" fmla="*/ 176725 h 476445"/>
              <a:gd name="connsiteX10" fmla="*/ 119507 w 447637"/>
              <a:gd name="connsiteY10" fmla="*/ 208602 h 476445"/>
              <a:gd name="connsiteX11" fmla="*/ 77343 w 447637"/>
              <a:gd name="connsiteY11" fmla="*/ 112082 h 476445"/>
              <a:gd name="connsiteX12" fmla="*/ 0 w 447637"/>
              <a:gd name="connsiteY12" fmla="*/ 230065 h 476445"/>
              <a:gd name="connsiteX13" fmla="*/ 199771 w 447637"/>
              <a:gd name="connsiteY13" fmla="*/ 476445 h 476445"/>
              <a:gd name="connsiteX14" fmla="*/ 221742 w 447637"/>
              <a:gd name="connsiteY14" fmla="*/ 391228 h 476445"/>
              <a:gd name="connsiteX15" fmla="*/ 241046 w 447637"/>
              <a:gd name="connsiteY15" fmla="*/ 304614 h 476445"/>
              <a:gd name="connsiteX16" fmla="*/ 265049 w 447637"/>
              <a:gd name="connsiteY16" fmla="*/ 266514 h 476445"/>
              <a:gd name="connsiteX17" fmla="*/ 329819 w 447637"/>
              <a:gd name="connsiteY17" fmla="*/ 247210 h 476445"/>
              <a:gd name="connsiteX18" fmla="*/ 393319 w 447637"/>
              <a:gd name="connsiteY18" fmla="*/ 246067 h 476445"/>
              <a:gd name="connsiteX19" fmla="*/ 427101 w 447637"/>
              <a:gd name="connsiteY19" fmla="*/ 110177 h 476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47637" h="476445">
                <a:moveTo>
                  <a:pt x="427101" y="110177"/>
                </a:moveTo>
                <a:cubicBezTo>
                  <a:pt x="392176" y="90492"/>
                  <a:pt x="361569" y="100398"/>
                  <a:pt x="336804" y="63949"/>
                </a:cubicBezTo>
                <a:cubicBezTo>
                  <a:pt x="320294" y="39692"/>
                  <a:pt x="307467" y="10355"/>
                  <a:pt x="274955" y="5656"/>
                </a:cubicBezTo>
                <a:cubicBezTo>
                  <a:pt x="236855" y="-59"/>
                  <a:pt x="186055" y="-7044"/>
                  <a:pt x="151511" y="15943"/>
                </a:cubicBezTo>
                <a:cubicBezTo>
                  <a:pt x="119126" y="37533"/>
                  <a:pt x="86233" y="50741"/>
                  <a:pt x="75311" y="69537"/>
                </a:cubicBezTo>
                <a:cubicBezTo>
                  <a:pt x="64389" y="88333"/>
                  <a:pt x="77851" y="112082"/>
                  <a:pt x="77851" y="112082"/>
                </a:cubicBezTo>
                <a:cubicBezTo>
                  <a:pt x="106553" y="112082"/>
                  <a:pt x="124206" y="195521"/>
                  <a:pt x="140208" y="211396"/>
                </a:cubicBezTo>
                <a:cubicBezTo>
                  <a:pt x="154305" y="225747"/>
                  <a:pt x="187706" y="210253"/>
                  <a:pt x="191008" y="184091"/>
                </a:cubicBezTo>
                <a:cubicBezTo>
                  <a:pt x="197612" y="138498"/>
                  <a:pt x="173736" y="90365"/>
                  <a:pt x="196850" y="61663"/>
                </a:cubicBezTo>
                <a:cubicBezTo>
                  <a:pt x="194945" y="99763"/>
                  <a:pt x="208788" y="142562"/>
                  <a:pt x="208407" y="176725"/>
                </a:cubicBezTo>
                <a:cubicBezTo>
                  <a:pt x="207391" y="234764"/>
                  <a:pt x="146812" y="257624"/>
                  <a:pt x="119507" y="208602"/>
                </a:cubicBezTo>
                <a:cubicBezTo>
                  <a:pt x="105537" y="183202"/>
                  <a:pt x="100584" y="130624"/>
                  <a:pt x="77343" y="112082"/>
                </a:cubicBezTo>
                <a:cubicBezTo>
                  <a:pt x="62738" y="173423"/>
                  <a:pt x="35560" y="208856"/>
                  <a:pt x="0" y="230065"/>
                </a:cubicBezTo>
                <a:cubicBezTo>
                  <a:pt x="31242" y="323664"/>
                  <a:pt x="101600" y="404563"/>
                  <a:pt x="199771" y="476445"/>
                </a:cubicBezTo>
                <a:cubicBezTo>
                  <a:pt x="211015" y="449197"/>
                  <a:pt x="218410" y="420516"/>
                  <a:pt x="221742" y="391228"/>
                </a:cubicBezTo>
                <a:cubicBezTo>
                  <a:pt x="224274" y="361623"/>
                  <a:pt x="230766" y="332492"/>
                  <a:pt x="241046" y="304614"/>
                </a:cubicBezTo>
                <a:cubicBezTo>
                  <a:pt x="246816" y="290638"/>
                  <a:pt x="254934" y="277753"/>
                  <a:pt x="265049" y="266514"/>
                </a:cubicBezTo>
                <a:cubicBezTo>
                  <a:pt x="281239" y="248329"/>
                  <a:pt x="306316" y="240855"/>
                  <a:pt x="329819" y="247210"/>
                </a:cubicBezTo>
                <a:cubicBezTo>
                  <a:pt x="350901" y="252925"/>
                  <a:pt x="378333" y="256989"/>
                  <a:pt x="393319" y="246067"/>
                </a:cubicBezTo>
                <a:cubicBezTo>
                  <a:pt x="428244" y="222826"/>
                  <a:pt x="475234" y="137228"/>
                  <a:pt x="427101" y="110177"/>
                </a:cubicBezTo>
                <a:close/>
              </a:path>
            </a:pathLst>
          </a:custGeom>
          <a:solidFill>
            <a:srgbClr val="FAF3D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4BC71FDA-DD03-4507-8167-780512727FAC}"/>
              </a:ext>
            </a:extLst>
          </p:cNvPr>
          <p:cNvSpPr/>
          <p:nvPr/>
        </p:nvSpPr>
        <p:spPr>
          <a:xfrm>
            <a:off x="5486615" y="1930400"/>
            <a:ext cx="1651" cy="1397"/>
          </a:xfrm>
          <a:custGeom>
            <a:avLst/>
            <a:gdLst>
              <a:gd name="connsiteX0" fmla="*/ 127 w 1651"/>
              <a:gd name="connsiteY0" fmla="*/ 1397 h 1397"/>
              <a:gd name="connsiteX1" fmla="*/ 1651 w 1651"/>
              <a:gd name="connsiteY1" fmla="*/ 0 h 1397"/>
              <a:gd name="connsiteX2" fmla="*/ 0 w 1651"/>
              <a:gd name="connsiteY2" fmla="*/ 1397 h 1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" h="1397">
                <a:moveTo>
                  <a:pt x="127" y="1397"/>
                </a:moveTo>
                <a:lnTo>
                  <a:pt x="1651" y="0"/>
                </a:lnTo>
                <a:lnTo>
                  <a:pt x="0" y="1397"/>
                </a:lnTo>
                <a:close/>
              </a:path>
            </a:pathLst>
          </a:custGeom>
          <a:solidFill>
            <a:srgbClr val="5E9595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6091F8BE-1ECC-4E50-9BFE-EBE7139522B3}"/>
              </a:ext>
            </a:extLst>
          </p:cNvPr>
          <p:cNvSpPr/>
          <p:nvPr/>
        </p:nvSpPr>
        <p:spPr>
          <a:xfrm>
            <a:off x="5523953" y="1889251"/>
            <a:ext cx="10032" cy="9652"/>
          </a:xfrm>
          <a:custGeom>
            <a:avLst/>
            <a:gdLst>
              <a:gd name="connsiteX0" fmla="*/ 10033 w 10032"/>
              <a:gd name="connsiteY0" fmla="*/ 0 h 9652"/>
              <a:gd name="connsiteX1" fmla="*/ 0 w 10032"/>
              <a:gd name="connsiteY1" fmla="*/ 9652 h 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32" h="9652">
                <a:moveTo>
                  <a:pt x="10033" y="0"/>
                </a:moveTo>
                <a:lnTo>
                  <a:pt x="0" y="9652"/>
                </a:lnTo>
                <a:close/>
              </a:path>
            </a:pathLst>
          </a:custGeom>
          <a:solidFill>
            <a:srgbClr val="5E9595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45244F48-F2C2-4C14-8CB0-EC613EA66AC6}"/>
              </a:ext>
            </a:extLst>
          </p:cNvPr>
          <p:cNvSpPr/>
          <p:nvPr/>
        </p:nvSpPr>
        <p:spPr>
          <a:xfrm>
            <a:off x="5665811" y="1601469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  <a:gd name="connsiteX2" fmla="*/ 0 w 12700"/>
              <a:gd name="connsiteY2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5E9595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B95F742-B225-47EA-931A-C041D3388318}"/>
              </a:ext>
            </a:extLst>
          </p:cNvPr>
          <p:cNvSpPr/>
          <p:nvPr/>
        </p:nvSpPr>
        <p:spPr>
          <a:xfrm>
            <a:off x="4735489" y="1399593"/>
            <a:ext cx="930450" cy="315668"/>
          </a:xfrm>
          <a:custGeom>
            <a:avLst/>
            <a:gdLst>
              <a:gd name="connsiteX0" fmla="*/ 465249 w 930450"/>
              <a:gd name="connsiteY0" fmla="*/ 177620 h 315668"/>
              <a:gd name="connsiteX1" fmla="*/ 16939 w 930450"/>
              <a:gd name="connsiteY1" fmla="*/ 123899 h 315668"/>
              <a:gd name="connsiteX2" fmla="*/ 302 w 930450"/>
              <a:gd name="connsiteY2" fmla="*/ 218768 h 315668"/>
              <a:gd name="connsiteX3" fmla="*/ 18082 w 930450"/>
              <a:gd name="connsiteY3" fmla="*/ 315669 h 315668"/>
              <a:gd name="connsiteX4" fmla="*/ 95425 w 930450"/>
              <a:gd name="connsiteY4" fmla="*/ 197685 h 315668"/>
              <a:gd name="connsiteX5" fmla="*/ 92885 w 930450"/>
              <a:gd name="connsiteY5" fmla="*/ 155141 h 315668"/>
              <a:gd name="connsiteX6" fmla="*/ 169085 w 930450"/>
              <a:gd name="connsiteY6" fmla="*/ 101546 h 315668"/>
              <a:gd name="connsiteX7" fmla="*/ 292529 w 930450"/>
              <a:gd name="connsiteY7" fmla="*/ 91260 h 315668"/>
              <a:gd name="connsiteX8" fmla="*/ 354378 w 930450"/>
              <a:gd name="connsiteY8" fmla="*/ 149553 h 315668"/>
              <a:gd name="connsiteX9" fmla="*/ 444675 w 930450"/>
              <a:gd name="connsiteY9" fmla="*/ 195781 h 315668"/>
              <a:gd name="connsiteX10" fmla="*/ 464995 w 930450"/>
              <a:gd name="connsiteY10" fmla="*/ 227658 h 315668"/>
              <a:gd name="connsiteX11" fmla="*/ 470837 w 930450"/>
              <a:gd name="connsiteY11" fmla="*/ 221181 h 315668"/>
              <a:gd name="connsiteX12" fmla="*/ 501190 w 930450"/>
              <a:gd name="connsiteY12" fmla="*/ 170381 h 315668"/>
              <a:gd name="connsiteX13" fmla="*/ 546910 w 930450"/>
              <a:gd name="connsiteY13" fmla="*/ 135583 h 315668"/>
              <a:gd name="connsiteX14" fmla="*/ 520240 w 930450"/>
              <a:gd name="connsiteY14" fmla="*/ 86180 h 315668"/>
              <a:gd name="connsiteX15" fmla="*/ 577644 w 930450"/>
              <a:gd name="connsiteY15" fmla="*/ 127074 h 315668"/>
              <a:gd name="connsiteX16" fmla="*/ 579549 w 930450"/>
              <a:gd name="connsiteY16" fmla="*/ 99007 h 315668"/>
              <a:gd name="connsiteX17" fmla="*/ 588820 w 930450"/>
              <a:gd name="connsiteY17" fmla="*/ 89609 h 315668"/>
              <a:gd name="connsiteX18" fmla="*/ 597583 w 930450"/>
              <a:gd name="connsiteY18" fmla="*/ 93419 h 315668"/>
              <a:gd name="connsiteX19" fmla="*/ 699183 w 930450"/>
              <a:gd name="connsiteY19" fmla="*/ 194257 h 315668"/>
              <a:gd name="connsiteX20" fmla="*/ 765731 w 930450"/>
              <a:gd name="connsiteY20" fmla="*/ 238452 h 315668"/>
              <a:gd name="connsiteX21" fmla="*/ 850186 w 930450"/>
              <a:gd name="connsiteY21" fmla="*/ 221181 h 315668"/>
              <a:gd name="connsiteX22" fmla="*/ 930450 w 930450"/>
              <a:gd name="connsiteY22" fmla="*/ 202512 h 315668"/>
              <a:gd name="connsiteX23" fmla="*/ 913559 w 930450"/>
              <a:gd name="connsiteY23" fmla="*/ 124407 h 315668"/>
              <a:gd name="connsiteX24" fmla="*/ 465249 w 930450"/>
              <a:gd name="connsiteY24" fmla="*/ 177620 h 31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930450" h="315668">
                <a:moveTo>
                  <a:pt x="465249" y="177620"/>
                </a:moveTo>
                <a:cubicBezTo>
                  <a:pt x="430070" y="-25580"/>
                  <a:pt x="101394" y="-69015"/>
                  <a:pt x="16939" y="123899"/>
                </a:cubicBezTo>
                <a:cubicBezTo>
                  <a:pt x="4265" y="153849"/>
                  <a:pt x="-1424" y="186292"/>
                  <a:pt x="302" y="218768"/>
                </a:cubicBezTo>
                <a:cubicBezTo>
                  <a:pt x="1639" y="251744"/>
                  <a:pt x="7625" y="284366"/>
                  <a:pt x="18082" y="315669"/>
                </a:cubicBezTo>
                <a:cubicBezTo>
                  <a:pt x="53642" y="294460"/>
                  <a:pt x="80820" y="259027"/>
                  <a:pt x="95425" y="197685"/>
                </a:cubicBezTo>
                <a:cubicBezTo>
                  <a:pt x="95425" y="197685"/>
                  <a:pt x="82725" y="173556"/>
                  <a:pt x="92885" y="155141"/>
                </a:cubicBezTo>
                <a:cubicBezTo>
                  <a:pt x="103045" y="136726"/>
                  <a:pt x="136700" y="123137"/>
                  <a:pt x="169085" y="101546"/>
                </a:cubicBezTo>
                <a:cubicBezTo>
                  <a:pt x="203756" y="78560"/>
                  <a:pt x="253921" y="85545"/>
                  <a:pt x="292529" y="91260"/>
                </a:cubicBezTo>
                <a:cubicBezTo>
                  <a:pt x="325041" y="95959"/>
                  <a:pt x="337868" y="125296"/>
                  <a:pt x="354378" y="149553"/>
                </a:cubicBezTo>
                <a:cubicBezTo>
                  <a:pt x="379778" y="186002"/>
                  <a:pt x="409750" y="176096"/>
                  <a:pt x="444675" y="195781"/>
                </a:cubicBezTo>
                <a:cubicBezTo>
                  <a:pt x="456424" y="202264"/>
                  <a:pt x="464077" y="214270"/>
                  <a:pt x="464995" y="227658"/>
                </a:cubicBezTo>
                <a:cubicBezTo>
                  <a:pt x="466900" y="225499"/>
                  <a:pt x="468932" y="223467"/>
                  <a:pt x="470837" y="221181"/>
                </a:cubicBezTo>
                <a:cubicBezTo>
                  <a:pt x="482606" y="205290"/>
                  <a:pt x="492773" y="188274"/>
                  <a:pt x="501190" y="170381"/>
                </a:cubicBezTo>
                <a:cubicBezTo>
                  <a:pt x="511350" y="153235"/>
                  <a:pt x="526590" y="136853"/>
                  <a:pt x="546910" y="135583"/>
                </a:cubicBezTo>
                <a:lnTo>
                  <a:pt x="520240" y="86180"/>
                </a:lnTo>
                <a:cubicBezTo>
                  <a:pt x="541558" y="96453"/>
                  <a:pt x="560970" y="110282"/>
                  <a:pt x="577644" y="127074"/>
                </a:cubicBezTo>
                <a:cubicBezTo>
                  <a:pt x="576700" y="117677"/>
                  <a:pt x="577344" y="108189"/>
                  <a:pt x="579549" y="99007"/>
                </a:cubicBezTo>
                <a:cubicBezTo>
                  <a:pt x="580565" y="94562"/>
                  <a:pt x="582343" y="89735"/>
                  <a:pt x="588820" y="89609"/>
                </a:cubicBezTo>
                <a:cubicBezTo>
                  <a:pt x="592126" y="89689"/>
                  <a:pt x="595269" y="91056"/>
                  <a:pt x="597583" y="93419"/>
                </a:cubicBezTo>
                <a:lnTo>
                  <a:pt x="699183" y="194257"/>
                </a:lnTo>
                <a:cubicBezTo>
                  <a:pt x="718360" y="213307"/>
                  <a:pt x="739188" y="233373"/>
                  <a:pt x="765731" y="238452"/>
                </a:cubicBezTo>
                <a:cubicBezTo>
                  <a:pt x="794433" y="243914"/>
                  <a:pt x="822754" y="231086"/>
                  <a:pt x="850186" y="221181"/>
                </a:cubicBezTo>
                <a:cubicBezTo>
                  <a:pt x="876075" y="211694"/>
                  <a:pt x="903032" y="205424"/>
                  <a:pt x="930450" y="202512"/>
                </a:cubicBezTo>
                <a:cubicBezTo>
                  <a:pt x="929933" y="175628"/>
                  <a:pt x="924196" y="149101"/>
                  <a:pt x="913559" y="124407"/>
                </a:cubicBezTo>
                <a:cubicBezTo>
                  <a:pt x="829231" y="-69015"/>
                  <a:pt x="500555" y="-25454"/>
                  <a:pt x="465249" y="177620"/>
                </a:cubicBezTo>
                <a:close/>
              </a:path>
            </a:pathLst>
          </a:custGeom>
          <a:solidFill>
            <a:srgbClr val="68B0A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AE5E1DD-B4D7-4794-A18B-9B868F0184A2}"/>
              </a:ext>
            </a:extLst>
          </p:cNvPr>
          <p:cNvSpPr/>
          <p:nvPr/>
        </p:nvSpPr>
        <p:spPr>
          <a:xfrm>
            <a:off x="4831422" y="1546860"/>
            <a:ext cx="130555" cy="173699"/>
          </a:xfrm>
          <a:custGeom>
            <a:avLst/>
            <a:gdLst>
              <a:gd name="connsiteX0" fmla="*/ 41656 w 130555"/>
              <a:gd name="connsiteY0" fmla="*/ 146939 h 173699"/>
              <a:gd name="connsiteX1" fmla="*/ 130556 w 130555"/>
              <a:gd name="connsiteY1" fmla="*/ 115062 h 173699"/>
              <a:gd name="connsiteX2" fmla="*/ 118999 w 130555"/>
              <a:gd name="connsiteY2" fmla="*/ 0 h 173699"/>
              <a:gd name="connsiteX3" fmla="*/ 113157 w 130555"/>
              <a:gd name="connsiteY3" fmla="*/ 122428 h 173699"/>
              <a:gd name="connsiteX4" fmla="*/ 62357 w 130555"/>
              <a:gd name="connsiteY4" fmla="*/ 149733 h 173699"/>
              <a:gd name="connsiteX5" fmla="*/ 0 w 130555"/>
              <a:gd name="connsiteY5" fmla="*/ 50419 h 173699"/>
              <a:gd name="connsiteX6" fmla="*/ 41656 w 130555"/>
              <a:gd name="connsiteY6" fmla="*/ 146939 h 17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555" h="173699">
                <a:moveTo>
                  <a:pt x="41656" y="146939"/>
                </a:moveTo>
                <a:cubicBezTo>
                  <a:pt x="68834" y="195961"/>
                  <a:pt x="129413" y="173101"/>
                  <a:pt x="130556" y="115062"/>
                </a:cubicBezTo>
                <a:cubicBezTo>
                  <a:pt x="130556" y="80899"/>
                  <a:pt x="117094" y="38227"/>
                  <a:pt x="118999" y="0"/>
                </a:cubicBezTo>
                <a:cubicBezTo>
                  <a:pt x="95885" y="28702"/>
                  <a:pt x="119761" y="76200"/>
                  <a:pt x="113157" y="122428"/>
                </a:cubicBezTo>
                <a:cubicBezTo>
                  <a:pt x="109474" y="148590"/>
                  <a:pt x="76073" y="164084"/>
                  <a:pt x="62357" y="149733"/>
                </a:cubicBezTo>
                <a:cubicBezTo>
                  <a:pt x="46355" y="133858"/>
                  <a:pt x="28702" y="51054"/>
                  <a:pt x="0" y="50419"/>
                </a:cubicBezTo>
                <a:cubicBezTo>
                  <a:pt x="22733" y="68961"/>
                  <a:pt x="27686" y="122174"/>
                  <a:pt x="41656" y="146939"/>
                </a:cubicBezTo>
                <a:close/>
              </a:path>
            </a:pathLst>
          </a:custGeom>
          <a:solidFill>
            <a:srgbClr val="68B0A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ED6C38B-9400-471F-B77B-445BCD6C20D3}"/>
              </a:ext>
            </a:extLst>
          </p:cNvPr>
          <p:cNvSpPr txBox="1"/>
          <p:nvPr/>
        </p:nvSpPr>
        <p:spPr>
          <a:xfrm>
            <a:off x="4460113" y="2090293"/>
            <a:ext cx="1503680" cy="408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rgbClr val="68B0AB"/>
                </a:solidFill>
                <a:effectLst/>
                <a:uFillTx/>
                <a:latin typeface="Poppins"/>
                <a:ea typeface="+mn-ea"/>
                <a:cs typeface="Poppins"/>
                <a:sym typeface="Poppins"/>
                <a:rtl val="0"/>
              </a:rPr>
              <a:t>Brand Name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BCF905F-B5BA-464C-90C6-688FC7350DED}"/>
              </a:ext>
            </a:extLst>
          </p:cNvPr>
          <p:cNvSpPr txBox="1"/>
          <p:nvPr/>
        </p:nvSpPr>
        <p:spPr>
          <a:xfrm>
            <a:off x="4777613" y="2362708"/>
            <a:ext cx="868680" cy="218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spc="0" normalizeH="0" baseline="0" dirty="0">
                <a:ln>
                  <a:noFill/>
                </a:ln>
                <a:solidFill>
                  <a:srgbClr val="8FC0A9"/>
                </a:solidFill>
                <a:effectLst/>
                <a:uFillTx/>
                <a:latin typeface="Poppins"/>
                <a:ea typeface="+mn-ea"/>
                <a:cs typeface="Poppins"/>
                <a:sym typeface="Poppins"/>
                <a:rtl val="0"/>
              </a:rPr>
              <a:t>Animal and Pet</a:t>
            </a: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AB436F9-3E15-44BF-BF19-43D255C396F1}"/>
              </a:ext>
            </a:extLst>
          </p:cNvPr>
          <p:cNvSpPr/>
          <p:nvPr/>
        </p:nvSpPr>
        <p:spPr>
          <a:xfrm>
            <a:off x="0" y="1961164"/>
            <a:ext cx="10414000" cy="2001235"/>
          </a:xfrm>
          <a:custGeom>
            <a:avLst/>
            <a:gdLst>
              <a:gd name="connsiteX0" fmla="*/ 10325100 w 10414000"/>
              <a:gd name="connsiteY0" fmla="*/ 130525 h 2001235"/>
              <a:gd name="connsiteX1" fmla="*/ 9526143 w 10414000"/>
              <a:gd name="connsiteY1" fmla="*/ 477 h 2001235"/>
              <a:gd name="connsiteX2" fmla="*/ 7113144 w 10414000"/>
              <a:gd name="connsiteY2" fmla="*/ 1820514 h 2001235"/>
              <a:gd name="connsiteX3" fmla="*/ 6932407 w 10414000"/>
              <a:gd name="connsiteY3" fmla="*/ 1919373 h 2001235"/>
              <a:gd name="connsiteX4" fmla="*/ 6874891 w 10414000"/>
              <a:gd name="connsiteY4" fmla="*/ 1886935 h 2001235"/>
              <a:gd name="connsiteX5" fmla="*/ 3534791 w 10414000"/>
              <a:gd name="connsiteY5" fmla="*/ 1873346 h 2001235"/>
              <a:gd name="connsiteX6" fmla="*/ 3327619 w 10414000"/>
              <a:gd name="connsiteY6" fmla="*/ 1862736 h 2001235"/>
              <a:gd name="connsiteX7" fmla="*/ 3296031 w 10414000"/>
              <a:gd name="connsiteY7" fmla="*/ 1806671 h 2001235"/>
              <a:gd name="connsiteX8" fmla="*/ 180967 w 10414000"/>
              <a:gd name="connsiteY8" fmla="*/ 101661 h 2001235"/>
              <a:gd name="connsiteX9" fmla="*/ 88900 w 10414000"/>
              <a:gd name="connsiteY9" fmla="*/ 130525 h 2001235"/>
              <a:gd name="connsiteX10" fmla="*/ 0 w 10414000"/>
              <a:gd name="connsiteY10" fmla="*/ 211678 h 2001235"/>
              <a:gd name="connsiteX11" fmla="*/ 0 w 10414000"/>
              <a:gd name="connsiteY11" fmla="*/ 2001235 h 2001235"/>
              <a:gd name="connsiteX12" fmla="*/ 10414000 w 10414000"/>
              <a:gd name="connsiteY12" fmla="*/ 2001235 h 2001235"/>
              <a:gd name="connsiteX13" fmla="*/ 10414000 w 10414000"/>
              <a:gd name="connsiteY13" fmla="*/ 211678 h 2001235"/>
              <a:gd name="connsiteX14" fmla="*/ 10325100 w 10414000"/>
              <a:gd name="connsiteY14" fmla="*/ 130525 h 2001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414000" h="2001235">
                <a:moveTo>
                  <a:pt x="10325100" y="130525"/>
                </a:moveTo>
                <a:cubicBezTo>
                  <a:pt x="10067599" y="44124"/>
                  <a:pt x="9797753" y="200"/>
                  <a:pt x="9526143" y="477"/>
                </a:cubicBezTo>
                <a:cubicBezTo>
                  <a:pt x="8379460" y="477"/>
                  <a:pt x="7412482" y="769843"/>
                  <a:pt x="7113144" y="1820514"/>
                </a:cubicBezTo>
                <a:cubicBezTo>
                  <a:pt x="7090533" y="1897722"/>
                  <a:pt x="7009615" y="1941983"/>
                  <a:pt x="6932407" y="1919373"/>
                </a:cubicBezTo>
                <a:cubicBezTo>
                  <a:pt x="6911005" y="1913105"/>
                  <a:pt x="6891328" y="1902008"/>
                  <a:pt x="6874891" y="1886935"/>
                </a:cubicBezTo>
                <a:cubicBezTo>
                  <a:pt x="5926781" y="1034192"/>
                  <a:pt x="4489809" y="1028346"/>
                  <a:pt x="3534791" y="1873346"/>
                </a:cubicBezTo>
                <a:cubicBezTo>
                  <a:pt x="3474652" y="1927625"/>
                  <a:pt x="3381898" y="1922875"/>
                  <a:pt x="3327619" y="1862736"/>
                </a:cubicBezTo>
                <a:cubicBezTo>
                  <a:pt x="3313070" y="1846616"/>
                  <a:pt x="3302281" y="1827467"/>
                  <a:pt x="3296031" y="1806671"/>
                </a:cubicBezTo>
                <a:cubicBezTo>
                  <a:pt x="2906656" y="475644"/>
                  <a:pt x="1511994" y="-287715"/>
                  <a:pt x="180967" y="101661"/>
                </a:cubicBezTo>
                <a:cubicBezTo>
                  <a:pt x="150096" y="110692"/>
                  <a:pt x="119402" y="120315"/>
                  <a:pt x="88900" y="130525"/>
                </a:cubicBezTo>
                <a:cubicBezTo>
                  <a:pt x="49097" y="143741"/>
                  <a:pt x="16780" y="173241"/>
                  <a:pt x="0" y="211678"/>
                </a:cubicBezTo>
                <a:lnTo>
                  <a:pt x="0" y="2001235"/>
                </a:lnTo>
                <a:lnTo>
                  <a:pt x="10414000" y="2001235"/>
                </a:lnTo>
                <a:lnTo>
                  <a:pt x="10414000" y="211678"/>
                </a:lnTo>
                <a:cubicBezTo>
                  <a:pt x="10397220" y="173241"/>
                  <a:pt x="10364904" y="143741"/>
                  <a:pt x="10325100" y="130525"/>
                </a:cubicBezTo>
                <a:close/>
              </a:path>
            </a:pathLst>
          </a:custGeom>
          <a:solidFill>
            <a:srgbClr val="8FC0A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6ADC0EB8-C0D2-4BA8-B54F-F137DB173E94}"/>
              </a:ext>
            </a:extLst>
          </p:cNvPr>
          <p:cNvSpPr/>
          <p:nvPr/>
        </p:nvSpPr>
        <p:spPr>
          <a:xfrm>
            <a:off x="836167" y="2587244"/>
            <a:ext cx="1055242" cy="1055242"/>
          </a:xfrm>
          <a:custGeom>
            <a:avLst/>
            <a:gdLst>
              <a:gd name="connsiteX0" fmla="*/ 1055243 w 1055242"/>
              <a:gd name="connsiteY0" fmla="*/ 347853 h 1055242"/>
              <a:gd name="connsiteX1" fmla="*/ 707390 w 1055242"/>
              <a:gd name="connsiteY1" fmla="*/ 347853 h 1055242"/>
              <a:gd name="connsiteX2" fmla="*/ 707390 w 1055242"/>
              <a:gd name="connsiteY2" fmla="*/ 0 h 1055242"/>
              <a:gd name="connsiteX3" fmla="*/ 347726 w 1055242"/>
              <a:gd name="connsiteY3" fmla="*/ 0 h 1055242"/>
              <a:gd name="connsiteX4" fmla="*/ 347726 w 1055242"/>
              <a:gd name="connsiteY4" fmla="*/ 347853 h 1055242"/>
              <a:gd name="connsiteX5" fmla="*/ 0 w 1055242"/>
              <a:gd name="connsiteY5" fmla="*/ 347853 h 1055242"/>
              <a:gd name="connsiteX6" fmla="*/ 0 w 1055242"/>
              <a:gd name="connsiteY6" fmla="*/ 707390 h 1055242"/>
              <a:gd name="connsiteX7" fmla="*/ 347726 w 1055242"/>
              <a:gd name="connsiteY7" fmla="*/ 707390 h 1055242"/>
              <a:gd name="connsiteX8" fmla="*/ 347726 w 1055242"/>
              <a:gd name="connsiteY8" fmla="*/ 1055243 h 1055242"/>
              <a:gd name="connsiteX9" fmla="*/ 707390 w 1055242"/>
              <a:gd name="connsiteY9" fmla="*/ 1055243 h 1055242"/>
              <a:gd name="connsiteX10" fmla="*/ 707390 w 1055242"/>
              <a:gd name="connsiteY10" fmla="*/ 707390 h 1055242"/>
              <a:gd name="connsiteX11" fmla="*/ 1055243 w 1055242"/>
              <a:gd name="connsiteY11" fmla="*/ 707390 h 1055242"/>
              <a:gd name="connsiteX12" fmla="*/ 1055243 w 1055242"/>
              <a:gd name="connsiteY12" fmla="*/ 347853 h 1055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55242" h="1055242">
                <a:moveTo>
                  <a:pt x="1055243" y="347853"/>
                </a:moveTo>
                <a:lnTo>
                  <a:pt x="707390" y="347853"/>
                </a:lnTo>
                <a:lnTo>
                  <a:pt x="707390" y="0"/>
                </a:lnTo>
                <a:lnTo>
                  <a:pt x="347726" y="0"/>
                </a:lnTo>
                <a:lnTo>
                  <a:pt x="347726" y="347853"/>
                </a:lnTo>
                <a:lnTo>
                  <a:pt x="0" y="347853"/>
                </a:lnTo>
                <a:lnTo>
                  <a:pt x="0" y="707390"/>
                </a:lnTo>
                <a:lnTo>
                  <a:pt x="347726" y="707390"/>
                </a:lnTo>
                <a:lnTo>
                  <a:pt x="347726" y="1055243"/>
                </a:lnTo>
                <a:lnTo>
                  <a:pt x="707390" y="1055243"/>
                </a:lnTo>
                <a:lnTo>
                  <a:pt x="707390" y="707390"/>
                </a:lnTo>
                <a:lnTo>
                  <a:pt x="1055243" y="707390"/>
                </a:lnTo>
                <a:lnTo>
                  <a:pt x="1055243" y="347853"/>
                </a:lnTo>
                <a:close/>
              </a:path>
            </a:pathLst>
          </a:custGeom>
          <a:solidFill>
            <a:srgbClr val="FAF3D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1A6AA49-CBC4-4757-B6B9-68356680DC20}"/>
              </a:ext>
            </a:extLst>
          </p:cNvPr>
          <p:cNvSpPr txBox="1"/>
          <p:nvPr/>
        </p:nvSpPr>
        <p:spPr>
          <a:xfrm>
            <a:off x="8159115" y="505333"/>
            <a:ext cx="1909572" cy="3073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22" normalizeH="0" baseline="0" dirty="0">
                <a:ln>
                  <a:noFill/>
                </a:ln>
                <a:solidFill>
                  <a:srgbClr val="8FC0A9"/>
                </a:solidFill>
                <a:effectLst/>
                <a:uFillTx/>
                <a:latin typeface="Poppins"/>
                <a:ea typeface="+mn-ea"/>
                <a:cs typeface="Poppins"/>
                <a:sym typeface="Poppins"/>
                <a:rtl val="0"/>
              </a:rPr>
              <a:t>www.yourwebsite.com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D9C608D3-86F4-492E-B1A9-689BAD7856F4}"/>
              </a:ext>
            </a:extLst>
          </p:cNvPr>
          <p:cNvSpPr/>
          <p:nvPr/>
        </p:nvSpPr>
        <p:spPr>
          <a:xfrm>
            <a:off x="6688201" y="523112"/>
            <a:ext cx="1490598" cy="295783"/>
          </a:xfrm>
          <a:custGeom>
            <a:avLst/>
            <a:gdLst>
              <a:gd name="connsiteX0" fmla="*/ 1343025 w 1490598"/>
              <a:gd name="connsiteY0" fmla="*/ 295783 h 295783"/>
              <a:gd name="connsiteX1" fmla="*/ 147955 w 1490598"/>
              <a:gd name="connsiteY1" fmla="*/ 295783 h 295783"/>
              <a:gd name="connsiteX2" fmla="*/ 0 w 1490598"/>
              <a:gd name="connsiteY2" fmla="*/ 147955 h 295783"/>
              <a:gd name="connsiteX3" fmla="*/ 0 w 1490598"/>
              <a:gd name="connsiteY3" fmla="*/ 147955 h 295783"/>
              <a:gd name="connsiteX4" fmla="*/ 147955 w 1490598"/>
              <a:gd name="connsiteY4" fmla="*/ 0 h 295783"/>
              <a:gd name="connsiteX5" fmla="*/ 1343025 w 1490598"/>
              <a:gd name="connsiteY5" fmla="*/ 0 h 295783"/>
              <a:gd name="connsiteX6" fmla="*/ 1490599 w 1490598"/>
              <a:gd name="connsiteY6" fmla="*/ 147955 h 295783"/>
              <a:gd name="connsiteX7" fmla="*/ 1490599 w 1490598"/>
              <a:gd name="connsiteY7" fmla="*/ 147955 h 295783"/>
              <a:gd name="connsiteX8" fmla="*/ 1343025 w 1490598"/>
              <a:gd name="connsiteY8" fmla="*/ 295783 h 29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0598" h="295783">
                <a:moveTo>
                  <a:pt x="1343025" y="295783"/>
                </a:moveTo>
                <a:lnTo>
                  <a:pt x="147955" y="295783"/>
                </a:lnTo>
                <a:cubicBezTo>
                  <a:pt x="66291" y="295783"/>
                  <a:pt x="71" y="229619"/>
                  <a:pt x="0" y="147955"/>
                </a:cubicBezTo>
                <a:lnTo>
                  <a:pt x="0" y="147955"/>
                </a:lnTo>
                <a:cubicBezTo>
                  <a:pt x="0" y="66242"/>
                  <a:pt x="66242" y="0"/>
                  <a:pt x="147955" y="0"/>
                </a:cubicBezTo>
                <a:lnTo>
                  <a:pt x="1343025" y="0"/>
                </a:lnTo>
                <a:cubicBezTo>
                  <a:pt x="1424619" y="140"/>
                  <a:pt x="1490670" y="66361"/>
                  <a:pt x="1490599" y="147955"/>
                </a:cubicBezTo>
                <a:lnTo>
                  <a:pt x="1490599" y="147955"/>
                </a:lnTo>
                <a:cubicBezTo>
                  <a:pt x="1490599" y="229499"/>
                  <a:pt x="1424569" y="295643"/>
                  <a:pt x="1343025" y="295783"/>
                </a:cubicBezTo>
                <a:close/>
              </a:path>
            </a:pathLst>
          </a:custGeom>
          <a:solidFill>
            <a:srgbClr val="8FC0A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AA40759-5DF9-4B2D-81C3-073D89F4876D}"/>
              </a:ext>
            </a:extLst>
          </p:cNvPr>
          <p:cNvSpPr txBox="1"/>
          <p:nvPr/>
        </p:nvSpPr>
        <p:spPr>
          <a:xfrm>
            <a:off x="6876980" y="517333"/>
            <a:ext cx="977138" cy="3073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22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Poppins"/>
                <a:ea typeface="+mn-ea"/>
                <a:cs typeface="Poppins"/>
                <a:sym typeface="Poppins"/>
                <a:rtl val="0"/>
              </a:rPr>
              <a:t>LEAN MORE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B4332E76-0E40-49EB-8678-7DB209C2DADE}"/>
              </a:ext>
            </a:extLst>
          </p:cNvPr>
          <p:cNvSpPr/>
          <p:nvPr/>
        </p:nvSpPr>
        <p:spPr>
          <a:xfrm>
            <a:off x="7796148" y="638047"/>
            <a:ext cx="183769" cy="65913"/>
          </a:xfrm>
          <a:custGeom>
            <a:avLst/>
            <a:gdLst>
              <a:gd name="connsiteX0" fmla="*/ 183769 w 183769"/>
              <a:gd name="connsiteY0" fmla="*/ 33020 h 65913"/>
              <a:gd name="connsiteX1" fmla="*/ 126619 w 183769"/>
              <a:gd name="connsiteY1" fmla="*/ 0 h 65913"/>
              <a:gd name="connsiteX2" fmla="*/ 126619 w 183769"/>
              <a:gd name="connsiteY2" fmla="*/ 21082 h 65913"/>
              <a:gd name="connsiteX3" fmla="*/ 121793 w 183769"/>
              <a:gd name="connsiteY3" fmla="*/ 21082 h 65913"/>
              <a:gd name="connsiteX4" fmla="*/ 0 w 183769"/>
              <a:gd name="connsiteY4" fmla="*/ 21082 h 65913"/>
              <a:gd name="connsiteX5" fmla="*/ 0 w 183769"/>
              <a:gd name="connsiteY5" fmla="*/ 44958 h 65913"/>
              <a:gd name="connsiteX6" fmla="*/ 121793 w 183769"/>
              <a:gd name="connsiteY6" fmla="*/ 44958 h 65913"/>
              <a:gd name="connsiteX7" fmla="*/ 126619 w 183769"/>
              <a:gd name="connsiteY7" fmla="*/ 44958 h 65913"/>
              <a:gd name="connsiteX8" fmla="*/ 126619 w 183769"/>
              <a:gd name="connsiteY8" fmla="*/ 65913 h 65913"/>
              <a:gd name="connsiteX9" fmla="*/ 183769 w 183769"/>
              <a:gd name="connsiteY9" fmla="*/ 33020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769" h="65913">
                <a:moveTo>
                  <a:pt x="183769" y="33020"/>
                </a:moveTo>
                <a:lnTo>
                  <a:pt x="126619" y="0"/>
                </a:lnTo>
                <a:lnTo>
                  <a:pt x="126619" y="21082"/>
                </a:lnTo>
                <a:lnTo>
                  <a:pt x="121793" y="21082"/>
                </a:lnTo>
                <a:lnTo>
                  <a:pt x="0" y="21082"/>
                </a:lnTo>
                <a:lnTo>
                  <a:pt x="0" y="44958"/>
                </a:lnTo>
                <a:lnTo>
                  <a:pt x="121793" y="44958"/>
                </a:lnTo>
                <a:lnTo>
                  <a:pt x="126619" y="44958"/>
                </a:lnTo>
                <a:lnTo>
                  <a:pt x="126619" y="65913"/>
                </a:lnTo>
                <a:lnTo>
                  <a:pt x="183769" y="33020"/>
                </a:lnTo>
                <a:close/>
              </a:path>
            </a:pathLst>
          </a:custGeom>
          <a:solidFill>
            <a:srgbClr val="F9F9F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FE704BF9-EFB1-4982-8DA1-5C43D2851CA7}"/>
              </a:ext>
            </a:extLst>
          </p:cNvPr>
          <p:cNvSpPr/>
          <p:nvPr/>
        </p:nvSpPr>
        <p:spPr>
          <a:xfrm>
            <a:off x="8948524" y="2336272"/>
            <a:ext cx="422441" cy="594420"/>
          </a:xfrm>
          <a:custGeom>
            <a:avLst/>
            <a:gdLst>
              <a:gd name="connsiteX0" fmla="*/ 252244 w 422441"/>
              <a:gd name="connsiteY0" fmla="*/ 592982 h 594420"/>
              <a:gd name="connsiteX1" fmla="*/ 418360 w 422441"/>
              <a:gd name="connsiteY1" fmla="*/ 268370 h 594420"/>
              <a:gd name="connsiteX2" fmla="*/ 170075 w 422441"/>
              <a:gd name="connsiteY2" fmla="*/ 1416 h 594420"/>
              <a:gd name="connsiteX3" fmla="*/ 4086 w 422441"/>
              <a:gd name="connsiteY3" fmla="*/ 326155 h 594420"/>
              <a:gd name="connsiteX4" fmla="*/ 252244 w 422441"/>
              <a:gd name="connsiteY4" fmla="*/ 592982 h 594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441" h="594420">
                <a:moveTo>
                  <a:pt x="252244" y="592982"/>
                </a:moveTo>
                <a:cubicBezTo>
                  <a:pt x="366544" y="577107"/>
                  <a:pt x="441094" y="431819"/>
                  <a:pt x="418360" y="268370"/>
                </a:cubicBezTo>
                <a:cubicBezTo>
                  <a:pt x="395627" y="104921"/>
                  <a:pt x="284375" y="-14459"/>
                  <a:pt x="170075" y="1416"/>
                </a:cubicBezTo>
                <a:cubicBezTo>
                  <a:pt x="55775" y="17291"/>
                  <a:pt x="-18647" y="162706"/>
                  <a:pt x="4086" y="326155"/>
                </a:cubicBezTo>
                <a:cubicBezTo>
                  <a:pt x="26819" y="489604"/>
                  <a:pt x="137818" y="608984"/>
                  <a:pt x="252244" y="592982"/>
                </a:cubicBezTo>
                <a:close/>
              </a:path>
            </a:pathLst>
          </a:custGeom>
          <a:solidFill>
            <a:srgbClr val="FAF3D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59429BBF-01A9-440C-B506-931FF7E46997}"/>
              </a:ext>
            </a:extLst>
          </p:cNvPr>
          <p:cNvSpPr/>
          <p:nvPr/>
        </p:nvSpPr>
        <p:spPr>
          <a:xfrm>
            <a:off x="9419573" y="2605883"/>
            <a:ext cx="298283" cy="393464"/>
          </a:xfrm>
          <a:custGeom>
            <a:avLst/>
            <a:gdLst>
              <a:gd name="connsiteX0" fmla="*/ 214519 w 298283"/>
              <a:gd name="connsiteY0" fmla="*/ 5490 h 393464"/>
              <a:gd name="connsiteX1" fmla="*/ 15129 w 298283"/>
              <a:gd name="connsiteY1" fmla="*/ 150906 h 393464"/>
              <a:gd name="connsiteX2" fmla="*/ 83709 w 298283"/>
              <a:gd name="connsiteY2" fmla="*/ 388015 h 393464"/>
              <a:gd name="connsiteX3" fmla="*/ 283099 w 298283"/>
              <a:gd name="connsiteY3" fmla="*/ 242599 h 393464"/>
              <a:gd name="connsiteX4" fmla="*/ 214519 w 298283"/>
              <a:gd name="connsiteY4" fmla="*/ 5490 h 39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283" h="393464">
                <a:moveTo>
                  <a:pt x="214519" y="5490"/>
                </a:moveTo>
                <a:cubicBezTo>
                  <a:pt x="140478" y="-19910"/>
                  <a:pt x="51197" y="45241"/>
                  <a:pt x="15129" y="150906"/>
                </a:cubicBezTo>
                <a:cubicBezTo>
                  <a:pt x="-20939" y="256569"/>
                  <a:pt x="9668" y="362741"/>
                  <a:pt x="83709" y="388015"/>
                </a:cubicBezTo>
                <a:cubicBezTo>
                  <a:pt x="157750" y="413287"/>
                  <a:pt x="246904" y="348263"/>
                  <a:pt x="283099" y="242599"/>
                </a:cubicBezTo>
                <a:cubicBezTo>
                  <a:pt x="319294" y="136935"/>
                  <a:pt x="288560" y="30763"/>
                  <a:pt x="214519" y="5490"/>
                </a:cubicBezTo>
                <a:close/>
              </a:path>
            </a:pathLst>
          </a:custGeom>
          <a:solidFill>
            <a:srgbClr val="FAF3D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8542174-7F69-40CD-98FE-7C4AC184E547}"/>
              </a:ext>
            </a:extLst>
          </p:cNvPr>
          <p:cNvSpPr/>
          <p:nvPr/>
        </p:nvSpPr>
        <p:spPr>
          <a:xfrm>
            <a:off x="8450417" y="2594765"/>
            <a:ext cx="512643" cy="519032"/>
          </a:xfrm>
          <a:custGeom>
            <a:avLst/>
            <a:gdLst>
              <a:gd name="connsiteX0" fmla="*/ 463840 w 512643"/>
              <a:gd name="connsiteY0" fmla="*/ 474190 h 519032"/>
              <a:gd name="connsiteX1" fmla="*/ 406817 w 512643"/>
              <a:gd name="connsiteY1" fmla="*/ 114018 h 519032"/>
              <a:gd name="connsiteX2" fmla="*/ 48804 w 512643"/>
              <a:gd name="connsiteY2" fmla="*/ 44676 h 519032"/>
              <a:gd name="connsiteX3" fmla="*/ 105827 w 512643"/>
              <a:gd name="connsiteY3" fmla="*/ 404848 h 519032"/>
              <a:gd name="connsiteX4" fmla="*/ 463840 w 512643"/>
              <a:gd name="connsiteY4" fmla="*/ 474190 h 51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643" h="519032">
                <a:moveTo>
                  <a:pt x="463840" y="474190"/>
                </a:moveTo>
                <a:cubicBezTo>
                  <a:pt x="546898" y="393799"/>
                  <a:pt x="521371" y="232890"/>
                  <a:pt x="406817" y="114018"/>
                </a:cubicBezTo>
                <a:cubicBezTo>
                  <a:pt x="292263" y="-4854"/>
                  <a:pt x="131862" y="-35588"/>
                  <a:pt x="48804" y="44676"/>
                </a:cubicBezTo>
                <a:cubicBezTo>
                  <a:pt x="-34254" y="124940"/>
                  <a:pt x="-8727" y="285976"/>
                  <a:pt x="105827" y="404848"/>
                </a:cubicBezTo>
                <a:cubicBezTo>
                  <a:pt x="220381" y="523720"/>
                  <a:pt x="380655" y="554835"/>
                  <a:pt x="463840" y="474190"/>
                </a:cubicBezTo>
                <a:close/>
              </a:path>
            </a:pathLst>
          </a:custGeom>
          <a:solidFill>
            <a:srgbClr val="FAF3D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D823E1E9-ECD7-4C34-8017-AD9FACF6AB97}"/>
              </a:ext>
            </a:extLst>
          </p:cNvPr>
          <p:cNvSpPr/>
          <p:nvPr/>
        </p:nvSpPr>
        <p:spPr>
          <a:xfrm>
            <a:off x="8391081" y="3131066"/>
            <a:ext cx="393283" cy="298814"/>
          </a:xfrm>
          <a:custGeom>
            <a:avLst/>
            <a:gdLst>
              <a:gd name="connsiteX0" fmla="*/ 243141 w 393283"/>
              <a:gd name="connsiteY0" fmla="*/ 15613 h 298814"/>
              <a:gd name="connsiteX1" fmla="*/ 5651 w 393283"/>
              <a:gd name="connsiteY1" fmla="*/ 83050 h 298814"/>
              <a:gd name="connsiteX2" fmla="*/ 150177 w 393283"/>
              <a:gd name="connsiteY2" fmla="*/ 283202 h 298814"/>
              <a:gd name="connsiteX3" fmla="*/ 387667 w 393283"/>
              <a:gd name="connsiteY3" fmla="*/ 215765 h 298814"/>
              <a:gd name="connsiteX4" fmla="*/ 243141 w 393283"/>
              <a:gd name="connsiteY4" fmla="*/ 15613 h 298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3283" h="298814">
                <a:moveTo>
                  <a:pt x="243141" y="15613"/>
                </a:moveTo>
                <a:cubicBezTo>
                  <a:pt x="137731" y="-21090"/>
                  <a:pt x="31432" y="9135"/>
                  <a:pt x="5651" y="83050"/>
                </a:cubicBezTo>
                <a:cubicBezTo>
                  <a:pt x="-20130" y="156963"/>
                  <a:pt x="44767" y="246499"/>
                  <a:pt x="150177" y="283202"/>
                </a:cubicBezTo>
                <a:cubicBezTo>
                  <a:pt x="255587" y="319905"/>
                  <a:pt x="362013" y="289679"/>
                  <a:pt x="387667" y="215765"/>
                </a:cubicBezTo>
                <a:cubicBezTo>
                  <a:pt x="413321" y="141850"/>
                  <a:pt x="348678" y="52316"/>
                  <a:pt x="243141" y="15613"/>
                </a:cubicBezTo>
                <a:close/>
              </a:path>
            </a:pathLst>
          </a:custGeom>
          <a:solidFill>
            <a:srgbClr val="FAF3D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3BC9C1C7-994B-43E3-8443-0FEF2DF65A62}"/>
              </a:ext>
            </a:extLst>
          </p:cNvPr>
          <p:cNvSpPr/>
          <p:nvPr/>
        </p:nvSpPr>
        <p:spPr>
          <a:xfrm>
            <a:off x="8842796" y="2986001"/>
            <a:ext cx="743583" cy="679039"/>
          </a:xfrm>
          <a:custGeom>
            <a:avLst/>
            <a:gdLst>
              <a:gd name="connsiteX0" fmla="*/ 227797 w 743583"/>
              <a:gd name="connsiteY0" fmla="*/ 43964 h 679039"/>
              <a:gd name="connsiteX1" fmla="*/ 29169 w 743583"/>
              <a:gd name="connsiteY1" fmla="*/ 506371 h 679039"/>
              <a:gd name="connsiteX2" fmla="*/ 345399 w 743583"/>
              <a:gd name="connsiteY2" fmla="*/ 678710 h 679039"/>
              <a:gd name="connsiteX3" fmla="*/ 576666 w 743583"/>
              <a:gd name="connsiteY3" fmla="*/ 491004 h 679039"/>
              <a:gd name="connsiteX4" fmla="*/ 711032 w 743583"/>
              <a:gd name="connsiteY4" fmla="*/ 441220 h 679039"/>
              <a:gd name="connsiteX5" fmla="*/ 714461 w 743583"/>
              <a:gd name="connsiteY5" fmla="*/ 172488 h 679039"/>
              <a:gd name="connsiteX6" fmla="*/ 227797 w 743583"/>
              <a:gd name="connsiteY6" fmla="*/ 43964 h 67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3583" h="679039">
                <a:moveTo>
                  <a:pt x="227797" y="43964"/>
                </a:moveTo>
                <a:cubicBezTo>
                  <a:pt x="38567" y="136166"/>
                  <a:pt x="-50460" y="343176"/>
                  <a:pt x="29169" y="506371"/>
                </a:cubicBezTo>
                <a:cubicBezTo>
                  <a:pt x="85176" y="621560"/>
                  <a:pt x="210144" y="684171"/>
                  <a:pt x="345399" y="678710"/>
                </a:cubicBezTo>
                <a:cubicBezTo>
                  <a:pt x="391881" y="609876"/>
                  <a:pt x="473415" y="541296"/>
                  <a:pt x="576666" y="491004"/>
                </a:cubicBezTo>
                <a:cubicBezTo>
                  <a:pt x="619674" y="469951"/>
                  <a:pt x="664689" y="453272"/>
                  <a:pt x="711032" y="441220"/>
                </a:cubicBezTo>
                <a:cubicBezTo>
                  <a:pt x="751545" y="354733"/>
                  <a:pt x="755990" y="257705"/>
                  <a:pt x="714461" y="172488"/>
                </a:cubicBezTo>
                <a:cubicBezTo>
                  <a:pt x="634960" y="9293"/>
                  <a:pt x="417027" y="-48238"/>
                  <a:pt x="227797" y="43964"/>
                </a:cubicBezTo>
                <a:close/>
              </a:path>
            </a:pathLst>
          </a:custGeom>
          <a:solidFill>
            <a:srgbClr val="FAF3D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+123 456 789">
            <a:extLst>
              <a:ext uri="{FF2B5EF4-FFF2-40B4-BE49-F238E27FC236}">
                <a16:creationId xmlns:a16="http://schemas.microsoft.com/office/drawing/2014/main" id="{13AC5825-E948-44F8-8959-51FF714232DD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55" name="www.yourwebsite.com">
            <a:extLst>
              <a:ext uri="{FF2B5EF4-FFF2-40B4-BE49-F238E27FC236}">
                <a16:creationId xmlns:a16="http://schemas.microsoft.com/office/drawing/2014/main" id="{54CCDED4-3C38-4FC8-8853-ADEE56301941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6" name="CONTACT US">
            <a:extLst>
              <a:ext uri="{FF2B5EF4-FFF2-40B4-BE49-F238E27FC236}">
                <a16:creationId xmlns:a16="http://schemas.microsoft.com/office/drawing/2014/main" id="{B49FC6C0-47E9-46AF-8DF7-3D60208C43AE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2937959393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AF0B712E-1302-5740-B3D2-2162AC7FCA2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344168FB-6127-4388-AC90-4CF5590947DE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rgbClr val="FB97FE"/>
              </a:gs>
              <a:gs pos="74000">
                <a:srgbClr val="5D24B5"/>
              </a:gs>
            </a:gsLst>
            <a:lin ang="5400000" scaled="0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779E2F2B-2A32-4E93-A33C-12831D5A0A36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6C576A2-722F-49AD-90F9-030E1D492584}"/>
              </a:ext>
            </a:extLst>
          </p:cNvPr>
          <p:cNvSpPr txBox="1"/>
          <p:nvPr/>
        </p:nvSpPr>
        <p:spPr>
          <a:xfrm>
            <a:off x="2067052" y="3019306"/>
            <a:ext cx="1936428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474747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WWW.YOURWEBSITE.COM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698E4FEE-3517-420D-A6D7-5D62A6A98D56}"/>
              </a:ext>
            </a:extLst>
          </p:cNvPr>
          <p:cNvSpPr/>
          <p:nvPr/>
        </p:nvSpPr>
        <p:spPr>
          <a:xfrm>
            <a:off x="577214" y="3018917"/>
            <a:ext cx="1490853" cy="295782"/>
          </a:xfrm>
          <a:custGeom>
            <a:avLst/>
            <a:gdLst>
              <a:gd name="connsiteX0" fmla="*/ 1342898 w 1490853"/>
              <a:gd name="connsiteY0" fmla="*/ 295783 h 295782"/>
              <a:gd name="connsiteX1" fmla="*/ 147828 w 1490853"/>
              <a:gd name="connsiteY1" fmla="*/ 295783 h 295782"/>
              <a:gd name="connsiteX2" fmla="*/ 0 w 1490853"/>
              <a:gd name="connsiteY2" fmla="*/ 147955 h 295782"/>
              <a:gd name="connsiteX3" fmla="*/ 0 w 1490853"/>
              <a:gd name="connsiteY3" fmla="*/ 147828 h 295782"/>
              <a:gd name="connsiteX4" fmla="*/ 0 w 1490853"/>
              <a:gd name="connsiteY4" fmla="*/ 147828 h 295782"/>
              <a:gd name="connsiteX5" fmla="*/ 147828 w 1490853"/>
              <a:gd name="connsiteY5" fmla="*/ 0 h 295782"/>
              <a:gd name="connsiteX6" fmla="*/ 1342898 w 1490853"/>
              <a:gd name="connsiteY6" fmla="*/ 0 h 295782"/>
              <a:gd name="connsiteX7" fmla="*/ 1490853 w 1490853"/>
              <a:gd name="connsiteY7" fmla="*/ 147701 h 295782"/>
              <a:gd name="connsiteX8" fmla="*/ 1490853 w 1490853"/>
              <a:gd name="connsiteY8" fmla="*/ 147828 h 295782"/>
              <a:gd name="connsiteX9" fmla="*/ 1490853 w 1490853"/>
              <a:gd name="connsiteY9" fmla="*/ 147828 h 295782"/>
              <a:gd name="connsiteX10" fmla="*/ 1343152 w 1490853"/>
              <a:gd name="connsiteY10" fmla="*/ 295783 h 295782"/>
              <a:gd name="connsiteX11" fmla="*/ 1342898 w 1490853"/>
              <a:gd name="connsiteY11" fmla="*/ 295783 h 29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0853" h="295782">
                <a:moveTo>
                  <a:pt x="1342898" y="295783"/>
                </a:moveTo>
                <a:lnTo>
                  <a:pt x="147828" y="295783"/>
                </a:lnTo>
                <a:cubicBezTo>
                  <a:pt x="66185" y="295783"/>
                  <a:pt x="0" y="229598"/>
                  <a:pt x="0" y="147955"/>
                </a:cubicBezTo>
                <a:cubicBezTo>
                  <a:pt x="0" y="147913"/>
                  <a:pt x="0" y="147870"/>
                  <a:pt x="0" y="147828"/>
                </a:cubicBezTo>
                <a:lnTo>
                  <a:pt x="0" y="147828"/>
                </a:lnTo>
                <a:cubicBezTo>
                  <a:pt x="0" y="66185"/>
                  <a:pt x="66185" y="0"/>
                  <a:pt x="147828" y="0"/>
                </a:cubicBezTo>
                <a:lnTo>
                  <a:pt x="1342898" y="0"/>
                </a:lnTo>
                <a:cubicBezTo>
                  <a:pt x="1424541" y="-70"/>
                  <a:pt x="1490783" y="66058"/>
                  <a:pt x="1490853" y="147701"/>
                </a:cubicBezTo>
                <a:cubicBezTo>
                  <a:pt x="1490853" y="147743"/>
                  <a:pt x="1490853" y="147786"/>
                  <a:pt x="1490853" y="147828"/>
                </a:cubicBezTo>
                <a:lnTo>
                  <a:pt x="1490853" y="147828"/>
                </a:lnTo>
                <a:cubicBezTo>
                  <a:pt x="1490923" y="229471"/>
                  <a:pt x="1424795" y="295713"/>
                  <a:pt x="1343152" y="295783"/>
                </a:cubicBezTo>
                <a:cubicBezTo>
                  <a:pt x="1343068" y="295783"/>
                  <a:pt x="1342983" y="295783"/>
                  <a:pt x="1342898" y="295783"/>
                </a:cubicBezTo>
                <a:close/>
              </a:path>
            </a:pathLst>
          </a:custGeom>
          <a:gradFill>
            <a:gsLst>
              <a:gs pos="0">
                <a:srgbClr val="FB97FE"/>
              </a:gs>
              <a:gs pos="74000">
                <a:srgbClr val="5D24B5"/>
              </a:gs>
            </a:gsLst>
            <a:lin ang="540000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2715410-824F-4145-BAFA-A1D23867982C}"/>
              </a:ext>
            </a:extLst>
          </p:cNvPr>
          <p:cNvSpPr txBox="1"/>
          <p:nvPr/>
        </p:nvSpPr>
        <p:spPr>
          <a:xfrm>
            <a:off x="696722" y="3051175"/>
            <a:ext cx="1059180" cy="2565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LEAN MORE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3E74137-3054-4228-9B99-EB5FF93A241F}"/>
              </a:ext>
            </a:extLst>
          </p:cNvPr>
          <p:cNvSpPr/>
          <p:nvPr/>
        </p:nvSpPr>
        <p:spPr>
          <a:xfrm>
            <a:off x="1784095" y="3131311"/>
            <a:ext cx="183642" cy="65913"/>
          </a:xfrm>
          <a:custGeom>
            <a:avLst/>
            <a:gdLst>
              <a:gd name="connsiteX0" fmla="*/ 183642 w 183642"/>
              <a:gd name="connsiteY0" fmla="*/ 32893 h 65913"/>
              <a:gd name="connsiteX1" fmla="*/ 126619 w 183642"/>
              <a:gd name="connsiteY1" fmla="*/ 0 h 65913"/>
              <a:gd name="connsiteX2" fmla="*/ 126619 w 183642"/>
              <a:gd name="connsiteY2" fmla="*/ 20955 h 65913"/>
              <a:gd name="connsiteX3" fmla="*/ 121793 w 183642"/>
              <a:gd name="connsiteY3" fmla="*/ 20955 h 65913"/>
              <a:gd name="connsiteX4" fmla="*/ 0 w 183642"/>
              <a:gd name="connsiteY4" fmla="*/ 20955 h 65913"/>
              <a:gd name="connsiteX5" fmla="*/ 0 w 183642"/>
              <a:gd name="connsiteY5" fmla="*/ 44831 h 65913"/>
              <a:gd name="connsiteX6" fmla="*/ 121793 w 183642"/>
              <a:gd name="connsiteY6" fmla="*/ 44831 h 65913"/>
              <a:gd name="connsiteX7" fmla="*/ 126619 w 183642"/>
              <a:gd name="connsiteY7" fmla="*/ 44831 h 65913"/>
              <a:gd name="connsiteX8" fmla="*/ 126619 w 183642"/>
              <a:gd name="connsiteY8" fmla="*/ 65913 h 65913"/>
              <a:gd name="connsiteX9" fmla="*/ 183642 w 183642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2" h="65913">
                <a:moveTo>
                  <a:pt x="183642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642" y="32893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178BA4A-212F-4823-915D-66E5C5CC161C}"/>
              </a:ext>
            </a:extLst>
          </p:cNvPr>
          <p:cNvSpPr txBox="1"/>
          <p:nvPr/>
        </p:nvSpPr>
        <p:spPr>
          <a:xfrm>
            <a:off x="4508373" y="2217660"/>
            <a:ext cx="1324914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141" normalizeH="0" baseline="0" dirty="0">
                <a:ln>
                  <a:noFill/>
                </a:ln>
                <a:solidFill>
                  <a:srgbClr val="414042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BRANDNAME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4610CD2-74C3-421C-8594-4EAFFBAB0B01}"/>
              </a:ext>
            </a:extLst>
          </p:cNvPr>
          <p:cNvSpPr txBox="1"/>
          <p:nvPr/>
        </p:nvSpPr>
        <p:spPr>
          <a:xfrm>
            <a:off x="4748381" y="2435605"/>
            <a:ext cx="917239" cy="2103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spc="144" normalizeH="0" baseline="0" dirty="0">
                <a:ln>
                  <a:noFill/>
                </a:ln>
                <a:solidFill>
                  <a:srgbClr val="414042"/>
                </a:solidFill>
                <a:effectLst/>
                <a:uFillTx/>
                <a:latin typeface="NexaBold"/>
                <a:ea typeface="+mn-ea"/>
                <a:cs typeface="+mn-cs"/>
                <a:sym typeface="NexaBold"/>
                <a:rtl val="0"/>
              </a:rPr>
              <a:t>PSYCHOLOGY</a:t>
            </a:r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78C4447F-899B-4B48-8D6A-BEAF0748FEE4}"/>
              </a:ext>
            </a:extLst>
          </p:cNvPr>
          <p:cNvSpPr/>
          <p:nvPr/>
        </p:nvSpPr>
        <p:spPr>
          <a:xfrm>
            <a:off x="8712200" y="1943100"/>
            <a:ext cx="1701800" cy="2019300"/>
          </a:xfrm>
          <a:custGeom>
            <a:avLst/>
            <a:gdLst>
              <a:gd name="connsiteX0" fmla="*/ 1621663 w 1701800"/>
              <a:gd name="connsiteY0" fmla="*/ 0 h 2019300"/>
              <a:gd name="connsiteX1" fmla="*/ 794893 w 1701800"/>
              <a:gd name="connsiteY1" fmla="*/ 0 h 2019300"/>
              <a:gd name="connsiteX2" fmla="*/ 794893 w 1701800"/>
              <a:gd name="connsiteY2" fmla="*/ 25400 h 2019300"/>
              <a:gd name="connsiteX3" fmla="*/ 1041400 w 1701800"/>
              <a:gd name="connsiteY3" fmla="*/ 182499 h 2019300"/>
              <a:gd name="connsiteX4" fmla="*/ 1068197 w 1701800"/>
              <a:gd name="connsiteY4" fmla="*/ 383159 h 2019300"/>
              <a:gd name="connsiteX5" fmla="*/ 1068959 w 1701800"/>
              <a:gd name="connsiteY5" fmla="*/ 1039241 h 2019300"/>
              <a:gd name="connsiteX6" fmla="*/ 556641 w 1701800"/>
              <a:gd name="connsiteY6" fmla="*/ 652653 h 2019300"/>
              <a:gd name="connsiteX7" fmla="*/ 354584 w 1701800"/>
              <a:gd name="connsiteY7" fmla="*/ 39116 h 2019300"/>
              <a:gd name="connsiteX8" fmla="*/ 299974 w 1701800"/>
              <a:gd name="connsiteY8" fmla="*/ 381 h 2019300"/>
              <a:gd name="connsiteX9" fmla="*/ 0 w 1701800"/>
              <a:gd name="connsiteY9" fmla="*/ 381 h 2019300"/>
              <a:gd name="connsiteX10" fmla="*/ 0 w 1701800"/>
              <a:gd name="connsiteY10" fmla="*/ 6731 h 2019300"/>
              <a:gd name="connsiteX11" fmla="*/ 159512 w 1701800"/>
              <a:gd name="connsiteY11" fmla="*/ 127635 h 2019300"/>
              <a:gd name="connsiteX12" fmla="*/ 302387 w 1701800"/>
              <a:gd name="connsiteY12" fmla="*/ 693928 h 2019300"/>
              <a:gd name="connsiteX13" fmla="*/ 1068578 w 1701800"/>
              <a:gd name="connsiteY13" fmla="*/ 1134364 h 2019300"/>
              <a:gd name="connsiteX14" fmla="*/ 1069594 w 1701800"/>
              <a:gd name="connsiteY14" fmla="*/ 1739519 h 2019300"/>
              <a:gd name="connsiteX15" fmla="*/ 1042797 w 1701800"/>
              <a:gd name="connsiteY15" fmla="*/ 1940179 h 2019300"/>
              <a:gd name="connsiteX16" fmla="*/ 989203 w 1701800"/>
              <a:gd name="connsiteY16" fmla="*/ 2019300 h 2019300"/>
              <a:gd name="connsiteX17" fmla="*/ 1429766 w 1701800"/>
              <a:gd name="connsiteY17" fmla="*/ 2019300 h 2019300"/>
              <a:gd name="connsiteX18" fmla="*/ 1378204 w 1701800"/>
              <a:gd name="connsiteY18" fmla="*/ 1943735 h 2019300"/>
              <a:gd name="connsiteX19" fmla="*/ 1350137 w 1701800"/>
              <a:gd name="connsiteY19" fmla="*/ 1739773 h 2019300"/>
              <a:gd name="connsiteX20" fmla="*/ 1348740 w 1701800"/>
              <a:gd name="connsiteY20" fmla="*/ 1131951 h 2019300"/>
              <a:gd name="connsiteX21" fmla="*/ 1701800 w 1701800"/>
              <a:gd name="connsiteY21" fmla="*/ 1089406 h 2019300"/>
              <a:gd name="connsiteX22" fmla="*/ 1701800 w 1701800"/>
              <a:gd name="connsiteY22" fmla="*/ 887222 h 2019300"/>
              <a:gd name="connsiteX23" fmla="*/ 1347851 w 1701800"/>
              <a:gd name="connsiteY23" fmla="*/ 1038987 h 2019300"/>
              <a:gd name="connsiteX24" fmla="*/ 1348613 w 1701800"/>
              <a:gd name="connsiteY24" fmla="*/ 382905 h 2019300"/>
              <a:gd name="connsiteX25" fmla="*/ 1376680 w 1701800"/>
              <a:gd name="connsiteY25" fmla="*/ 178943 h 2019300"/>
              <a:gd name="connsiteX26" fmla="*/ 1621917 w 1701800"/>
              <a:gd name="connsiteY26" fmla="*/ 254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01800" h="2019300">
                <a:moveTo>
                  <a:pt x="1621663" y="0"/>
                </a:moveTo>
                <a:lnTo>
                  <a:pt x="794893" y="0"/>
                </a:lnTo>
                <a:lnTo>
                  <a:pt x="794893" y="25400"/>
                </a:lnTo>
                <a:cubicBezTo>
                  <a:pt x="901218" y="23288"/>
                  <a:pt x="998412" y="85229"/>
                  <a:pt x="1041400" y="182499"/>
                </a:cubicBezTo>
                <a:cubicBezTo>
                  <a:pt x="1067689" y="245110"/>
                  <a:pt x="1068197" y="315214"/>
                  <a:pt x="1068197" y="383159"/>
                </a:cubicBezTo>
                <a:lnTo>
                  <a:pt x="1068959" y="1039241"/>
                </a:lnTo>
                <a:cubicBezTo>
                  <a:pt x="842645" y="1025525"/>
                  <a:pt x="631825" y="866521"/>
                  <a:pt x="556641" y="652653"/>
                </a:cubicBezTo>
                <a:cubicBezTo>
                  <a:pt x="483870" y="445770"/>
                  <a:pt x="518541" y="184023"/>
                  <a:pt x="354584" y="39116"/>
                </a:cubicBezTo>
                <a:cubicBezTo>
                  <a:pt x="337771" y="24348"/>
                  <a:pt x="319470" y="11367"/>
                  <a:pt x="299974" y="381"/>
                </a:cubicBezTo>
                <a:lnTo>
                  <a:pt x="0" y="381"/>
                </a:lnTo>
                <a:lnTo>
                  <a:pt x="0" y="6731"/>
                </a:lnTo>
                <a:cubicBezTo>
                  <a:pt x="69850" y="-17526"/>
                  <a:pt x="132715" y="58547"/>
                  <a:pt x="159512" y="127635"/>
                </a:cubicBezTo>
                <a:cubicBezTo>
                  <a:pt x="230124" y="309372"/>
                  <a:pt x="228473" y="513461"/>
                  <a:pt x="302387" y="693928"/>
                </a:cubicBezTo>
                <a:cubicBezTo>
                  <a:pt x="422529" y="987425"/>
                  <a:pt x="754380" y="1178306"/>
                  <a:pt x="1068578" y="1134364"/>
                </a:cubicBezTo>
                <a:cubicBezTo>
                  <a:pt x="1068578" y="1336294"/>
                  <a:pt x="1069848" y="1536446"/>
                  <a:pt x="1069594" y="1739519"/>
                </a:cubicBezTo>
                <a:cubicBezTo>
                  <a:pt x="1069594" y="1807464"/>
                  <a:pt x="1069594" y="1877568"/>
                  <a:pt x="1042797" y="1940179"/>
                </a:cubicBezTo>
                <a:cubicBezTo>
                  <a:pt x="1030205" y="1969764"/>
                  <a:pt x="1012005" y="1996631"/>
                  <a:pt x="989203" y="2019300"/>
                </a:cubicBezTo>
                <a:lnTo>
                  <a:pt x="1429766" y="2019300"/>
                </a:lnTo>
                <a:cubicBezTo>
                  <a:pt x="1408015" y="1997549"/>
                  <a:pt x="1390526" y="1971920"/>
                  <a:pt x="1378204" y="1943735"/>
                </a:cubicBezTo>
                <a:cubicBezTo>
                  <a:pt x="1350645" y="1880235"/>
                  <a:pt x="1350137" y="1808861"/>
                  <a:pt x="1350137" y="1739773"/>
                </a:cubicBezTo>
                <a:lnTo>
                  <a:pt x="1348740" y="1131951"/>
                </a:lnTo>
                <a:cubicBezTo>
                  <a:pt x="1468127" y="1148466"/>
                  <a:pt x="1589755" y="1133810"/>
                  <a:pt x="1701800" y="1089406"/>
                </a:cubicBezTo>
                <a:lnTo>
                  <a:pt x="1701800" y="887222"/>
                </a:lnTo>
                <a:cubicBezTo>
                  <a:pt x="1604324" y="976302"/>
                  <a:pt x="1479580" y="1029790"/>
                  <a:pt x="1347851" y="1038987"/>
                </a:cubicBezTo>
                <a:lnTo>
                  <a:pt x="1348613" y="382905"/>
                </a:lnTo>
                <a:cubicBezTo>
                  <a:pt x="1348613" y="313817"/>
                  <a:pt x="1348613" y="242443"/>
                  <a:pt x="1376680" y="178943"/>
                </a:cubicBezTo>
                <a:cubicBezTo>
                  <a:pt x="1420111" y="83103"/>
                  <a:pt x="1516733" y="22608"/>
                  <a:pt x="1621917" y="25400"/>
                </a:cubicBezTo>
                <a:close/>
              </a:path>
            </a:pathLst>
          </a:custGeom>
          <a:gradFill>
            <a:gsLst>
              <a:gs pos="0">
                <a:srgbClr val="FB97FE"/>
              </a:gs>
              <a:gs pos="74000">
                <a:srgbClr val="5D24B5"/>
              </a:gs>
            </a:gsLst>
            <a:lin ang="2700000" scaled="1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8DFB9D62-BACD-42FE-AD5B-DF9D31DDB6EE}"/>
              </a:ext>
            </a:extLst>
          </p:cNvPr>
          <p:cNvSpPr/>
          <p:nvPr/>
        </p:nvSpPr>
        <p:spPr>
          <a:xfrm>
            <a:off x="8712200" y="1943100"/>
            <a:ext cx="1212850" cy="2019300"/>
          </a:xfrm>
          <a:custGeom>
            <a:avLst/>
            <a:gdLst>
              <a:gd name="connsiteX0" fmla="*/ 1212723 w 1212850"/>
              <a:gd name="connsiteY0" fmla="*/ 0 h 2019300"/>
              <a:gd name="connsiteX1" fmla="*/ 794893 w 1212850"/>
              <a:gd name="connsiteY1" fmla="*/ 0 h 2019300"/>
              <a:gd name="connsiteX2" fmla="*/ 794893 w 1212850"/>
              <a:gd name="connsiteY2" fmla="*/ 25400 h 2019300"/>
              <a:gd name="connsiteX3" fmla="*/ 1041400 w 1212850"/>
              <a:gd name="connsiteY3" fmla="*/ 182499 h 2019300"/>
              <a:gd name="connsiteX4" fmla="*/ 1068197 w 1212850"/>
              <a:gd name="connsiteY4" fmla="*/ 383159 h 2019300"/>
              <a:gd name="connsiteX5" fmla="*/ 1068959 w 1212850"/>
              <a:gd name="connsiteY5" fmla="*/ 1039241 h 2019300"/>
              <a:gd name="connsiteX6" fmla="*/ 556641 w 1212850"/>
              <a:gd name="connsiteY6" fmla="*/ 652653 h 2019300"/>
              <a:gd name="connsiteX7" fmla="*/ 354584 w 1212850"/>
              <a:gd name="connsiteY7" fmla="*/ 39116 h 2019300"/>
              <a:gd name="connsiteX8" fmla="*/ 299974 w 1212850"/>
              <a:gd name="connsiteY8" fmla="*/ 381 h 2019300"/>
              <a:gd name="connsiteX9" fmla="*/ 0 w 1212850"/>
              <a:gd name="connsiteY9" fmla="*/ 381 h 2019300"/>
              <a:gd name="connsiteX10" fmla="*/ 0 w 1212850"/>
              <a:gd name="connsiteY10" fmla="*/ 6731 h 2019300"/>
              <a:gd name="connsiteX11" fmla="*/ 159512 w 1212850"/>
              <a:gd name="connsiteY11" fmla="*/ 127635 h 2019300"/>
              <a:gd name="connsiteX12" fmla="*/ 302387 w 1212850"/>
              <a:gd name="connsiteY12" fmla="*/ 693928 h 2019300"/>
              <a:gd name="connsiteX13" fmla="*/ 1068578 w 1212850"/>
              <a:gd name="connsiteY13" fmla="*/ 1134364 h 2019300"/>
              <a:gd name="connsiteX14" fmla="*/ 1069594 w 1212850"/>
              <a:gd name="connsiteY14" fmla="*/ 1739519 h 2019300"/>
              <a:gd name="connsiteX15" fmla="*/ 1042797 w 1212850"/>
              <a:gd name="connsiteY15" fmla="*/ 1940179 h 2019300"/>
              <a:gd name="connsiteX16" fmla="*/ 989203 w 1212850"/>
              <a:gd name="connsiteY16" fmla="*/ 2019300 h 2019300"/>
              <a:gd name="connsiteX17" fmla="*/ 1212850 w 1212850"/>
              <a:gd name="connsiteY17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2850" h="2019300">
                <a:moveTo>
                  <a:pt x="1212723" y="0"/>
                </a:moveTo>
                <a:lnTo>
                  <a:pt x="794893" y="0"/>
                </a:lnTo>
                <a:lnTo>
                  <a:pt x="794893" y="25400"/>
                </a:lnTo>
                <a:cubicBezTo>
                  <a:pt x="901218" y="23288"/>
                  <a:pt x="998412" y="85229"/>
                  <a:pt x="1041400" y="182499"/>
                </a:cubicBezTo>
                <a:cubicBezTo>
                  <a:pt x="1067689" y="245110"/>
                  <a:pt x="1068197" y="315214"/>
                  <a:pt x="1068197" y="383159"/>
                </a:cubicBezTo>
                <a:lnTo>
                  <a:pt x="1068959" y="1039241"/>
                </a:lnTo>
                <a:cubicBezTo>
                  <a:pt x="842645" y="1025525"/>
                  <a:pt x="631825" y="866521"/>
                  <a:pt x="556641" y="652653"/>
                </a:cubicBezTo>
                <a:cubicBezTo>
                  <a:pt x="483870" y="445770"/>
                  <a:pt x="518541" y="184023"/>
                  <a:pt x="354584" y="39116"/>
                </a:cubicBezTo>
                <a:cubicBezTo>
                  <a:pt x="337771" y="24348"/>
                  <a:pt x="319470" y="11367"/>
                  <a:pt x="299974" y="381"/>
                </a:cubicBezTo>
                <a:lnTo>
                  <a:pt x="0" y="381"/>
                </a:lnTo>
                <a:lnTo>
                  <a:pt x="0" y="6731"/>
                </a:lnTo>
                <a:cubicBezTo>
                  <a:pt x="69850" y="-17526"/>
                  <a:pt x="132715" y="58547"/>
                  <a:pt x="159512" y="127635"/>
                </a:cubicBezTo>
                <a:cubicBezTo>
                  <a:pt x="230124" y="309372"/>
                  <a:pt x="228473" y="513461"/>
                  <a:pt x="302387" y="693928"/>
                </a:cubicBezTo>
                <a:cubicBezTo>
                  <a:pt x="422529" y="987425"/>
                  <a:pt x="754380" y="1178306"/>
                  <a:pt x="1068578" y="1134364"/>
                </a:cubicBezTo>
                <a:cubicBezTo>
                  <a:pt x="1068578" y="1336294"/>
                  <a:pt x="1069848" y="1536446"/>
                  <a:pt x="1069594" y="1739519"/>
                </a:cubicBezTo>
                <a:cubicBezTo>
                  <a:pt x="1069594" y="1807464"/>
                  <a:pt x="1069594" y="1877568"/>
                  <a:pt x="1042797" y="1940179"/>
                </a:cubicBezTo>
                <a:cubicBezTo>
                  <a:pt x="1030205" y="1969764"/>
                  <a:pt x="1012005" y="1996631"/>
                  <a:pt x="989203" y="2019300"/>
                </a:cubicBezTo>
                <a:lnTo>
                  <a:pt x="1212850" y="2019300"/>
                </a:lnTo>
                <a:close/>
              </a:path>
            </a:pathLst>
          </a:custGeom>
          <a:gradFill>
            <a:gsLst>
              <a:gs pos="0">
                <a:srgbClr val="FB97FE"/>
              </a:gs>
              <a:gs pos="74000">
                <a:srgbClr val="5D24B5"/>
              </a:gs>
            </a:gsLst>
            <a:lin ang="2700000" scaled="1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180F9E91-8397-4A24-8514-B6551D3F0332}"/>
              </a:ext>
            </a:extLst>
          </p:cNvPr>
          <p:cNvSpPr/>
          <p:nvPr/>
        </p:nvSpPr>
        <p:spPr>
          <a:xfrm>
            <a:off x="4911597" y="2862937"/>
            <a:ext cx="5502402" cy="1099462"/>
          </a:xfrm>
          <a:custGeom>
            <a:avLst/>
            <a:gdLst>
              <a:gd name="connsiteX0" fmla="*/ 5502402 w 5502402"/>
              <a:gd name="connsiteY0" fmla="*/ 272312 h 1099462"/>
              <a:gd name="connsiteX1" fmla="*/ 5235702 w 5502402"/>
              <a:gd name="connsiteY1" fmla="*/ 410107 h 1099462"/>
              <a:gd name="connsiteX2" fmla="*/ 3694938 w 5502402"/>
              <a:gd name="connsiteY2" fmla="*/ 779931 h 1099462"/>
              <a:gd name="connsiteX3" fmla="*/ 1513078 w 5502402"/>
              <a:gd name="connsiteY3" fmla="*/ 3326 h 1099462"/>
              <a:gd name="connsiteX4" fmla="*/ 0 w 5502402"/>
              <a:gd name="connsiteY4" fmla="*/ 1099463 h 1099462"/>
              <a:gd name="connsiteX5" fmla="*/ 5502402 w 5502402"/>
              <a:gd name="connsiteY5" fmla="*/ 1099463 h 1099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02402" h="1099462">
                <a:moveTo>
                  <a:pt x="5502402" y="272312"/>
                </a:moveTo>
                <a:cubicBezTo>
                  <a:pt x="5422773" y="318159"/>
                  <a:pt x="5334762" y="364133"/>
                  <a:pt x="5235702" y="410107"/>
                </a:cubicBezTo>
                <a:cubicBezTo>
                  <a:pt x="4922394" y="556284"/>
                  <a:pt x="4368038" y="814983"/>
                  <a:pt x="3694938" y="779931"/>
                </a:cubicBezTo>
                <a:cubicBezTo>
                  <a:pt x="2594737" y="722527"/>
                  <a:pt x="2379346" y="-56999"/>
                  <a:pt x="1513078" y="3326"/>
                </a:cubicBezTo>
                <a:cubicBezTo>
                  <a:pt x="748538" y="56539"/>
                  <a:pt x="46101" y="724305"/>
                  <a:pt x="0" y="1099463"/>
                </a:cubicBezTo>
                <a:lnTo>
                  <a:pt x="5502402" y="1099463"/>
                </a:lnTo>
                <a:close/>
              </a:path>
            </a:pathLst>
          </a:custGeom>
          <a:gradFill flip="none" rotWithShape="1">
            <a:gsLst>
              <a:gs pos="0">
                <a:srgbClr val="FB97FE"/>
              </a:gs>
              <a:gs pos="74000">
                <a:srgbClr val="5D24B5"/>
              </a:gs>
            </a:gsLst>
            <a:lin ang="2700000" scaled="1"/>
            <a:tileRect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9" name="Shape">
            <a:extLst>
              <a:ext uri="{FF2B5EF4-FFF2-40B4-BE49-F238E27FC236}">
                <a16:creationId xmlns:a16="http://schemas.microsoft.com/office/drawing/2014/main" id="{9FDB49EC-A802-4A00-9819-0B703F679B14}"/>
              </a:ext>
            </a:extLst>
          </p:cNvPr>
          <p:cNvSpPr/>
          <p:nvPr/>
        </p:nvSpPr>
        <p:spPr>
          <a:xfrm>
            <a:off x="5272964" y="1332965"/>
            <a:ext cx="172502" cy="1725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81" y="12169"/>
                </a:moveTo>
                <a:lnTo>
                  <a:pt x="12169" y="12169"/>
                </a:lnTo>
                <a:lnTo>
                  <a:pt x="12169" y="16381"/>
                </a:lnTo>
                <a:lnTo>
                  <a:pt x="9431" y="16381"/>
                </a:lnTo>
                <a:lnTo>
                  <a:pt x="9431" y="12169"/>
                </a:lnTo>
                <a:lnTo>
                  <a:pt x="5219" y="12169"/>
                </a:lnTo>
                <a:lnTo>
                  <a:pt x="5219" y="9431"/>
                </a:lnTo>
                <a:lnTo>
                  <a:pt x="9431" y="9431"/>
                </a:lnTo>
                <a:lnTo>
                  <a:pt x="9431" y="5219"/>
                </a:lnTo>
                <a:lnTo>
                  <a:pt x="12169" y="5219"/>
                </a:lnTo>
                <a:lnTo>
                  <a:pt x="12169" y="9431"/>
                </a:lnTo>
                <a:lnTo>
                  <a:pt x="16381" y="9431"/>
                </a:lnTo>
                <a:cubicBezTo>
                  <a:pt x="16381" y="9431"/>
                  <a:pt x="16381" y="12169"/>
                  <a:pt x="16381" y="12169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</a:path>
            </a:pathLst>
          </a:custGeom>
          <a:gradFill flip="none" rotWithShape="1">
            <a:gsLst>
              <a:gs pos="0">
                <a:srgbClr val="FB97FE"/>
              </a:gs>
              <a:gs pos="100000">
                <a:srgbClr val="5D24B5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0" name="Shape">
            <a:extLst>
              <a:ext uri="{FF2B5EF4-FFF2-40B4-BE49-F238E27FC236}">
                <a16:creationId xmlns:a16="http://schemas.microsoft.com/office/drawing/2014/main" id="{452B56A6-C179-4BF7-8314-16155B8C7EFF}"/>
              </a:ext>
            </a:extLst>
          </p:cNvPr>
          <p:cNvSpPr/>
          <p:nvPr/>
        </p:nvSpPr>
        <p:spPr>
          <a:xfrm>
            <a:off x="4920088" y="1418338"/>
            <a:ext cx="237659" cy="2376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04" y="13057"/>
                </a:moveTo>
                <a:lnTo>
                  <a:pt x="17185" y="15883"/>
                </a:lnTo>
                <a:lnTo>
                  <a:pt x="12522" y="13902"/>
                </a:lnTo>
                <a:cubicBezTo>
                  <a:pt x="11969" y="13974"/>
                  <a:pt x="11393" y="14013"/>
                  <a:pt x="10800" y="14013"/>
                </a:cubicBezTo>
                <a:cubicBezTo>
                  <a:pt x="6645" y="14013"/>
                  <a:pt x="3277" y="12156"/>
                  <a:pt x="3277" y="9865"/>
                </a:cubicBezTo>
                <a:cubicBezTo>
                  <a:pt x="3277" y="7574"/>
                  <a:pt x="6645" y="5717"/>
                  <a:pt x="10800" y="5717"/>
                </a:cubicBezTo>
                <a:cubicBezTo>
                  <a:pt x="14955" y="5717"/>
                  <a:pt x="18323" y="7574"/>
                  <a:pt x="18323" y="9865"/>
                </a:cubicBezTo>
                <a:cubicBezTo>
                  <a:pt x="18323" y="11149"/>
                  <a:pt x="17265" y="12296"/>
                  <a:pt x="15604" y="13057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</a:path>
            </a:pathLst>
          </a:custGeom>
          <a:gradFill flip="none" rotWithShape="1">
            <a:gsLst>
              <a:gs pos="0">
                <a:srgbClr val="FB97FE"/>
              </a:gs>
              <a:gs pos="100000">
                <a:srgbClr val="5D24B5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1" name="Shape">
            <a:extLst>
              <a:ext uri="{FF2B5EF4-FFF2-40B4-BE49-F238E27FC236}">
                <a16:creationId xmlns:a16="http://schemas.microsoft.com/office/drawing/2014/main" id="{F9F0E8F3-56FD-42F5-8E6E-0C93AC63FB26}"/>
              </a:ext>
            </a:extLst>
          </p:cNvPr>
          <p:cNvSpPr/>
          <p:nvPr/>
        </p:nvSpPr>
        <p:spPr>
          <a:xfrm>
            <a:off x="5187591" y="1541655"/>
            <a:ext cx="330731" cy="3307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82" y="9652"/>
                </a:moveTo>
                <a:cubicBezTo>
                  <a:pt x="16392" y="11379"/>
                  <a:pt x="15370" y="12725"/>
                  <a:pt x="14103" y="13906"/>
                </a:cubicBezTo>
                <a:cubicBezTo>
                  <a:pt x="13192" y="14754"/>
                  <a:pt x="12157" y="15429"/>
                  <a:pt x="11075" y="16038"/>
                </a:cubicBezTo>
                <a:cubicBezTo>
                  <a:pt x="10867" y="16155"/>
                  <a:pt x="10715" y="16140"/>
                  <a:pt x="10512" y="16029"/>
                </a:cubicBezTo>
                <a:cubicBezTo>
                  <a:pt x="8804" y="15088"/>
                  <a:pt x="7259" y="13952"/>
                  <a:pt x="6098" y="12360"/>
                </a:cubicBezTo>
                <a:cubicBezTo>
                  <a:pt x="5404" y="11409"/>
                  <a:pt x="4861" y="10384"/>
                  <a:pt x="4738" y="9185"/>
                </a:cubicBezTo>
                <a:cubicBezTo>
                  <a:pt x="4563" y="7478"/>
                  <a:pt x="5807" y="5839"/>
                  <a:pt x="7503" y="5548"/>
                </a:cubicBezTo>
                <a:cubicBezTo>
                  <a:pt x="8734" y="5338"/>
                  <a:pt x="9785" y="5690"/>
                  <a:pt x="10658" y="6579"/>
                </a:cubicBezTo>
                <a:cubicBezTo>
                  <a:pt x="10687" y="6609"/>
                  <a:pt x="10714" y="6640"/>
                  <a:pt x="10745" y="6667"/>
                </a:cubicBezTo>
                <a:cubicBezTo>
                  <a:pt x="10759" y="6679"/>
                  <a:pt x="10781" y="6682"/>
                  <a:pt x="10818" y="6695"/>
                </a:cubicBezTo>
                <a:cubicBezTo>
                  <a:pt x="11274" y="6200"/>
                  <a:pt x="11814" y="5810"/>
                  <a:pt x="12478" y="5628"/>
                </a:cubicBezTo>
                <a:cubicBezTo>
                  <a:pt x="13745" y="5280"/>
                  <a:pt x="14887" y="5545"/>
                  <a:pt x="15828" y="6452"/>
                </a:cubicBezTo>
                <a:cubicBezTo>
                  <a:pt x="16732" y="7323"/>
                  <a:pt x="17061" y="8419"/>
                  <a:pt x="16782" y="9652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</a:path>
            </a:pathLst>
          </a:custGeom>
          <a:gradFill flip="none" rotWithShape="1">
            <a:gsLst>
              <a:gs pos="0">
                <a:srgbClr val="FB97FE"/>
              </a:gs>
              <a:gs pos="100000">
                <a:srgbClr val="5D24B5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2" name="Shape">
            <a:extLst>
              <a:ext uri="{FF2B5EF4-FFF2-40B4-BE49-F238E27FC236}">
                <a16:creationId xmlns:a16="http://schemas.microsoft.com/office/drawing/2014/main" id="{2EF04B32-B242-4371-8D60-C0DBD9D45449}"/>
              </a:ext>
            </a:extLst>
          </p:cNvPr>
          <p:cNvSpPr/>
          <p:nvPr/>
        </p:nvSpPr>
        <p:spPr>
          <a:xfrm>
            <a:off x="4768314" y="1534066"/>
            <a:ext cx="877373" cy="6720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2" h="21420" extrusionOk="0">
                <a:moveTo>
                  <a:pt x="14178" y="11724"/>
                </a:moveTo>
                <a:cubicBezTo>
                  <a:pt x="9568" y="11474"/>
                  <a:pt x="10256" y="6455"/>
                  <a:pt x="8139" y="5381"/>
                </a:cubicBezTo>
                <a:cubicBezTo>
                  <a:pt x="4698" y="3635"/>
                  <a:pt x="2800" y="5190"/>
                  <a:pt x="2792" y="0"/>
                </a:cubicBezTo>
                <a:cubicBezTo>
                  <a:pt x="2402" y="1636"/>
                  <a:pt x="2280" y="3410"/>
                  <a:pt x="1852" y="5040"/>
                </a:cubicBezTo>
                <a:cubicBezTo>
                  <a:pt x="1560" y="6152"/>
                  <a:pt x="1108" y="6975"/>
                  <a:pt x="549" y="7871"/>
                </a:cubicBezTo>
                <a:cubicBezTo>
                  <a:pt x="184" y="8457"/>
                  <a:pt x="-418" y="9514"/>
                  <a:pt x="433" y="9914"/>
                </a:cubicBezTo>
                <a:cubicBezTo>
                  <a:pt x="725" y="10051"/>
                  <a:pt x="1046" y="10013"/>
                  <a:pt x="1353" y="10068"/>
                </a:cubicBezTo>
                <a:cubicBezTo>
                  <a:pt x="1353" y="10068"/>
                  <a:pt x="1354" y="10068"/>
                  <a:pt x="1354" y="10068"/>
                </a:cubicBezTo>
                <a:cubicBezTo>
                  <a:pt x="1860" y="10159"/>
                  <a:pt x="2130" y="10606"/>
                  <a:pt x="1945" y="11297"/>
                </a:cubicBezTo>
                <a:cubicBezTo>
                  <a:pt x="1812" y="11792"/>
                  <a:pt x="1018" y="13242"/>
                  <a:pt x="1779" y="13455"/>
                </a:cubicBezTo>
                <a:cubicBezTo>
                  <a:pt x="2058" y="13532"/>
                  <a:pt x="2351" y="13577"/>
                  <a:pt x="2605" y="13732"/>
                </a:cubicBezTo>
                <a:cubicBezTo>
                  <a:pt x="2304" y="13720"/>
                  <a:pt x="1983" y="13802"/>
                  <a:pt x="1753" y="14088"/>
                </a:cubicBezTo>
                <a:cubicBezTo>
                  <a:pt x="1067" y="14941"/>
                  <a:pt x="1708" y="15441"/>
                  <a:pt x="2120" y="16148"/>
                </a:cubicBezTo>
                <a:cubicBezTo>
                  <a:pt x="2619" y="17005"/>
                  <a:pt x="2337" y="18136"/>
                  <a:pt x="2569" y="19102"/>
                </a:cubicBezTo>
                <a:cubicBezTo>
                  <a:pt x="3012" y="20948"/>
                  <a:pt x="4628" y="20461"/>
                  <a:pt x="5693" y="20016"/>
                </a:cubicBezTo>
                <a:cubicBezTo>
                  <a:pt x="6363" y="19736"/>
                  <a:pt x="7031" y="19404"/>
                  <a:pt x="7732" y="19326"/>
                </a:cubicBezTo>
                <a:cubicBezTo>
                  <a:pt x="8688" y="19220"/>
                  <a:pt x="9557" y="19872"/>
                  <a:pt x="10109" y="20882"/>
                </a:cubicBezTo>
                <a:cubicBezTo>
                  <a:pt x="10110" y="20885"/>
                  <a:pt x="10112" y="20887"/>
                  <a:pt x="10113" y="20889"/>
                </a:cubicBezTo>
                <a:cubicBezTo>
                  <a:pt x="10431" y="21482"/>
                  <a:pt x="11060" y="21600"/>
                  <a:pt x="11481" y="21133"/>
                </a:cubicBezTo>
                <a:cubicBezTo>
                  <a:pt x="11649" y="20946"/>
                  <a:pt x="11808" y="20739"/>
                  <a:pt x="11956" y="20507"/>
                </a:cubicBezTo>
                <a:cubicBezTo>
                  <a:pt x="12787" y="19206"/>
                  <a:pt x="12796" y="17375"/>
                  <a:pt x="13567" y="16044"/>
                </a:cubicBezTo>
                <a:cubicBezTo>
                  <a:pt x="14516" y="14407"/>
                  <a:pt x="16023" y="15164"/>
                  <a:pt x="17340" y="15860"/>
                </a:cubicBezTo>
                <a:cubicBezTo>
                  <a:pt x="17821" y="16113"/>
                  <a:pt x="18369" y="15858"/>
                  <a:pt x="18622" y="15261"/>
                </a:cubicBezTo>
                <a:cubicBezTo>
                  <a:pt x="19307" y="13645"/>
                  <a:pt x="20728" y="10421"/>
                  <a:pt x="21182" y="6935"/>
                </a:cubicBezTo>
                <a:cubicBezTo>
                  <a:pt x="18969" y="5381"/>
                  <a:pt x="17733" y="11916"/>
                  <a:pt x="14178" y="11724"/>
                </a:cubicBezTo>
                <a:close/>
              </a:path>
            </a:pathLst>
          </a:custGeom>
          <a:gradFill flip="none" rotWithShape="1">
            <a:gsLst>
              <a:gs pos="0">
                <a:srgbClr val="FB97FE"/>
              </a:gs>
              <a:gs pos="100000">
                <a:srgbClr val="5D24B5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3" name="Circle">
            <a:extLst>
              <a:ext uri="{FF2B5EF4-FFF2-40B4-BE49-F238E27FC236}">
                <a16:creationId xmlns:a16="http://schemas.microsoft.com/office/drawing/2014/main" id="{12960A2C-5CE0-4B94-8830-22F6A4E2009C}"/>
              </a:ext>
            </a:extLst>
          </p:cNvPr>
          <p:cNvSpPr/>
          <p:nvPr/>
        </p:nvSpPr>
        <p:spPr>
          <a:xfrm>
            <a:off x="4999770" y="1518889"/>
            <a:ext cx="18765" cy="18765"/>
          </a:xfrm>
          <a:prstGeom prst="ellipse">
            <a:avLst/>
          </a:prstGeom>
          <a:gradFill flip="none" rotWithShape="1">
            <a:gsLst>
              <a:gs pos="0">
                <a:srgbClr val="FB97FE"/>
              </a:gs>
              <a:gs pos="100000">
                <a:srgbClr val="5D24B5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4" name="Circle">
            <a:extLst>
              <a:ext uri="{FF2B5EF4-FFF2-40B4-BE49-F238E27FC236}">
                <a16:creationId xmlns:a16="http://schemas.microsoft.com/office/drawing/2014/main" id="{2D77CB02-E3CF-4BBB-BFED-F66055737578}"/>
              </a:ext>
            </a:extLst>
          </p:cNvPr>
          <p:cNvSpPr/>
          <p:nvPr/>
        </p:nvSpPr>
        <p:spPr>
          <a:xfrm>
            <a:off x="5028228" y="1518889"/>
            <a:ext cx="18765" cy="18765"/>
          </a:xfrm>
          <a:prstGeom prst="ellipse">
            <a:avLst/>
          </a:prstGeom>
          <a:gradFill flip="none" rotWithShape="1">
            <a:gsLst>
              <a:gs pos="0">
                <a:srgbClr val="FB97FE"/>
              </a:gs>
              <a:gs pos="100000">
                <a:srgbClr val="5D24B5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5" name="Circle">
            <a:extLst>
              <a:ext uri="{FF2B5EF4-FFF2-40B4-BE49-F238E27FC236}">
                <a16:creationId xmlns:a16="http://schemas.microsoft.com/office/drawing/2014/main" id="{16B03D60-6821-4A3D-96F4-F994179B01EB}"/>
              </a:ext>
            </a:extLst>
          </p:cNvPr>
          <p:cNvSpPr/>
          <p:nvPr/>
        </p:nvSpPr>
        <p:spPr>
          <a:xfrm>
            <a:off x="5056685" y="1518889"/>
            <a:ext cx="18765" cy="18765"/>
          </a:xfrm>
          <a:prstGeom prst="ellipse">
            <a:avLst/>
          </a:prstGeom>
          <a:gradFill flip="none" rotWithShape="1">
            <a:gsLst>
              <a:gs pos="0">
                <a:srgbClr val="FB97FE"/>
              </a:gs>
              <a:gs pos="100000">
                <a:srgbClr val="5D24B5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6" name="Shape">
            <a:extLst>
              <a:ext uri="{FF2B5EF4-FFF2-40B4-BE49-F238E27FC236}">
                <a16:creationId xmlns:a16="http://schemas.microsoft.com/office/drawing/2014/main" id="{C90BBBA5-B5E6-40B2-A698-98113934437D}"/>
              </a:ext>
            </a:extLst>
          </p:cNvPr>
          <p:cNvSpPr/>
          <p:nvPr/>
        </p:nvSpPr>
        <p:spPr>
          <a:xfrm>
            <a:off x="4813846" y="1534066"/>
            <a:ext cx="351240" cy="2473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457" extrusionOk="0">
                <a:moveTo>
                  <a:pt x="21600" y="19132"/>
                </a:moveTo>
                <a:cubicBezTo>
                  <a:pt x="20650" y="16846"/>
                  <a:pt x="19652" y="14864"/>
                  <a:pt x="17902" y="13960"/>
                </a:cubicBezTo>
                <a:cubicBezTo>
                  <a:pt x="9138" y="9432"/>
                  <a:pt x="4305" y="13466"/>
                  <a:pt x="4284" y="0"/>
                </a:cubicBezTo>
                <a:cubicBezTo>
                  <a:pt x="3289" y="4244"/>
                  <a:pt x="2979" y="8847"/>
                  <a:pt x="1890" y="13076"/>
                </a:cubicBezTo>
                <a:cubicBezTo>
                  <a:pt x="1415" y="14918"/>
                  <a:pt x="772" y="16455"/>
                  <a:pt x="0" y="17931"/>
                </a:cubicBezTo>
                <a:cubicBezTo>
                  <a:pt x="5692" y="20283"/>
                  <a:pt x="13076" y="21600"/>
                  <a:pt x="21600" y="19132"/>
                </a:cubicBezTo>
                <a:close/>
              </a:path>
            </a:pathLst>
          </a:custGeom>
          <a:gradFill flip="none" rotWithShape="1">
            <a:gsLst>
              <a:gs pos="0">
                <a:srgbClr val="F4F5F5">
                  <a:alpha val="41000"/>
                </a:srgbClr>
              </a:gs>
              <a:gs pos="100000">
                <a:srgbClr val="F4F5F5">
                  <a:alpha val="41000"/>
                </a:srgbClr>
              </a:gs>
            </a:gsLst>
            <a:lin ang="766566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7" name="Shape">
            <a:extLst>
              <a:ext uri="{FF2B5EF4-FFF2-40B4-BE49-F238E27FC236}">
                <a16:creationId xmlns:a16="http://schemas.microsoft.com/office/drawing/2014/main" id="{1B1257D5-76F9-4C36-92BF-E066DDAA76AC}"/>
              </a:ext>
            </a:extLst>
          </p:cNvPr>
          <p:cNvSpPr/>
          <p:nvPr/>
        </p:nvSpPr>
        <p:spPr>
          <a:xfrm>
            <a:off x="4958032" y="2040613"/>
            <a:ext cx="340920" cy="1660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539" extrusionOk="0">
                <a:moveTo>
                  <a:pt x="21600" y="7664"/>
                </a:moveTo>
                <a:cubicBezTo>
                  <a:pt x="20278" y="1946"/>
                  <a:pt x="18154" y="-1397"/>
                  <a:pt x="13590" y="563"/>
                </a:cubicBezTo>
                <a:cubicBezTo>
                  <a:pt x="8433" y="2779"/>
                  <a:pt x="6441" y="10365"/>
                  <a:pt x="0" y="15682"/>
                </a:cubicBezTo>
                <a:cubicBezTo>
                  <a:pt x="1027" y="15408"/>
                  <a:pt x="2053" y="14875"/>
                  <a:pt x="2934" y="14357"/>
                </a:cubicBezTo>
                <a:cubicBezTo>
                  <a:pt x="4694" y="13323"/>
                  <a:pt x="6446" y="12098"/>
                  <a:pt x="8285" y="11811"/>
                </a:cubicBezTo>
                <a:cubicBezTo>
                  <a:pt x="10796" y="11418"/>
                  <a:pt x="13076" y="13824"/>
                  <a:pt x="14524" y="17554"/>
                </a:cubicBezTo>
                <a:cubicBezTo>
                  <a:pt x="14528" y="17563"/>
                  <a:pt x="14531" y="17571"/>
                  <a:pt x="14534" y="17580"/>
                </a:cubicBezTo>
                <a:cubicBezTo>
                  <a:pt x="15368" y="19767"/>
                  <a:pt x="17019" y="20203"/>
                  <a:pt x="18124" y="18479"/>
                </a:cubicBezTo>
                <a:cubicBezTo>
                  <a:pt x="18565" y="17791"/>
                  <a:pt x="18983" y="17025"/>
                  <a:pt x="19372" y="16167"/>
                </a:cubicBezTo>
                <a:cubicBezTo>
                  <a:pt x="20500" y="13682"/>
                  <a:pt x="21050" y="10671"/>
                  <a:pt x="21600" y="7664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23000"/>
                </a:srgbClr>
              </a:gs>
              <a:gs pos="100000">
                <a:srgbClr val="2F2A2B">
                  <a:alpha val="23000"/>
                </a:srgbClr>
              </a:gs>
            </a:gsLst>
            <a:lin ang="19529958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8" name="Shape">
            <a:extLst>
              <a:ext uri="{FF2B5EF4-FFF2-40B4-BE49-F238E27FC236}">
                <a16:creationId xmlns:a16="http://schemas.microsoft.com/office/drawing/2014/main" id="{A0626603-3102-43E4-8422-B62C6DED5F15}"/>
              </a:ext>
            </a:extLst>
          </p:cNvPr>
          <p:cNvSpPr/>
          <p:nvPr/>
        </p:nvSpPr>
        <p:spPr>
          <a:xfrm>
            <a:off x="4954238" y="1551141"/>
            <a:ext cx="201144" cy="104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18" extrusionOk="0">
                <a:moveTo>
                  <a:pt x="9084" y="21518"/>
                </a:moveTo>
                <a:cubicBezTo>
                  <a:pt x="15280" y="21518"/>
                  <a:pt x="20443" y="13039"/>
                  <a:pt x="21600" y="1796"/>
                </a:cubicBezTo>
                <a:cubicBezTo>
                  <a:pt x="20186" y="555"/>
                  <a:pt x="18524" y="-82"/>
                  <a:pt x="16545" y="9"/>
                </a:cubicBezTo>
                <a:cubicBezTo>
                  <a:pt x="16053" y="811"/>
                  <a:pt x="15452" y="1531"/>
                  <a:pt x="14759" y="2140"/>
                </a:cubicBezTo>
                <a:lnTo>
                  <a:pt x="16627" y="8551"/>
                </a:lnTo>
                <a:lnTo>
                  <a:pt x="11118" y="4057"/>
                </a:lnTo>
                <a:cubicBezTo>
                  <a:pt x="10464" y="4219"/>
                  <a:pt x="9784" y="4308"/>
                  <a:pt x="9084" y="4308"/>
                </a:cubicBezTo>
                <a:cubicBezTo>
                  <a:pt x="8635" y="4308"/>
                  <a:pt x="8194" y="4272"/>
                  <a:pt x="7763" y="4204"/>
                </a:cubicBezTo>
                <a:cubicBezTo>
                  <a:pt x="4955" y="6801"/>
                  <a:pt x="2565" y="10346"/>
                  <a:pt x="0" y="14221"/>
                </a:cubicBezTo>
                <a:cubicBezTo>
                  <a:pt x="2314" y="18724"/>
                  <a:pt x="5528" y="21518"/>
                  <a:pt x="9084" y="21518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23000"/>
                </a:srgbClr>
              </a:gs>
              <a:gs pos="100000">
                <a:srgbClr val="2F2A2B">
                  <a:alpha val="23000"/>
                </a:srgbClr>
              </a:gs>
            </a:gsLst>
            <a:lin ang="19529958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9" name="Shape">
            <a:extLst>
              <a:ext uri="{FF2B5EF4-FFF2-40B4-BE49-F238E27FC236}">
                <a16:creationId xmlns:a16="http://schemas.microsoft.com/office/drawing/2014/main" id="{1A12E3EB-9917-4FEE-A120-83E0F26FD0AE}"/>
              </a:ext>
            </a:extLst>
          </p:cNvPr>
          <p:cNvSpPr/>
          <p:nvPr/>
        </p:nvSpPr>
        <p:spPr>
          <a:xfrm>
            <a:off x="5288141" y="1410749"/>
            <a:ext cx="156153" cy="938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4" extrusionOk="0">
                <a:moveTo>
                  <a:pt x="21600" y="1751"/>
                </a:moveTo>
                <a:cubicBezTo>
                  <a:pt x="21600" y="1208"/>
                  <a:pt x="21583" y="672"/>
                  <a:pt x="21557" y="140"/>
                </a:cubicBezTo>
                <a:cubicBezTo>
                  <a:pt x="20904" y="35"/>
                  <a:pt x="20225" y="-16"/>
                  <a:pt x="19510" y="4"/>
                </a:cubicBezTo>
                <a:cubicBezTo>
                  <a:pt x="19424" y="7"/>
                  <a:pt x="19340" y="71"/>
                  <a:pt x="19290" y="187"/>
                </a:cubicBezTo>
                <a:cubicBezTo>
                  <a:pt x="19284" y="201"/>
                  <a:pt x="19278" y="215"/>
                  <a:pt x="19272" y="229"/>
                </a:cubicBezTo>
                <a:cubicBezTo>
                  <a:pt x="17750" y="3984"/>
                  <a:pt x="15040" y="5873"/>
                  <a:pt x="12436" y="4545"/>
                </a:cubicBezTo>
                <a:lnTo>
                  <a:pt x="12396" y="4524"/>
                </a:lnTo>
                <a:cubicBezTo>
                  <a:pt x="11998" y="4610"/>
                  <a:pt x="11593" y="4675"/>
                  <a:pt x="11181" y="4722"/>
                </a:cubicBezTo>
                <a:lnTo>
                  <a:pt x="11181" y="11999"/>
                </a:lnTo>
                <a:lnTo>
                  <a:pt x="8157" y="11999"/>
                </a:lnTo>
                <a:lnTo>
                  <a:pt x="8157" y="4696"/>
                </a:lnTo>
                <a:cubicBezTo>
                  <a:pt x="8136" y="4674"/>
                  <a:pt x="8137" y="4676"/>
                  <a:pt x="8116" y="4654"/>
                </a:cubicBezTo>
                <a:cubicBezTo>
                  <a:pt x="5192" y="6987"/>
                  <a:pt x="2621" y="10011"/>
                  <a:pt x="0" y="13363"/>
                </a:cubicBezTo>
                <a:cubicBezTo>
                  <a:pt x="2167" y="18342"/>
                  <a:pt x="5690" y="21584"/>
                  <a:pt x="9669" y="21584"/>
                </a:cubicBezTo>
                <a:cubicBezTo>
                  <a:pt x="16258" y="21584"/>
                  <a:pt x="21600" y="12705"/>
                  <a:pt x="21600" y="1751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23000"/>
                </a:srgbClr>
              </a:gs>
              <a:gs pos="100000">
                <a:srgbClr val="2F2A2B">
                  <a:alpha val="23000"/>
                </a:srgbClr>
              </a:gs>
            </a:gsLst>
            <a:lin ang="19529958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0" name="Shape">
            <a:extLst>
              <a:ext uri="{FF2B5EF4-FFF2-40B4-BE49-F238E27FC236}">
                <a16:creationId xmlns:a16="http://schemas.microsoft.com/office/drawing/2014/main" id="{96794AE9-6B86-4DFC-B6CA-DDB71AF4C08F}"/>
              </a:ext>
            </a:extLst>
          </p:cNvPr>
          <p:cNvSpPr/>
          <p:nvPr/>
        </p:nvSpPr>
        <p:spPr>
          <a:xfrm>
            <a:off x="5333674" y="1852792"/>
            <a:ext cx="282860" cy="1821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034" extrusionOk="0">
                <a:moveTo>
                  <a:pt x="20135" y="3944"/>
                </a:moveTo>
                <a:cubicBezTo>
                  <a:pt x="16998" y="11318"/>
                  <a:pt x="11436" y="14855"/>
                  <a:pt x="5741" y="14586"/>
                </a:cubicBezTo>
                <a:cubicBezTo>
                  <a:pt x="5728" y="14585"/>
                  <a:pt x="5715" y="14585"/>
                  <a:pt x="5702" y="14584"/>
                </a:cubicBezTo>
                <a:cubicBezTo>
                  <a:pt x="3016" y="14423"/>
                  <a:pt x="707" y="17049"/>
                  <a:pt x="0" y="20717"/>
                </a:cubicBezTo>
                <a:cubicBezTo>
                  <a:pt x="3013" y="15621"/>
                  <a:pt x="7579" y="18253"/>
                  <a:pt x="11589" y="20680"/>
                </a:cubicBezTo>
                <a:cubicBezTo>
                  <a:pt x="13108" y="21600"/>
                  <a:pt x="14844" y="20673"/>
                  <a:pt x="15643" y="18512"/>
                </a:cubicBezTo>
                <a:cubicBezTo>
                  <a:pt x="17116" y="14527"/>
                  <a:pt x="19667" y="7843"/>
                  <a:pt x="21600" y="0"/>
                </a:cubicBezTo>
                <a:cubicBezTo>
                  <a:pt x="21158" y="1351"/>
                  <a:pt x="20676" y="2671"/>
                  <a:pt x="20135" y="3944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23000"/>
                </a:srgbClr>
              </a:gs>
              <a:gs pos="100000">
                <a:srgbClr val="2F2A2B">
                  <a:alpha val="23000"/>
                </a:srgbClr>
              </a:gs>
            </a:gsLst>
            <a:lin ang="19529958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1" name="Shape">
            <a:extLst>
              <a:ext uri="{FF2B5EF4-FFF2-40B4-BE49-F238E27FC236}">
                <a16:creationId xmlns:a16="http://schemas.microsoft.com/office/drawing/2014/main" id="{29FEEA3C-5EC8-4DF0-9792-8BB69CE6A571}"/>
              </a:ext>
            </a:extLst>
          </p:cNvPr>
          <p:cNvSpPr/>
          <p:nvPr/>
        </p:nvSpPr>
        <p:spPr>
          <a:xfrm>
            <a:off x="5200871" y="1670663"/>
            <a:ext cx="317059" cy="2020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34" y="21600"/>
                </a:moveTo>
                <a:cubicBezTo>
                  <a:pt x="16556" y="21600"/>
                  <a:pt x="21600" y="13684"/>
                  <a:pt x="21600" y="3918"/>
                </a:cubicBezTo>
                <a:cubicBezTo>
                  <a:pt x="21600" y="2572"/>
                  <a:pt x="21504" y="1260"/>
                  <a:pt x="21322" y="0"/>
                </a:cubicBezTo>
                <a:cubicBezTo>
                  <a:pt x="19607" y="1814"/>
                  <a:pt x="17803" y="3405"/>
                  <a:pt x="15927" y="4774"/>
                </a:cubicBezTo>
                <a:cubicBezTo>
                  <a:pt x="15394" y="6364"/>
                  <a:pt x="14642" y="7742"/>
                  <a:pt x="13780" y="9003"/>
                </a:cubicBezTo>
                <a:cubicBezTo>
                  <a:pt x="12830" y="10392"/>
                  <a:pt x="11750" y="11497"/>
                  <a:pt x="10621" y="12495"/>
                </a:cubicBezTo>
                <a:cubicBezTo>
                  <a:pt x="10404" y="12686"/>
                  <a:pt x="10245" y="12662"/>
                  <a:pt x="10034" y="12479"/>
                </a:cubicBezTo>
                <a:cubicBezTo>
                  <a:pt x="9004" y="11588"/>
                  <a:pt x="8031" y="10590"/>
                  <a:pt x="7160" y="9403"/>
                </a:cubicBezTo>
                <a:cubicBezTo>
                  <a:pt x="4819" y="10214"/>
                  <a:pt x="2423" y="10735"/>
                  <a:pt x="0" y="10966"/>
                </a:cubicBezTo>
                <a:cubicBezTo>
                  <a:pt x="1735" y="17224"/>
                  <a:pt x="5709" y="21600"/>
                  <a:pt x="10334" y="21600"/>
                </a:cubicBezTo>
                <a:close/>
              </a:path>
            </a:pathLst>
          </a:custGeom>
          <a:gradFill flip="none" rotWithShape="1">
            <a:gsLst>
              <a:gs pos="0">
                <a:srgbClr val="2F2A2B">
                  <a:alpha val="23000"/>
                </a:srgbClr>
              </a:gs>
              <a:gs pos="100000">
                <a:srgbClr val="2F2A2B">
                  <a:alpha val="23000"/>
                </a:srgbClr>
              </a:gs>
            </a:gsLst>
            <a:lin ang="19529958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2" name="+123 456 789">
            <a:extLst>
              <a:ext uri="{FF2B5EF4-FFF2-40B4-BE49-F238E27FC236}">
                <a16:creationId xmlns:a16="http://schemas.microsoft.com/office/drawing/2014/main" id="{37B20F61-7DC2-43C3-BCD0-B7EBAC5B2849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83" name="www.yourwebsite.com">
            <a:extLst>
              <a:ext uri="{FF2B5EF4-FFF2-40B4-BE49-F238E27FC236}">
                <a16:creationId xmlns:a16="http://schemas.microsoft.com/office/drawing/2014/main" id="{9EF2E0D7-61A2-4714-81C1-29ADB978A914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84" name="CONTACT US">
            <a:extLst>
              <a:ext uri="{FF2B5EF4-FFF2-40B4-BE49-F238E27FC236}">
                <a16:creationId xmlns:a16="http://schemas.microsoft.com/office/drawing/2014/main" id="{F0BF71B1-A137-49A9-87B9-26362DB5F5B8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3523468780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401259A-9460-BF43-88E2-C35884A193B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D9F16C80-0456-48F5-8219-C513B9B3B217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56B1DA0A-2FC4-4653-9F3B-3C6D0329D2A4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D7277A90-E2CA-4C70-9E8E-559B8873369C}"/>
              </a:ext>
            </a:extLst>
          </p:cNvPr>
          <p:cNvSpPr/>
          <p:nvPr/>
        </p:nvSpPr>
        <p:spPr>
          <a:xfrm>
            <a:off x="6847331" y="3018917"/>
            <a:ext cx="1490980" cy="295782"/>
          </a:xfrm>
          <a:custGeom>
            <a:avLst/>
            <a:gdLst>
              <a:gd name="connsiteX0" fmla="*/ 1343025 w 1490980"/>
              <a:gd name="connsiteY0" fmla="*/ 295783 h 295782"/>
              <a:gd name="connsiteX1" fmla="*/ 147955 w 1490980"/>
              <a:gd name="connsiteY1" fmla="*/ 295783 h 295782"/>
              <a:gd name="connsiteX2" fmla="*/ 0 w 1490980"/>
              <a:gd name="connsiteY2" fmla="*/ 147828 h 295782"/>
              <a:gd name="connsiteX3" fmla="*/ 0 w 1490980"/>
              <a:gd name="connsiteY3" fmla="*/ 147828 h 295782"/>
              <a:gd name="connsiteX4" fmla="*/ 147955 w 1490980"/>
              <a:gd name="connsiteY4" fmla="*/ 0 h 295782"/>
              <a:gd name="connsiteX5" fmla="*/ 1343025 w 1490980"/>
              <a:gd name="connsiteY5" fmla="*/ 0 h 295782"/>
              <a:gd name="connsiteX6" fmla="*/ 1490980 w 1490980"/>
              <a:gd name="connsiteY6" fmla="*/ 147828 h 295782"/>
              <a:gd name="connsiteX7" fmla="*/ 1490980 w 1490980"/>
              <a:gd name="connsiteY7" fmla="*/ 147828 h 295782"/>
              <a:gd name="connsiteX8" fmla="*/ 1343025 w 1490980"/>
              <a:gd name="connsiteY8" fmla="*/ 295783 h 29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0980" h="295782">
                <a:moveTo>
                  <a:pt x="1343025" y="295783"/>
                </a:moveTo>
                <a:lnTo>
                  <a:pt x="147955" y="295783"/>
                </a:lnTo>
                <a:cubicBezTo>
                  <a:pt x="66242" y="295783"/>
                  <a:pt x="0" y="229541"/>
                  <a:pt x="0" y="147828"/>
                </a:cubicBezTo>
                <a:lnTo>
                  <a:pt x="0" y="147828"/>
                </a:lnTo>
                <a:cubicBezTo>
                  <a:pt x="70" y="66164"/>
                  <a:pt x="66291" y="0"/>
                  <a:pt x="147955" y="0"/>
                </a:cubicBezTo>
                <a:lnTo>
                  <a:pt x="1343025" y="0"/>
                </a:lnTo>
                <a:cubicBezTo>
                  <a:pt x="1424689" y="0"/>
                  <a:pt x="1490910" y="66164"/>
                  <a:pt x="1490980" y="147828"/>
                </a:cubicBezTo>
                <a:lnTo>
                  <a:pt x="1490980" y="147828"/>
                </a:lnTo>
                <a:cubicBezTo>
                  <a:pt x="1490980" y="229541"/>
                  <a:pt x="1424739" y="295783"/>
                  <a:pt x="1343025" y="295783"/>
                </a:cubicBezTo>
                <a:close/>
              </a:path>
            </a:pathLst>
          </a:custGeom>
          <a:gradFill>
            <a:gsLst>
              <a:gs pos="4900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04F77F1-F584-4D39-80DD-477B9B33AA15}"/>
              </a:ext>
            </a:extLst>
          </p:cNvPr>
          <p:cNvSpPr/>
          <p:nvPr/>
        </p:nvSpPr>
        <p:spPr>
          <a:xfrm>
            <a:off x="7917560" y="3131311"/>
            <a:ext cx="183769" cy="65913"/>
          </a:xfrm>
          <a:custGeom>
            <a:avLst/>
            <a:gdLst>
              <a:gd name="connsiteX0" fmla="*/ 183769 w 183769"/>
              <a:gd name="connsiteY0" fmla="*/ 32893 h 65913"/>
              <a:gd name="connsiteX1" fmla="*/ 126619 w 183769"/>
              <a:gd name="connsiteY1" fmla="*/ 0 h 65913"/>
              <a:gd name="connsiteX2" fmla="*/ 126619 w 183769"/>
              <a:gd name="connsiteY2" fmla="*/ 20955 h 65913"/>
              <a:gd name="connsiteX3" fmla="*/ 121793 w 183769"/>
              <a:gd name="connsiteY3" fmla="*/ 20955 h 65913"/>
              <a:gd name="connsiteX4" fmla="*/ 0 w 183769"/>
              <a:gd name="connsiteY4" fmla="*/ 20955 h 65913"/>
              <a:gd name="connsiteX5" fmla="*/ 0 w 183769"/>
              <a:gd name="connsiteY5" fmla="*/ 44831 h 65913"/>
              <a:gd name="connsiteX6" fmla="*/ 121793 w 183769"/>
              <a:gd name="connsiteY6" fmla="*/ 44831 h 65913"/>
              <a:gd name="connsiteX7" fmla="*/ 126619 w 183769"/>
              <a:gd name="connsiteY7" fmla="*/ 44831 h 65913"/>
              <a:gd name="connsiteX8" fmla="*/ 126619 w 183769"/>
              <a:gd name="connsiteY8" fmla="*/ 65913 h 65913"/>
              <a:gd name="connsiteX9" fmla="*/ 183769 w 183769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769" h="65913">
                <a:moveTo>
                  <a:pt x="183769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769" y="32893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81111C22-3191-4B73-BEDE-CA7BB0CB5C5E}"/>
              </a:ext>
            </a:extLst>
          </p:cNvPr>
          <p:cNvSpPr/>
          <p:nvPr/>
        </p:nvSpPr>
        <p:spPr>
          <a:xfrm>
            <a:off x="0" y="1496060"/>
            <a:ext cx="4659121" cy="2466339"/>
          </a:xfrm>
          <a:custGeom>
            <a:avLst/>
            <a:gdLst>
              <a:gd name="connsiteX0" fmla="*/ 4619752 w 4659121"/>
              <a:gd name="connsiteY0" fmla="*/ 2466340 h 2466339"/>
              <a:gd name="connsiteX1" fmla="*/ 4659122 w 4659121"/>
              <a:gd name="connsiteY1" fmla="*/ 2466340 h 2466339"/>
              <a:gd name="connsiteX2" fmla="*/ 4659122 w 4659121"/>
              <a:gd name="connsiteY2" fmla="*/ 2438654 h 2466339"/>
              <a:gd name="connsiteX3" fmla="*/ 2887726 w 4659121"/>
              <a:gd name="connsiteY3" fmla="*/ 1006475 h 2466339"/>
              <a:gd name="connsiteX4" fmla="*/ 2885821 w 4659121"/>
              <a:gd name="connsiteY4" fmla="*/ 1005205 h 2466339"/>
              <a:gd name="connsiteX5" fmla="*/ 1659382 w 4659121"/>
              <a:gd name="connsiteY5" fmla="*/ 0 h 2466339"/>
              <a:gd name="connsiteX6" fmla="*/ 0 w 4659121"/>
              <a:gd name="connsiteY6" fmla="*/ 1267079 h 2466339"/>
              <a:gd name="connsiteX7" fmla="*/ 0 w 4659121"/>
              <a:gd name="connsiteY7" fmla="*/ 1633601 h 2466339"/>
              <a:gd name="connsiteX8" fmla="*/ 1803400 w 4659121"/>
              <a:gd name="connsiteY8" fmla="*/ 243840 h 2466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59121" h="2466339">
                <a:moveTo>
                  <a:pt x="4619752" y="2466340"/>
                </a:moveTo>
                <a:lnTo>
                  <a:pt x="4659122" y="2466340"/>
                </a:lnTo>
                <a:lnTo>
                  <a:pt x="4659122" y="2438654"/>
                </a:lnTo>
                <a:lnTo>
                  <a:pt x="2887726" y="1006475"/>
                </a:lnTo>
                <a:cubicBezTo>
                  <a:pt x="2887726" y="1006475"/>
                  <a:pt x="2886456" y="1005840"/>
                  <a:pt x="2885821" y="1005205"/>
                </a:cubicBezTo>
                <a:lnTo>
                  <a:pt x="1659382" y="0"/>
                </a:lnTo>
                <a:lnTo>
                  <a:pt x="0" y="1267079"/>
                </a:lnTo>
                <a:lnTo>
                  <a:pt x="0" y="1633601"/>
                </a:lnTo>
                <a:lnTo>
                  <a:pt x="1803400" y="243840"/>
                </a:lnTo>
                <a:close/>
              </a:path>
            </a:pathLst>
          </a:custGeom>
          <a:gradFill>
            <a:gsLst>
              <a:gs pos="4000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0B3701DE-A760-45C3-AD30-7755470EDE00}"/>
              </a:ext>
            </a:extLst>
          </p:cNvPr>
          <p:cNvSpPr txBox="1"/>
          <p:nvPr/>
        </p:nvSpPr>
        <p:spPr>
          <a:xfrm>
            <a:off x="4654765" y="2045996"/>
            <a:ext cx="1104470" cy="3026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swald" pitchFamily="2" charset="0"/>
                <a:sym typeface="Orbitron"/>
                <a:rtl val="0"/>
              </a:rPr>
              <a:t>BRAND </a:t>
            </a:r>
            <a:r>
              <a:rPr kumimoji="0" lang="en-US" sz="1300" b="1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swald" pitchFamily="2" charset="0"/>
                <a:sym typeface="Orbitron"/>
                <a:rtl val="0"/>
              </a:rPr>
              <a:t>BRAND</a:t>
            </a:r>
            <a:endParaRPr kumimoji="0" lang="en-US" sz="13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swald" pitchFamily="2" charset="0"/>
              <a:sym typeface="Orbitron"/>
              <a:rtl val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DF752CC-8A07-41E5-A4FE-B99E3B27433B}"/>
              </a:ext>
            </a:extLst>
          </p:cNvPr>
          <p:cNvSpPr txBox="1"/>
          <p:nvPr/>
        </p:nvSpPr>
        <p:spPr>
          <a:xfrm>
            <a:off x="4924070" y="2228307"/>
            <a:ext cx="565861" cy="2103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700" b="1" dirty="0">
                <a:latin typeface="Oswald" pitchFamily="2" charset="0"/>
                <a:sym typeface="Orbitron"/>
                <a:rtl val="0"/>
              </a:rPr>
              <a:t>REAL ESTATE</a:t>
            </a:r>
            <a:endParaRPr kumimoji="0" lang="en-US" sz="7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swald" pitchFamily="2" charset="0"/>
              <a:sym typeface="Orbitron"/>
              <a:rtl val="0"/>
            </a:endParaRPr>
          </a:p>
        </p:txBody>
      </p:sp>
      <p:sp>
        <p:nvSpPr>
          <p:cNvPr id="96" name="Shape">
            <a:extLst>
              <a:ext uri="{FF2B5EF4-FFF2-40B4-BE49-F238E27FC236}">
                <a16:creationId xmlns:a16="http://schemas.microsoft.com/office/drawing/2014/main" id="{BE7A327D-670C-40CD-A155-B10D9417FBF5}"/>
              </a:ext>
            </a:extLst>
          </p:cNvPr>
          <p:cNvSpPr/>
          <p:nvPr/>
        </p:nvSpPr>
        <p:spPr>
          <a:xfrm>
            <a:off x="4767174" y="1280474"/>
            <a:ext cx="439410" cy="190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150"/>
                </a:moveTo>
                <a:lnTo>
                  <a:pt x="0" y="21600"/>
                </a:lnTo>
                <a:lnTo>
                  <a:pt x="0" y="14450"/>
                </a:lnTo>
                <a:lnTo>
                  <a:pt x="21600" y="0"/>
                </a:lnTo>
                <a:cubicBezTo>
                  <a:pt x="21600" y="0"/>
                  <a:pt x="21600" y="7150"/>
                  <a:pt x="21600" y="7150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7" name="Shape">
            <a:extLst>
              <a:ext uri="{FF2B5EF4-FFF2-40B4-BE49-F238E27FC236}">
                <a16:creationId xmlns:a16="http://schemas.microsoft.com/office/drawing/2014/main" id="{6C31F780-BCF5-487D-B163-E309C3F2A1EC}"/>
              </a:ext>
            </a:extLst>
          </p:cNvPr>
          <p:cNvSpPr/>
          <p:nvPr/>
        </p:nvSpPr>
        <p:spPr>
          <a:xfrm>
            <a:off x="4767174" y="1376267"/>
            <a:ext cx="439410" cy="190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150"/>
                </a:moveTo>
                <a:lnTo>
                  <a:pt x="0" y="21600"/>
                </a:lnTo>
                <a:lnTo>
                  <a:pt x="0" y="14450"/>
                </a:lnTo>
                <a:lnTo>
                  <a:pt x="21600" y="0"/>
                </a:lnTo>
                <a:cubicBezTo>
                  <a:pt x="21600" y="0"/>
                  <a:pt x="21600" y="7150"/>
                  <a:pt x="21600" y="7150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8" name="Shape">
            <a:extLst>
              <a:ext uri="{FF2B5EF4-FFF2-40B4-BE49-F238E27FC236}">
                <a16:creationId xmlns:a16="http://schemas.microsoft.com/office/drawing/2014/main" id="{89C59312-BE12-430C-BE80-E277147429C2}"/>
              </a:ext>
            </a:extLst>
          </p:cNvPr>
          <p:cNvSpPr/>
          <p:nvPr/>
        </p:nvSpPr>
        <p:spPr>
          <a:xfrm>
            <a:off x="4767174" y="1474099"/>
            <a:ext cx="439410" cy="190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150"/>
                </a:moveTo>
                <a:lnTo>
                  <a:pt x="0" y="21600"/>
                </a:lnTo>
                <a:lnTo>
                  <a:pt x="0" y="14450"/>
                </a:lnTo>
                <a:lnTo>
                  <a:pt x="21600" y="0"/>
                </a:lnTo>
                <a:cubicBezTo>
                  <a:pt x="21600" y="0"/>
                  <a:pt x="21600" y="7150"/>
                  <a:pt x="21600" y="7150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9" name="Shape">
            <a:extLst>
              <a:ext uri="{FF2B5EF4-FFF2-40B4-BE49-F238E27FC236}">
                <a16:creationId xmlns:a16="http://schemas.microsoft.com/office/drawing/2014/main" id="{280EA107-CF39-4613-B014-D2E80FC7F3B1}"/>
              </a:ext>
            </a:extLst>
          </p:cNvPr>
          <p:cNvSpPr/>
          <p:nvPr/>
        </p:nvSpPr>
        <p:spPr>
          <a:xfrm>
            <a:off x="5207416" y="1514862"/>
            <a:ext cx="439410" cy="149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15"/>
                </a:moveTo>
                <a:lnTo>
                  <a:pt x="21600" y="21600"/>
                </a:lnTo>
                <a:lnTo>
                  <a:pt x="21600" y="18385"/>
                </a:lnTo>
                <a:lnTo>
                  <a:pt x="0" y="0"/>
                </a:lnTo>
                <a:cubicBezTo>
                  <a:pt x="0" y="0"/>
                  <a:pt x="0" y="3215"/>
                  <a:pt x="0" y="3215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0" name="Shape">
            <a:extLst>
              <a:ext uri="{FF2B5EF4-FFF2-40B4-BE49-F238E27FC236}">
                <a16:creationId xmlns:a16="http://schemas.microsoft.com/office/drawing/2014/main" id="{624FEB52-2759-4EDB-BBDE-B99B0F5F53C2}"/>
              </a:ext>
            </a:extLst>
          </p:cNvPr>
          <p:cNvSpPr/>
          <p:nvPr/>
        </p:nvSpPr>
        <p:spPr>
          <a:xfrm>
            <a:off x="5207416" y="1419069"/>
            <a:ext cx="439410" cy="149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15"/>
                </a:moveTo>
                <a:lnTo>
                  <a:pt x="21600" y="21600"/>
                </a:lnTo>
                <a:lnTo>
                  <a:pt x="21600" y="18385"/>
                </a:lnTo>
                <a:lnTo>
                  <a:pt x="0" y="0"/>
                </a:lnTo>
                <a:cubicBezTo>
                  <a:pt x="0" y="0"/>
                  <a:pt x="0" y="3215"/>
                  <a:pt x="0" y="3215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1" name="Shape">
            <a:extLst>
              <a:ext uri="{FF2B5EF4-FFF2-40B4-BE49-F238E27FC236}">
                <a16:creationId xmlns:a16="http://schemas.microsoft.com/office/drawing/2014/main" id="{AD231A34-5E36-4A84-B926-592BDC2DF9C9}"/>
              </a:ext>
            </a:extLst>
          </p:cNvPr>
          <p:cNvSpPr/>
          <p:nvPr/>
        </p:nvSpPr>
        <p:spPr>
          <a:xfrm>
            <a:off x="5207416" y="1323275"/>
            <a:ext cx="439410" cy="149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15"/>
                </a:moveTo>
                <a:lnTo>
                  <a:pt x="21600" y="21600"/>
                </a:lnTo>
                <a:lnTo>
                  <a:pt x="21600" y="18385"/>
                </a:lnTo>
                <a:lnTo>
                  <a:pt x="0" y="0"/>
                </a:lnTo>
                <a:cubicBezTo>
                  <a:pt x="0" y="0"/>
                  <a:pt x="0" y="3215"/>
                  <a:pt x="0" y="3215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2" name="Shape">
            <a:extLst>
              <a:ext uri="{FF2B5EF4-FFF2-40B4-BE49-F238E27FC236}">
                <a16:creationId xmlns:a16="http://schemas.microsoft.com/office/drawing/2014/main" id="{147F764B-FCAE-4F7C-80C7-3966765E4E2B}"/>
              </a:ext>
            </a:extLst>
          </p:cNvPr>
          <p:cNvSpPr/>
          <p:nvPr/>
        </p:nvSpPr>
        <p:spPr>
          <a:xfrm>
            <a:off x="5207416" y="1855234"/>
            <a:ext cx="439410" cy="190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4450"/>
                </a:moveTo>
                <a:lnTo>
                  <a:pt x="21600" y="0"/>
                </a:lnTo>
                <a:lnTo>
                  <a:pt x="21600" y="7150"/>
                </a:lnTo>
                <a:lnTo>
                  <a:pt x="0" y="21600"/>
                </a:lnTo>
                <a:cubicBezTo>
                  <a:pt x="0" y="21600"/>
                  <a:pt x="0" y="14450"/>
                  <a:pt x="0" y="14450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3" name="Shape">
            <a:extLst>
              <a:ext uri="{FF2B5EF4-FFF2-40B4-BE49-F238E27FC236}">
                <a16:creationId xmlns:a16="http://schemas.microsoft.com/office/drawing/2014/main" id="{B103CDFE-2030-4603-92D0-4AC064B3A243}"/>
              </a:ext>
            </a:extLst>
          </p:cNvPr>
          <p:cNvSpPr/>
          <p:nvPr/>
        </p:nvSpPr>
        <p:spPr>
          <a:xfrm>
            <a:off x="5207416" y="1759441"/>
            <a:ext cx="439410" cy="190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4450"/>
                </a:moveTo>
                <a:lnTo>
                  <a:pt x="21600" y="0"/>
                </a:lnTo>
                <a:lnTo>
                  <a:pt x="21600" y="7150"/>
                </a:lnTo>
                <a:lnTo>
                  <a:pt x="0" y="21600"/>
                </a:lnTo>
                <a:cubicBezTo>
                  <a:pt x="0" y="21600"/>
                  <a:pt x="0" y="14450"/>
                  <a:pt x="0" y="14450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4" name="Shape">
            <a:extLst>
              <a:ext uri="{FF2B5EF4-FFF2-40B4-BE49-F238E27FC236}">
                <a16:creationId xmlns:a16="http://schemas.microsoft.com/office/drawing/2014/main" id="{E6A185B4-F160-4E7D-8F7C-F913B8D46179}"/>
              </a:ext>
            </a:extLst>
          </p:cNvPr>
          <p:cNvSpPr/>
          <p:nvPr/>
        </p:nvSpPr>
        <p:spPr>
          <a:xfrm>
            <a:off x="5207416" y="1663647"/>
            <a:ext cx="439410" cy="190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4450"/>
                </a:moveTo>
                <a:lnTo>
                  <a:pt x="21600" y="0"/>
                </a:lnTo>
                <a:lnTo>
                  <a:pt x="21600" y="7150"/>
                </a:lnTo>
                <a:lnTo>
                  <a:pt x="0" y="21600"/>
                </a:lnTo>
                <a:cubicBezTo>
                  <a:pt x="0" y="21600"/>
                  <a:pt x="0" y="14450"/>
                  <a:pt x="0" y="14450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5" name="Shape">
            <a:extLst>
              <a:ext uri="{FF2B5EF4-FFF2-40B4-BE49-F238E27FC236}">
                <a16:creationId xmlns:a16="http://schemas.microsoft.com/office/drawing/2014/main" id="{FC092F02-CC62-4746-BF92-0BD18C119432}"/>
              </a:ext>
            </a:extLst>
          </p:cNvPr>
          <p:cNvSpPr/>
          <p:nvPr/>
        </p:nvSpPr>
        <p:spPr>
          <a:xfrm>
            <a:off x="4767174" y="1663647"/>
            <a:ext cx="439410" cy="149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385"/>
                </a:moveTo>
                <a:lnTo>
                  <a:pt x="0" y="0"/>
                </a:lnTo>
                <a:lnTo>
                  <a:pt x="0" y="3215"/>
                </a:lnTo>
                <a:lnTo>
                  <a:pt x="21600" y="21600"/>
                </a:lnTo>
                <a:cubicBezTo>
                  <a:pt x="21600" y="21600"/>
                  <a:pt x="21600" y="18385"/>
                  <a:pt x="21600" y="18385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6" name="Shape">
            <a:extLst>
              <a:ext uri="{FF2B5EF4-FFF2-40B4-BE49-F238E27FC236}">
                <a16:creationId xmlns:a16="http://schemas.microsoft.com/office/drawing/2014/main" id="{2CD51E93-ED9F-4835-B48C-1DCCE4BE81CE}"/>
              </a:ext>
            </a:extLst>
          </p:cNvPr>
          <p:cNvSpPr/>
          <p:nvPr/>
        </p:nvSpPr>
        <p:spPr>
          <a:xfrm>
            <a:off x="4767174" y="1759441"/>
            <a:ext cx="439410" cy="149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385"/>
                </a:moveTo>
                <a:lnTo>
                  <a:pt x="0" y="0"/>
                </a:lnTo>
                <a:lnTo>
                  <a:pt x="0" y="3215"/>
                </a:lnTo>
                <a:lnTo>
                  <a:pt x="21600" y="21600"/>
                </a:lnTo>
                <a:cubicBezTo>
                  <a:pt x="21600" y="21600"/>
                  <a:pt x="21600" y="18385"/>
                  <a:pt x="21600" y="18385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7" name="Shape">
            <a:extLst>
              <a:ext uri="{FF2B5EF4-FFF2-40B4-BE49-F238E27FC236}">
                <a16:creationId xmlns:a16="http://schemas.microsoft.com/office/drawing/2014/main" id="{71491B77-46B1-4029-8311-2CF97A1C154F}"/>
              </a:ext>
            </a:extLst>
          </p:cNvPr>
          <p:cNvSpPr/>
          <p:nvPr/>
        </p:nvSpPr>
        <p:spPr>
          <a:xfrm>
            <a:off x="4767174" y="1855234"/>
            <a:ext cx="439410" cy="149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385"/>
                </a:moveTo>
                <a:lnTo>
                  <a:pt x="0" y="0"/>
                </a:lnTo>
                <a:lnTo>
                  <a:pt x="0" y="3215"/>
                </a:lnTo>
                <a:lnTo>
                  <a:pt x="21600" y="21600"/>
                </a:lnTo>
                <a:cubicBezTo>
                  <a:pt x="21600" y="21600"/>
                  <a:pt x="21600" y="18385"/>
                  <a:pt x="21600" y="18385"/>
                </a:cubicBezTo>
                <a:close/>
              </a:path>
            </a:pathLst>
          </a:custGeom>
          <a:gradFill flip="none" rotWithShape="1">
            <a:gsLst>
              <a:gs pos="0">
                <a:srgbClr val="D33544"/>
              </a:gs>
              <a:gs pos="100000">
                <a:srgbClr val="DF6443"/>
              </a:gs>
            </a:gsLst>
            <a:lin ang="108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256E6350-7B2B-4E6C-BD54-0B62CADFCF68}"/>
              </a:ext>
            </a:extLst>
          </p:cNvPr>
          <p:cNvSpPr txBox="1"/>
          <p:nvPr/>
        </p:nvSpPr>
        <p:spPr>
          <a:xfrm>
            <a:off x="8453000" y="3036256"/>
            <a:ext cx="1506237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0" normalizeH="0" baseline="0" dirty="0">
                <a:ln>
                  <a:noFill/>
                </a:ln>
                <a:solidFill>
                  <a:srgbClr val="C61F35"/>
                </a:solidFill>
                <a:effectLst/>
                <a:uFillTx/>
                <a:latin typeface="Oswald" pitchFamily="2" charset="0"/>
                <a:sym typeface="Orbitron"/>
                <a:rtl val="0"/>
              </a:rPr>
              <a:t>www.yourwebsite.com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12F310C9-1519-4981-8758-B9740E357150}"/>
              </a:ext>
            </a:extLst>
          </p:cNvPr>
          <p:cNvSpPr txBox="1"/>
          <p:nvPr/>
        </p:nvSpPr>
        <p:spPr>
          <a:xfrm>
            <a:off x="7111186" y="3035000"/>
            <a:ext cx="760650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Oswald" pitchFamily="2" charset="0"/>
                <a:sym typeface="Orbitron"/>
                <a:rtl val="0"/>
              </a:rPr>
              <a:t>LEAN MORE</a:t>
            </a:r>
          </a:p>
        </p:txBody>
      </p:sp>
      <p:sp>
        <p:nvSpPr>
          <p:cNvPr id="110" name="+123 456 789">
            <a:extLst>
              <a:ext uri="{FF2B5EF4-FFF2-40B4-BE49-F238E27FC236}">
                <a16:creationId xmlns:a16="http://schemas.microsoft.com/office/drawing/2014/main" id="{CB4DFA00-2021-4030-A2CD-06B8B83E1D12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111" name="www.yourwebsite.com">
            <a:extLst>
              <a:ext uri="{FF2B5EF4-FFF2-40B4-BE49-F238E27FC236}">
                <a16:creationId xmlns:a16="http://schemas.microsoft.com/office/drawing/2014/main" id="{5E2E1219-C8C6-454F-8B9B-441EBA2F14C1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112" name="CONTACT US">
            <a:extLst>
              <a:ext uri="{FF2B5EF4-FFF2-40B4-BE49-F238E27FC236}">
                <a16:creationId xmlns:a16="http://schemas.microsoft.com/office/drawing/2014/main" id="{A8B131FD-94D2-4DBF-B0A7-7E2A30CFB109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1262042412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042B520-EE0B-5440-BED5-4EB0053B120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4C7FC97-B628-47EA-8902-2C01A6E90494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solidFill>
            <a:srgbClr val="8E4028"/>
          </a:soli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18A5042-B1FE-4C42-9B44-EBD491E59DE0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B6439B7-1B21-4C89-84C1-828896F703BC}"/>
              </a:ext>
            </a:extLst>
          </p:cNvPr>
          <p:cNvSpPr txBox="1"/>
          <p:nvPr/>
        </p:nvSpPr>
        <p:spPr>
          <a:xfrm>
            <a:off x="1997329" y="3027001"/>
            <a:ext cx="1781385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-11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othamRounded-Bold"/>
                <a:ea typeface="+mn-ea"/>
                <a:cs typeface="+mn-cs"/>
                <a:sym typeface="GothamRounded-Bold"/>
                <a:rtl val="0"/>
              </a:rPr>
              <a:t>www.yourwebsite.com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B99188F-F8D6-4C92-A148-304C8BC4FE63}"/>
              </a:ext>
            </a:extLst>
          </p:cNvPr>
          <p:cNvSpPr/>
          <p:nvPr/>
        </p:nvSpPr>
        <p:spPr>
          <a:xfrm>
            <a:off x="507999" y="3018535"/>
            <a:ext cx="1490346" cy="296164"/>
          </a:xfrm>
          <a:custGeom>
            <a:avLst/>
            <a:gdLst>
              <a:gd name="connsiteX0" fmla="*/ 1342391 w 1490346"/>
              <a:gd name="connsiteY0" fmla="*/ 296164 h 296164"/>
              <a:gd name="connsiteX1" fmla="*/ 147448 w 1490346"/>
              <a:gd name="connsiteY1" fmla="*/ 296164 h 296164"/>
              <a:gd name="connsiteX2" fmla="*/ 0 w 1490346"/>
              <a:gd name="connsiteY2" fmla="*/ 147957 h 296164"/>
              <a:gd name="connsiteX3" fmla="*/ 1 w 1490346"/>
              <a:gd name="connsiteY3" fmla="*/ 147828 h 296164"/>
              <a:gd name="connsiteX4" fmla="*/ 1 w 1490346"/>
              <a:gd name="connsiteY4" fmla="*/ 147828 h 296164"/>
              <a:gd name="connsiteX5" fmla="*/ 147829 w 1490346"/>
              <a:gd name="connsiteY5" fmla="*/ 0 h 296164"/>
              <a:gd name="connsiteX6" fmla="*/ 147956 w 1490346"/>
              <a:gd name="connsiteY6" fmla="*/ 0 h 296164"/>
              <a:gd name="connsiteX7" fmla="*/ 1342391 w 1490346"/>
              <a:gd name="connsiteY7" fmla="*/ 0 h 296164"/>
              <a:gd name="connsiteX8" fmla="*/ 1490346 w 1490346"/>
              <a:gd name="connsiteY8" fmla="*/ 147701 h 296164"/>
              <a:gd name="connsiteX9" fmla="*/ 1490346 w 1490346"/>
              <a:gd name="connsiteY9" fmla="*/ 147828 h 296164"/>
              <a:gd name="connsiteX10" fmla="*/ 1490346 w 1490346"/>
              <a:gd name="connsiteY10" fmla="*/ 147828 h 296164"/>
              <a:gd name="connsiteX11" fmla="*/ 1343027 w 1490346"/>
              <a:gd name="connsiteY11" fmla="*/ 296163 h 296164"/>
              <a:gd name="connsiteX12" fmla="*/ 1342391 w 1490346"/>
              <a:gd name="connsiteY12" fmla="*/ 296164 h 29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90346" h="296164">
                <a:moveTo>
                  <a:pt x="1342391" y="296164"/>
                </a:moveTo>
                <a:lnTo>
                  <a:pt x="147448" y="296164"/>
                </a:lnTo>
                <a:cubicBezTo>
                  <a:pt x="65805" y="295954"/>
                  <a:pt x="-209" y="229599"/>
                  <a:pt x="0" y="147957"/>
                </a:cubicBezTo>
                <a:cubicBezTo>
                  <a:pt x="1" y="147914"/>
                  <a:pt x="1" y="147871"/>
                  <a:pt x="1" y="147828"/>
                </a:cubicBezTo>
                <a:lnTo>
                  <a:pt x="1" y="147828"/>
                </a:lnTo>
                <a:cubicBezTo>
                  <a:pt x="1" y="66185"/>
                  <a:pt x="66186" y="0"/>
                  <a:pt x="147829" y="0"/>
                </a:cubicBezTo>
                <a:cubicBezTo>
                  <a:pt x="147871" y="0"/>
                  <a:pt x="147914" y="0"/>
                  <a:pt x="147956" y="0"/>
                </a:cubicBezTo>
                <a:lnTo>
                  <a:pt x="1342391" y="0"/>
                </a:lnTo>
                <a:cubicBezTo>
                  <a:pt x="1424034" y="-70"/>
                  <a:pt x="1490276" y="66058"/>
                  <a:pt x="1490346" y="147701"/>
                </a:cubicBezTo>
                <a:cubicBezTo>
                  <a:pt x="1490346" y="147743"/>
                  <a:pt x="1490346" y="147786"/>
                  <a:pt x="1490346" y="147828"/>
                </a:cubicBezTo>
                <a:lnTo>
                  <a:pt x="1490346" y="147828"/>
                </a:lnTo>
                <a:cubicBezTo>
                  <a:pt x="1490627" y="229471"/>
                  <a:pt x="1424670" y="295883"/>
                  <a:pt x="1343027" y="296163"/>
                </a:cubicBezTo>
                <a:cubicBezTo>
                  <a:pt x="1342815" y="296164"/>
                  <a:pt x="1342603" y="296165"/>
                  <a:pt x="1342391" y="296164"/>
                </a:cubicBezTo>
                <a:close/>
              </a:path>
            </a:pathLst>
          </a:custGeom>
          <a:solidFill>
            <a:srgbClr val="642E1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B80CC12-65AC-4D83-B5F4-0763F33E24B2}"/>
              </a:ext>
            </a:extLst>
          </p:cNvPr>
          <p:cNvSpPr txBox="1"/>
          <p:nvPr/>
        </p:nvSpPr>
        <p:spPr>
          <a:xfrm>
            <a:off x="566293" y="3034665"/>
            <a:ext cx="1109980" cy="2565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GothamRounded-Bold"/>
                <a:ea typeface="+mn-ea"/>
                <a:cs typeface="+mn-cs"/>
                <a:sym typeface="GothamRounded-Bold"/>
                <a:rtl val="0"/>
              </a:rPr>
              <a:t>LEAN MORE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5772ADDA-8040-40FF-BAD8-F73495F53786}"/>
              </a:ext>
            </a:extLst>
          </p:cNvPr>
          <p:cNvSpPr/>
          <p:nvPr/>
        </p:nvSpPr>
        <p:spPr>
          <a:xfrm>
            <a:off x="1577721" y="3131311"/>
            <a:ext cx="183641" cy="65913"/>
          </a:xfrm>
          <a:custGeom>
            <a:avLst/>
            <a:gdLst>
              <a:gd name="connsiteX0" fmla="*/ 183642 w 183641"/>
              <a:gd name="connsiteY0" fmla="*/ 32893 h 65913"/>
              <a:gd name="connsiteX1" fmla="*/ 126619 w 183641"/>
              <a:gd name="connsiteY1" fmla="*/ 0 h 65913"/>
              <a:gd name="connsiteX2" fmla="*/ 126619 w 183641"/>
              <a:gd name="connsiteY2" fmla="*/ 20955 h 65913"/>
              <a:gd name="connsiteX3" fmla="*/ 121793 w 183641"/>
              <a:gd name="connsiteY3" fmla="*/ 20955 h 65913"/>
              <a:gd name="connsiteX4" fmla="*/ 0 w 183641"/>
              <a:gd name="connsiteY4" fmla="*/ 20955 h 65913"/>
              <a:gd name="connsiteX5" fmla="*/ 0 w 183641"/>
              <a:gd name="connsiteY5" fmla="*/ 44831 h 65913"/>
              <a:gd name="connsiteX6" fmla="*/ 121793 w 183641"/>
              <a:gd name="connsiteY6" fmla="*/ 44831 h 65913"/>
              <a:gd name="connsiteX7" fmla="*/ 126619 w 183641"/>
              <a:gd name="connsiteY7" fmla="*/ 44831 h 65913"/>
              <a:gd name="connsiteX8" fmla="*/ 126619 w 183641"/>
              <a:gd name="connsiteY8" fmla="*/ 65913 h 65913"/>
              <a:gd name="connsiteX9" fmla="*/ 183642 w 183641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1" h="65913">
                <a:moveTo>
                  <a:pt x="183642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642" y="32893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791DB4C3-C98F-4CED-9401-9D0C7114E67A}"/>
              </a:ext>
            </a:extLst>
          </p:cNvPr>
          <p:cNvSpPr/>
          <p:nvPr/>
        </p:nvSpPr>
        <p:spPr>
          <a:xfrm>
            <a:off x="8014340" y="2116840"/>
            <a:ext cx="1740267" cy="1383547"/>
          </a:xfrm>
          <a:custGeom>
            <a:avLst/>
            <a:gdLst>
              <a:gd name="connsiteX0" fmla="*/ 345434 w 1740267"/>
              <a:gd name="connsiteY0" fmla="*/ 1383533 h 1383547"/>
              <a:gd name="connsiteX1" fmla="*/ 16378 w 1740267"/>
              <a:gd name="connsiteY1" fmla="*/ 691256 h 1383547"/>
              <a:gd name="connsiteX2" fmla="*/ 434589 w 1740267"/>
              <a:gd name="connsiteY2" fmla="*/ 712084 h 1383547"/>
              <a:gd name="connsiteX3" fmla="*/ 588385 w 1740267"/>
              <a:gd name="connsiteY3" fmla="*/ 92578 h 1383547"/>
              <a:gd name="connsiteX4" fmla="*/ 1182618 w 1740267"/>
              <a:gd name="connsiteY4" fmla="*/ 325750 h 1383547"/>
              <a:gd name="connsiteX5" fmla="*/ 1366768 w 1740267"/>
              <a:gd name="connsiteY5" fmla="*/ 3297 h 1383547"/>
              <a:gd name="connsiteX6" fmla="*/ 1736592 w 1740267"/>
              <a:gd name="connsiteY6" fmla="*/ 646171 h 1383547"/>
              <a:gd name="connsiteX7" fmla="*/ 345434 w 1740267"/>
              <a:gd name="connsiteY7" fmla="*/ 1383533 h 138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0267" h="1383547">
                <a:moveTo>
                  <a:pt x="345434" y="1383533"/>
                </a:moveTo>
                <a:cubicBezTo>
                  <a:pt x="226435" y="1386962"/>
                  <a:pt x="-72904" y="775203"/>
                  <a:pt x="16378" y="691256"/>
                </a:cubicBezTo>
                <a:cubicBezTo>
                  <a:pt x="105658" y="607309"/>
                  <a:pt x="348482" y="747136"/>
                  <a:pt x="434589" y="712084"/>
                </a:cubicBezTo>
                <a:cubicBezTo>
                  <a:pt x="520694" y="677032"/>
                  <a:pt x="446527" y="184780"/>
                  <a:pt x="588385" y="92578"/>
                </a:cubicBezTo>
                <a:cubicBezTo>
                  <a:pt x="730244" y="376"/>
                  <a:pt x="1092829" y="371978"/>
                  <a:pt x="1182618" y="325750"/>
                </a:cubicBezTo>
                <a:cubicBezTo>
                  <a:pt x="1272407" y="279522"/>
                  <a:pt x="1261993" y="57399"/>
                  <a:pt x="1366768" y="3297"/>
                </a:cubicBezTo>
                <a:cubicBezTo>
                  <a:pt x="1471543" y="-50805"/>
                  <a:pt x="1777105" y="577845"/>
                  <a:pt x="1736592" y="646171"/>
                </a:cubicBezTo>
                <a:cubicBezTo>
                  <a:pt x="1696079" y="714497"/>
                  <a:pt x="578860" y="1376675"/>
                  <a:pt x="345434" y="1383533"/>
                </a:cubicBezTo>
                <a:close/>
              </a:path>
            </a:pathLst>
          </a:custGeom>
          <a:solidFill>
            <a:srgbClr val="FCBA2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CA26A97D-7AA9-4FA0-97E3-0BB4E9FF5E23}"/>
              </a:ext>
            </a:extLst>
          </p:cNvPr>
          <p:cNvSpPr/>
          <p:nvPr/>
        </p:nvSpPr>
        <p:spPr>
          <a:xfrm>
            <a:off x="4581294" y="1048102"/>
            <a:ext cx="1252623" cy="1252772"/>
          </a:xfrm>
          <a:custGeom>
            <a:avLst/>
            <a:gdLst>
              <a:gd name="connsiteX0" fmla="*/ 361291 w 1252623"/>
              <a:gd name="connsiteY0" fmla="*/ 58957 h 1252772"/>
              <a:gd name="connsiteX1" fmla="*/ 1193667 w 1252623"/>
              <a:gd name="connsiteY1" fmla="*/ 361440 h 1252772"/>
              <a:gd name="connsiteX2" fmla="*/ 891183 w 1252623"/>
              <a:gd name="connsiteY2" fmla="*/ 1193816 h 1252772"/>
              <a:gd name="connsiteX3" fmla="*/ 58808 w 1252623"/>
              <a:gd name="connsiteY3" fmla="*/ 891332 h 1252772"/>
              <a:gd name="connsiteX4" fmla="*/ 37695 w 1252623"/>
              <a:gd name="connsiteY4" fmla="*/ 412397 h 1252772"/>
              <a:gd name="connsiteX5" fmla="*/ 361291 w 1252623"/>
              <a:gd name="connsiteY5" fmla="*/ 59337 h 1252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52623" h="1252772">
                <a:moveTo>
                  <a:pt x="361291" y="58957"/>
                </a:moveTo>
                <a:cubicBezTo>
                  <a:pt x="674674" y="-87369"/>
                  <a:pt x="1047341" y="48058"/>
                  <a:pt x="1193667" y="361440"/>
                </a:cubicBezTo>
                <a:cubicBezTo>
                  <a:pt x="1339993" y="674823"/>
                  <a:pt x="1204566" y="1047490"/>
                  <a:pt x="891183" y="1193816"/>
                </a:cubicBezTo>
                <a:cubicBezTo>
                  <a:pt x="577800" y="1340141"/>
                  <a:pt x="205133" y="1204715"/>
                  <a:pt x="58808" y="891332"/>
                </a:cubicBezTo>
                <a:cubicBezTo>
                  <a:pt x="-11476" y="740807"/>
                  <a:pt x="-19071" y="568523"/>
                  <a:pt x="37695" y="412397"/>
                </a:cubicBezTo>
                <a:cubicBezTo>
                  <a:pt x="94302" y="256351"/>
                  <a:pt x="210756" y="129294"/>
                  <a:pt x="361291" y="59337"/>
                </a:cubicBezTo>
              </a:path>
            </a:pathLst>
          </a:custGeom>
          <a:solidFill>
            <a:srgbClr val="ECC07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9952511A-5BEC-4552-9C9E-65C05828A671}"/>
              </a:ext>
            </a:extLst>
          </p:cNvPr>
          <p:cNvSpPr/>
          <p:nvPr/>
        </p:nvSpPr>
        <p:spPr>
          <a:xfrm>
            <a:off x="4625337" y="1092445"/>
            <a:ext cx="1163343" cy="1163343"/>
          </a:xfrm>
          <a:custGeom>
            <a:avLst/>
            <a:gdLst>
              <a:gd name="connsiteX0" fmla="*/ 335918 w 1163343"/>
              <a:gd name="connsiteY0" fmla="*/ 54618 h 1163343"/>
              <a:gd name="connsiteX1" fmla="*/ 1108725 w 1163343"/>
              <a:gd name="connsiteY1" fmla="*/ 335917 h 1163343"/>
              <a:gd name="connsiteX2" fmla="*/ 827426 w 1163343"/>
              <a:gd name="connsiteY2" fmla="*/ 1108725 h 1163343"/>
              <a:gd name="connsiteX3" fmla="*/ 54618 w 1163343"/>
              <a:gd name="connsiteY3" fmla="*/ 827426 h 1163343"/>
              <a:gd name="connsiteX4" fmla="*/ 54612 w 1163343"/>
              <a:gd name="connsiteY4" fmla="*/ 827413 h 1163343"/>
              <a:gd name="connsiteX5" fmla="*/ 335917 w 1163343"/>
              <a:gd name="connsiteY5" fmla="*/ 54618 h 1163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3343" h="1163343">
                <a:moveTo>
                  <a:pt x="335918" y="54618"/>
                </a:moveTo>
                <a:cubicBezTo>
                  <a:pt x="627001" y="-81108"/>
                  <a:pt x="972999" y="44834"/>
                  <a:pt x="1108725" y="335917"/>
                </a:cubicBezTo>
                <a:cubicBezTo>
                  <a:pt x="1244452" y="627001"/>
                  <a:pt x="1118510" y="972999"/>
                  <a:pt x="827426" y="1108725"/>
                </a:cubicBezTo>
                <a:cubicBezTo>
                  <a:pt x="536343" y="1244452"/>
                  <a:pt x="190345" y="1118510"/>
                  <a:pt x="54618" y="827426"/>
                </a:cubicBezTo>
                <a:cubicBezTo>
                  <a:pt x="54617" y="827422"/>
                  <a:pt x="54615" y="827418"/>
                  <a:pt x="54612" y="827413"/>
                </a:cubicBezTo>
                <a:cubicBezTo>
                  <a:pt x="-81105" y="536332"/>
                  <a:pt x="44839" y="190342"/>
                  <a:pt x="335917" y="54618"/>
                </a:cubicBezTo>
              </a:path>
            </a:pathLst>
          </a:custGeom>
          <a:solidFill>
            <a:srgbClr val="E39555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40B3734D-CC15-4354-8909-3BE44C2D7DA1}"/>
              </a:ext>
            </a:extLst>
          </p:cNvPr>
          <p:cNvSpPr/>
          <p:nvPr/>
        </p:nvSpPr>
        <p:spPr>
          <a:xfrm>
            <a:off x="4638433" y="1104515"/>
            <a:ext cx="1137174" cy="1137041"/>
          </a:xfrm>
          <a:custGeom>
            <a:avLst/>
            <a:gdLst>
              <a:gd name="connsiteX0" fmla="*/ 327902 w 1137174"/>
              <a:gd name="connsiteY0" fmla="*/ 53471 h 1137041"/>
              <a:gd name="connsiteX1" fmla="*/ 53604 w 1137174"/>
              <a:gd name="connsiteY1" fmla="*/ 809140 h 1137041"/>
              <a:gd name="connsiteX2" fmla="*/ 809273 w 1137174"/>
              <a:gd name="connsiteY2" fmla="*/ 1083438 h 1137041"/>
              <a:gd name="connsiteX3" fmla="*/ 1083571 w 1137174"/>
              <a:gd name="connsiteY3" fmla="*/ 327768 h 1137041"/>
              <a:gd name="connsiteX4" fmla="*/ 547739 w 1137174"/>
              <a:gd name="connsiteY4" fmla="*/ 385 h 1137041"/>
              <a:gd name="connsiteX5" fmla="*/ 327902 w 1137174"/>
              <a:gd name="connsiteY5" fmla="*/ 53471 h 1137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7174" h="1137041">
                <a:moveTo>
                  <a:pt x="327902" y="53471"/>
                </a:moveTo>
                <a:cubicBezTo>
                  <a:pt x="43484" y="186398"/>
                  <a:pt x="-79323" y="524722"/>
                  <a:pt x="53604" y="809140"/>
                </a:cubicBezTo>
                <a:cubicBezTo>
                  <a:pt x="186531" y="1093558"/>
                  <a:pt x="524856" y="1216365"/>
                  <a:pt x="809273" y="1083438"/>
                </a:cubicBezTo>
                <a:cubicBezTo>
                  <a:pt x="1093691" y="950511"/>
                  <a:pt x="1216498" y="612186"/>
                  <a:pt x="1083571" y="327768"/>
                </a:cubicBezTo>
                <a:cubicBezTo>
                  <a:pt x="986907" y="120942"/>
                  <a:pt x="775886" y="-7989"/>
                  <a:pt x="547739" y="385"/>
                </a:cubicBezTo>
                <a:cubicBezTo>
                  <a:pt x="471641" y="3157"/>
                  <a:pt x="396878" y="21210"/>
                  <a:pt x="327902" y="53471"/>
                </a:cubicBezTo>
              </a:path>
            </a:pathLst>
          </a:custGeom>
          <a:solidFill>
            <a:srgbClr val="642E1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BEDC6C36-24C2-4741-8792-DD193804A617}"/>
              </a:ext>
            </a:extLst>
          </p:cNvPr>
          <p:cNvSpPr/>
          <p:nvPr/>
        </p:nvSpPr>
        <p:spPr>
          <a:xfrm>
            <a:off x="4625847" y="1609597"/>
            <a:ext cx="1162811" cy="213613"/>
          </a:xfrm>
          <a:custGeom>
            <a:avLst/>
            <a:gdLst>
              <a:gd name="connsiteX0" fmla="*/ 1149350 w 1162811"/>
              <a:gd name="connsiteY0" fmla="*/ 188214 h 213613"/>
              <a:gd name="connsiteX1" fmla="*/ 1143127 w 1162811"/>
              <a:gd name="connsiteY1" fmla="*/ 213614 h 213613"/>
              <a:gd name="connsiteX2" fmla="*/ 19050 w 1162811"/>
              <a:gd name="connsiteY2" fmla="*/ 213614 h 213613"/>
              <a:gd name="connsiteX3" fmla="*/ 12827 w 1162811"/>
              <a:gd name="connsiteY3" fmla="*/ 188214 h 213613"/>
              <a:gd name="connsiteX4" fmla="*/ 1159510 w 1162811"/>
              <a:gd name="connsiteY4" fmla="*/ 125476 h 213613"/>
              <a:gd name="connsiteX5" fmla="*/ 1156208 w 1162811"/>
              <a:gd name="connsiteY5" fmla="*/ 150876 h 213613"/>
              <a:gd name="connsiteX6" fmla="*/ 5969 w 1162811"/>
              <a:gd name="connsiteY6" fmla="*/ 150876 h 213613"/>
              <a:gd name="connsiteX7" fmla="*/ 2667 w 1162811"/>
              <a:gd name="connsiteY7" fmla="*/ 125476 h 213613"/>
              <a:gd name="connsiteX8" fmla="*/ 1162812 w 1162811"/>
              <a:gd name="connsiteY8" fmla="*/ 62738 h 213613"/>
              <a:gd name="connsiteX9" fmla="*/ 1162812 w 1162811"/>
              <a:gd name="connsiteY9" fmla="*/ 88138 h 213613"/>
              <a:gd name="connsiteX10" fmla="*/ 0 w 1162811"/>
              <a:gd name="connsiteY10" fmla="*/ 88138 h 213613"/>
              <a:gd name="connsiteX11" fmla="*/ 0 w 1162811"/>
              <a:gd name="connsiteY11" fmla="*/ 62738 h 213613"/>
              <a:gd name="connsiteX12" fmla="*/ 1159256 w 1162811"/>
              <a:gd name="connsiteY12" fmla="*/ 0 h 213613"/>
              <a:gd name="connsiteX13" fmla="*/ 1161542 w 1162811"/>
              <a:gd name="connsiteY13" fmla="*/ 25400 h 213613"/>
              <a:gd name="connsiteX14" fmla="*/ 762 w 1162811"/>
              <a:gd name="connsiteY14" fmla="*/ 25400 h 213613"/>
              <a:gd name="connsiteX15" fmla="*/ 3175 w 1162811"/>
              <a:gd name="connsiteY15" fmla="*/ 0 h 213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62811" h="213613">
                <a:moveTo>
                  <a:pt x="1149350" y="188214"/>
                </a:moveTo>
                <a:cubicBezTo>
                  <a:pt x="1147445" y="196850"/>
                  <a:pt x="1145413" y="205359"/>
                  <a:pt x="1143127" y="213614"/>
                </a:cubicBezTo>
                <a:lnTo>
                  <a:pt x="19050" y="213614"/>
                </a:lnTo>
                <a:cubicBezTo>
                  <a:pt x="16764" y="205105"/>
                  <a:pt x="14732" y="196596"/>
                  <a:pt x="12827" y="188214"/>
                </a:cubicBezTo>
                <a:close/>
                <a:moveTo>
                  <a:pt x="1159510" y="125476"/>
                </a:moveTo>
                <a:cubicBezTo>
                  <a:pt x="1158621" y="134112"/>
                  <a:pt x="1157478" y="142621"/>
                  <a:pt x="1156208" y="150876"/>
                </a:cubicBezTo>
                <a:lnTo>
                  <a:pt x="5969" y="150876"/>
                </a:lnTo>
                <a:cubicBezTo>
                  <a:pt x="4699" y="142367"/>
                  <a:pt x="3556" y="133731"/>
                  <a:pt x="2667" y="125476"/>
                </a:cubicBezTo>
                <a:close/>
                <a:moveTo>
                  <a:pt x="1162812" y="62738"/>
                </a:moveTo>
                <a:cubicBezTo>
                  <a:pt x="1162812" y="71247"/>
                  <a:pt x="1162812" y="79883"/>
                  <a:pt x="1162812" y="88138"/>
                </a:cubicBezTo>
                <a:lnTo>
                  <a:pt x="0" y="88138"/>
                </a:lnTo>
                <a:cubicBezTo>
                  <a:pt x="0" y="79629"/>
                  <a:pt x="0" y="70993"/>
                  <a:pt x="0" y="62738"/>
                </a:cubicBezTo>
                <a:close/>
                <a:moveTo>
                  <a:pt x="1159256" y="0"/>
                </a:moveTo>
                <a:cubicBezTo>
                  <a:pt x="1160272" y="8509"/>
                  <a:pt x="1160907" y="17145"/>
                  <a:pt x="1161542" y="25400"/>
                </a:cubicBezTo>
                <a:lnTo>
                  <a:pt x="762" y="25400"/>
                </a:lnTo>
                <a:cubicBezTo>
                  <a:pt x="1397" y="16891"/>
                  <a:pt x="2159" y="8255"/>
                  <a:pt x="3175" y="0"/>
                </a:cubicBezTo>
                <a:close/>
              </a:path>
            </a:pathLst>
          </a:custGeom>
          <a:solidFill>
            <a:srgbClr val="ECC07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70ECC649-92E5-4BA9-AD96-2B90535DEE13}"/>
              </a:ext>
            </a:extLst>
          </p:cNvPr>
          <p:cNvSpPr/>
          <p:nvPr/>
        </p:nvSpPr>
        <p:spPr>
          <a:xfrm>
            <a:off x="4803902" y="1271016"/>
            <a:ext cx="806195" cy="806196"/>
          </a:xfrm>
          <a:custGeom>
            <a:avLst/>
            <a:gdLst>
              <a:gd name="connsiteX0" fmla="*/ 403098 w 806195"/>
              <a:gd name="connsiteY0" fmla="*/ 0 h 806196"/>
              <a:gd name="connsiteX1" fmla="*/ 806196 w 806195"/>
              <a:gd name="connsiteY1" fmla="*/ 403098 h 806196"/>
              <a:gd name="connsiteX2" fmla="*/ 403098 w 806195"/>
              <a:gd name="connsiteY2" fmla="*/ 806196 h 806196"/>
              <a:gd name="connsiteX3" fmla="*/ 0 w 806195"/>
              <a:gd name="connsiteY3" fmla="*/ 403098 h 806196"/>
              <a:gd name="connsiteX4" fmla="*/ 403098 w 806195"/>
              <a:gd name="connsiteY4" fmla="*/ 0 h 806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6195" h="806196">
                <a:moveTo>
                  <a:pt x="403098" y="0"/>
                </a:moveTo>
                <a:cubicBezTo>
                  <a:pt x="625723" y="0"/>
                  <a:pt x="806196" y="180473"/>
                  <a:pt x="806196" y="403098"/>
                </a:cubicBezTo>
                <a:cubicBezTo>
                  <a:pt x="806196" y="625723"/>
                  <a:pt x="625723" y="806196"/>
                  <a:pt x="403098" y="806196"/>
                </a:cubicBezTo>
                <a:cubicBezTo>
                  <a:pt x="180473" y="806196"/>
                  <a:pt x="0" y="625723"/>
                  <a:pt x="0" y="403098"/>
                </a:cubicBezTo>
                <a:cubicBezTo>
                  <a:pt x="0" y="180473"/>
                  <a:pt x="180473" y="0"/>
                  <a:pt x="403098" y="0"/>
                </a:cubicBezTo>
              </a:path>
            </a:pathLst>
          </a:custGeom>
          <a:solidFill>
            <a:srgbClr val="7FD13C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851860FA-48EB-4F16-A7FF-842F80EF0893}"/>
              </a:ext>
            </a:extLst>
          </p:cNvPr>
          <p:cNvSpPr/>
          <p:nvPr/>
        </p:nvSpPr>
        <p:spPr>
          <a:xfrm>
            <a:off x="4898009" y="1408710"/>
            <a:ext cx="625728" cy="530833"/>
          </a:xfrm>
          <a:custGeom>
            <a:avLst/>
            <a:gdLst>
              <a:gd name="connsiteX0" fmla="*/ 625729 w 625728"/>
              <a:gd name="connsiteY0" fmla="*/ 263752 h 530833"/>
              <a:gd name="connsiteX1" fmla="*/ 625729 w 625728"/>
              <a:gd name="connsiteY1" fmla="*/ 245972 h 530833"/>
              <a:gd name="connsiteX2" fmla="*/ 625729 w 625728"/>
              <a:gd name="connsiteY2" fmla="*/ 245972 h 530833"/>
              <a:gd name="connsiteX3" fmla="*/ 625729 w 625728"/>
              <a:gd name="connsiteY3" fmla="*/ 232510 h 530833"/>
              <a:gd name="connsiteX4" fmla="*/ 578358 w 625728"/>
              <a:gd name="connsiteY4" fmla="*/ 101319 h 530833"/>
              <a:gd name="connsiteX5" fmla="*/ 571119 w 625728"/>
              <a:gd name="connsiteY5" fmla="*/ 91667 h 530833"/>
              <a:gd name="connsiteX6" fmla="*/ 564007 w 625728"/>
              <a:gd name="connsiteY6" fmla="*/ 83031 h 530833"/>
              <a:gd name="connsiteX7" fmla="*/ 503047 w 625728"/>
              <a:gd name="connsiteY7" fmla="*/ 36041 h 530833"/>
              <a:gd name="connsiteX8" fmla="*/ 501777 w 625728"/>
              <a:gd name="connsiteY8" fmla="*/ 35406 h 530833"/>
              <a:gd name="connsiteX9" fmla="*/ 474599 w 625728"/>
              <a:gd name="connsiteY9" fmla="*/ 23468 h 530833"/>
              <a:gd name="connsiteX10" fmla="*/ 416559 w 625728"/>
              <a:gd name="connsiteY10" fmla="*/ 8101 h 530833"/>
              <a:gd name="connsiteX11" fmla="*/ 377063 w 625728"/>
              <a:gd name="connsiteY11" fmla="*/ 2894 h 530833"/>
              <a:gd name="connsiteX12" fmla="*/ 366649 w 625728"/>
              <a:gd name="connsiteY12" fmla="*/ 2005 h 530833"/>
              <a:gd name="connsiteX13" fmla="*/ 221996 w 625728"/>
              <a:gd name="connsiteY13" fmla="*/ 5942 h 530833"/>
              <a:gd name="connsiteX14" fmla="*/ 136398 w 625728"/>
              <a:gd name="connsiteY14" fmla="*/ 29056 h 530833"/>
              <a:gd name="connsiteX15" fmla="*/ 108204 w 625728"/>
              <a:gd name="connsiteY15" fmla="*/ 44169 h 530833"/>
              <a:gd name="connsiteX16" fmla="*/ 69469 w 625728"/>
              <a:gd name="connsiteY16" fmla="*/ 75157 h 530833"/>
              <a:gd name="connsiteX17" fmla="*/ 54483 w 625728"/>
              <a:gd name="connsiteY17" fmla="*/ 91667 h 530833"/>
              <a:gd name="connsiteX18" fmla="*/ 0 w 625728"/>
              <a:gd name="connsiteY18" fmla="*/ 232510 h 530833"/>
              <a:gd name="connsiteX19" fmla="*/ 0 w 625728"/>
              <a:gd name="connsiteY19" fmla="*/ 245972 h 530833"/>
              <a:gd name="connsiteX20" fmla="*/ 0 w 625728"/>
              <a:gd name="connsiteY20" fmla="*/ 245972 h 530833"/>
              <a:gd name="connsiteX21" fmla="*/ 0 w 625728"/>
              <a:gd name="connsiteY21" fmla="*/ 247496 h 530833"/>
              <a:gd name="connsiteX22" fmla="*/ 0 w 625728"/>
              <a:gd name="connsiteY22" fmla="*/ 263625 h 530833"/>
              <a:gd name="connsiteX23" fmla="*/ 0 w 625728"/>
              <a:gd name="connsiteY23" fmla="*/ 281278 h 530833"/>
              <a:gd name="connsiteX24" fmla="*/ 0 w 625728"/>
              <a:gd name="connsiteY24" fmla="*/ 281278 h 530833"/>
              <a:gd name="connsiteX25" fmla="*/ 0 w 625728"/>
              <a:gd name="connsiteY25" fmla="*/ 296518 h 530833"/>
              <a:gd name="connsiteX26" fmla="*/ 0 w 625728"/>
              <a:gd name="connsiteY26" fmla="*/ 298804 h 530833"/>
              <a:gd name="connsiteX27" fmla="*/ 0 w 625728"/>
              <a:gd name="connsiteY27" fmla="*/ 298804 h 530833"/>
              <a:gd name="connsiteX28" fmla="*/ 762 w 625728"/>
              <a:gd name="connsiteY28" fmla="*/ 322934 h 530833"/>
              <a:gd name="connsiteX29" fmla="*/ 762 w 625728"/>
              <a:gd name="connsiteY29" fmla="*/ 337666 h 530833"/>
              <a:gd name="connsiteX30" fmla="*/ 762 w 625728"/>
              <a:gd name="connsiteY30" fmla="*/ 337666 h 530833"/>
              <a:gd name="connsiteX31" fmla="*/ 38862 w 625728"/>
              <a:gd name="connsiteY31" fmla="*/ 471905 h 530833"/>
              <a:gd name="connsiteX32" fmla="*/ 311023 w 625728"/>
              <a:gd name="connsiteY32" fmla="*/ 530833 h 530833"/>
              <a:gd name="connsiteX33" fmla="*/ 314452 w 625728"/>
              <a:gd name="connsiteY33" fmla="*/ 530833 h 530833"/>
              <a:gd name="connsiteX34" fmla="*/ 586613 w 625728"/>
              <a:gd name="connsiteY34" fmla="*/ 471905 h 530833"/>
              <a:gd name="connsiteX35" fmla="*/ 623443 w 625728"/>
              <a:gd name="connsiteY35" fmla="*/ 359256 h 530833"/>
              <a:gd name="connsiteX36" fmla="*/ 624713 w 625728"/>
              <a:gd name="connsiteY36" fmla="*/ 322934 h 530833"/>
              <a:gd name="connsiteX37" fmla="*/ 624713 w 625728"/>
              <a:gd name="connsiteY37" fmla="*/ 322934 h 530833"/>
              <a:gd name="connsiteX38" fmla="*/ 625602 w 625728"/>
              <a:gd name="connsiteY38" fmla="*/ 296772 h 530833"/>
              <a:gd name="connsiteX39" fmla="*/ 625602 w 625728"/>
              <a:gd name="connsiteY39" fmla="*/ 281532 h 530833"/>
              <a:gd name="connsiteX40" fmla="*/ 625602 w 625728"/>
              <a:gd name="connsiteY40" fmla="*/ 281532 h 530833"/>
              <a:gd name="connsiteX41" fmla="*/ 31750 w 625728"/>
              <a:gd name="connsiteY41" fmla="*/ 209904 h 530833"/>
              <a:gd name="connsiteX42" fmla="*/ 31750 w 625728"/>
              <a:gd name="connsiteY42" fmla="*/ 208888 h 530833"/>
              <a:gd name="connsiteX43" fmla="*/ 31750 w 625728"/>
              <a:gd name="connsiteY43" fmla="*/ 207872 h 530833"/>
              <a:gd name="connsiteX44" fmla="*/ 31750 w 625728"/>
              <a:gd name="connsiteY44" fmla="*/ 206983 h 530833"/>
              <a:gd name="connsiteX45" fmla="*/ 32385 w 625728"/>
              <a:gd name="connsiteY45" fmla="*/ 203427 h 530833"/>
              <a:gd name="connsiteX46" fmla="*/ 33147 w 625728"/>
              <a:gd name="connsiteY46" fmla="*/ 200125 h 530833"/>
              <a:gd name="connsiteX47" fmla="*/ 33147 w 625728"/>
              <a:gd name="connsiteY47" fmla="*/ 199236 h 530833"/>
              <a:gd name="connsiteX48" fmla="*/ 34671 w 625728"/>
              <a:gd name="connsiteY48" fmla="*/ 192759 h 530833"/>
              <a:gd name="connsiteX49" fmla="*/ 34671 w 625728"/>
              <a:gd name="connsiteY49" fmla="*/ 191743 h 530833"/>
              <a:gd name="connsiteX50" fmla="*/ 35560 w 625728"/>
              <a:gd name="connsiteY50" fmla="*/ 188314 h 530833"/>
              <a:gd name="connsiteX51" fmla="*/ 36576 w 625728"/>
              <a:gd name="connsiteY51" fmla="*/ 185012 h 530833"/>
              <a:gd name="connsiteX52" fmla="*/ 36576 w 625728"/>
              <a:gd name="connsiteY52" fmla="*/ 183615 h 530833"/>
              <a:gd name="connsiteX53" fmla="*/ 37592 w 625728"/>
              <a:gd name="connsiteY53" fmla="*/ 180313 h 530833"/>
              <a:gd name="connsiteX54" fmla="*/ 38735 w 625728"/>
              <a:gd name="connsiteY54" fmla="*/ 177011 h 530833"/>
              <a:gd name="connsiteX55" fmla="*/ 38735 w 625728"/>
              <a:gd name="connsiteY55" fmla="*/ 177011 h 530833"/>
              <a:gd name="connsiteX56" fmla="*/ 40894 w 625728"/>
              <a:gd name="connsiteY56" fmla="*/ 170788 h 530833"/>
              <a:gd name="connsiteX57" fmla="*/ 40894 w 625728"/>
              <a:gd name="connsiteY57" fmla="*/ 169645 h 530833"/>
              <a:gd name="connsiteX58" fmla="*/ 41529 w 625728"/>
              <a:gd name="connsiteY58" fmla="*/ 168375 h 530833"/>
              <a:gd name="connsiteX59" fmla="*/ 46863 w 625728"/>
              <a:gd name="connsiteY59" fmla="*/ 155548 h 530833"/>
              <a:gd name="connsiteX60" fmla="*/ 46863 w 625728"/>
              <a:gd name="connsiteY60" fmla="*/ 155548 h 530833"/>
              <a:gd name="connsiteX61" fmla="*/ 49911 w 625728"/>
              <a:gd name="connsiteY61" fmla="*/ 149452 h 530833"/>
              <a:gd name="connsiteX62" fmla="*/ 49911 w 625728"/>
              <a:gd name="connsiteY62" fmla="*/ 148436 h 530833"/>
              <a:gd name="connsiteX63" fmla="*/ 53213 w 625728"/>
              <a:gd name="connsiteY63" fmla="*/ 142340 h 530833"/>
              <a:gd name="connsiteX64" fmla="*/ 53848 w 625728"/>
              <a:gd name="connsiteY64" fmla="*/ 141070 h 530833"/>
              <a:gd name="connsiteX65" fmla="*/ 57531 w 625728"/>
              <a:gd name="connsiteY65" fmla="*/ 134974 h 530833"/>
              <a:gd name="connsiteX66" fmla="*/ 57531 w 625728"/>
              <a:gd name="connsiteY66" fmla="*/ 134974 h 530833"/>
              <a:gd name="connsiteX67" fmla="*/ 59309 w 625728"/>
              <a:gd name="connsiteY67" fmla="*/ 132053 h 530833"/>
              <a:gd name="connsiteX68" fmla="*/ 61214 w 625728"/>
              <a:gd name="connsiteY68" fmla="*/ 129132 h 530833"/>
              <a:gd name="connsiteX69" fmla="*/ 61214 w 625728"/>
              <a:gd name="connsiteY69" fmla="*/ 128116 h 530833"/>
              <a:gd name="connsiteX70" fmla="*/ 63246 w 625728"/>
              <a:gd name="connsiteY70" fmla="*/ 125195 h 530833"/>
              <a:gd name="connsiteX71" fmla="*/ 68199 w 625728"/>
              <a:gd name="connsiteY71" fmla="*/ 118464 h 530833"/>
              <a:gd name="connsiteX72" fmla="*/ 70358 w 625728"/>
              <a:gd name="connsiteY72" fmla="*/ 115670 h 530833"/>
              <a:gd name="connsiteX73" fmla="*/ 70358 w 625728"/>
              <a:gd name="connsiteY73" fmla="*/ 115670 h 530833"/>
              <a:gd name="connsiteX74" fmla="*/ 74803 w 625728"/>
              <a:gd name="connsiteY74" fmla="*/ 110209 h 530833"/>
              <a:gd name="connsiteX75" fmla="*/ 75692 w 625728"/>
              <a:gd name="connsiteY75" fmla="*/ 109193 h 530833"/>
              <a:gd name="connsiteX76" fmla="*/ 80264 w 625728"/>
              <a:gd name="connsiteY76" fmla="*/ 103986 h 530833"/>
              <a:gd name="connsiteX77" fmla="*/ 81153 w 625728"/>
              <a:gd name="connsiteY77" fmla="*/ 103097 h 530833"/>
              <a:gd name="connsiteX78" fmla="*/ 83693 w 625728"/>
              <a:gd name="connsiteY78" fmla="*/ 100430 h 530833"/>
              <a:gd name="connsiteX79" fmla="*/ 86233 w 625728"/>
              <a:gd name="connsiteY79" fmla="*/ 97890 h 530833"/>
              <a:gd name="connsiteX80" fmla="*/ 90678 w 625728"/>
              <a:gd name="connsiteY80" fmla="*/ 93572 h 530833"/>
              <a:gd name="connsiteX81" fmla="*/ 94996 w 625728"/>
              <a:gd name="connsiteY81" fmla="*/ 89635 h 530833"/>
              <a:gd name="connsiteX82" fmla="*/ 96139 w 625728"/>
              <a:gd name="connsiteY82" fmla="*/ 88619 h 530833"/>
              <a:gd name="connsiteX83" fmla="*/ 97282 w 625728"/>
              <a:gd name="connsiteY83" fmla="*/ 87476 h 530833"/>
              <a:gd name="connsiteX84" fmla="*/ 107442 w 625728"/>
              <a:gd name="connsiteY84" fmla="*/ 79475 h 530833"/>
              <a:gd name="connsiteX85" fmla="*/ 108331 w 625728"/>
              <a:gd name="connsiteY85" fmla="*/ 78840 h 530833"/>
              <a:gd name="connsiteX86" fmla="*/ 110490 w 625728"/>
              <a:gd name="connsiteY86" fmla="*/ 77316 h 530833"/>
              <a:gd name="connsiteX87" fmla="*/ 111760 w 625728"/>
              <a:gd name="connsiteY87" fmla="*/ 76427 h 530833"/>
              <a:gd name="connsiteX88" fmla="*/ 114427 w 625728"/>
              <a:gd name="connsiteY88" fmla="*/ 74649 h 530833"/>
              <a:gd name="connsiteX89" fmla="*/ 116840 w 625728"/>
              <a:gd name="connsiteY89" fmla="*/ 72998 h 530833"/>
              <a:gd name="connsiteX90" fmla="*/ 119507 w 625728"/>
              <a:gd name="connsiteY90" fmla="*/ 71220 h 530833"/>
              <a:gd name="connsiteX91" fmla="*/ 123571 w 625728"/>
              <a:gd name="connsiteY91" fmla="*/ 68807 h 530833"/>
              <a:gd name="connsiteX92" fmla="*/ 125603 w 625728"/>
              <a:gd name="connsiteY92" fmla="*/ 67664 h 530833"/>
              <a:gd name="connsiteX93" fmla="*/ 129159 w 625728"/>
              <a:gd name="connsiteY93" fmla="*/ 65632 h 530833"/>
              <a:gd name="connsiteX94" fmla="*/ 131191 w 625728"/>
              <a:gd name="connsiteY94" fmla="*/ 64489 h 530833"/>
              <a:gd name="connsiteX95" fmla="*/ 137160 w 625728"/>
              <a:gd name="connsiteY95" fmla="*/ 61441 h 530833"/>
              <a:gd name="connsiteX96" fmla="*/ 139065 w 625728"/>
              <a:gd name="connsiteY96" fmla="*/ 60425 h 530833"/>
              <a:gd name="connsiteX97" fmla="*/ 141097 w 625728"/>
              <a:gd name="connsiteY97" fmla="*/ 59409 h 530833"/>
              <a:gd name="connsiteX98" fmla="*/ 143129 w 625728"/>
              <a:gd name="connsiteY98" fmla="*/ 58520 h 530833"/>
              <a:gd name="connsiteX99" fmla="*/ 155829 w 625728"/>
              <a:gd name="connsiteY99" fmla="*/ 52932 h 530833"/>
              <a:gd name="connsiteX100" fmla="*/ 158369 w 625728"/>
              <a:gd name="connsiteY100" fmla="*/ 52043 h 530833"/>
              <a:gd name="connsiteX101" fmla="*/ 163449 w 625728"/>
              <a:gd name="connsiteY101" fmla="*/ 50138 h 530833"/>
              <a:gd name="connsiteX102" fmla="*/ 167259 w 625728"/>
              <a:gd name="connsiteY102" fmla="*/ 48868 h 530833"/>
              <a:gd name="connsiteX103" fmla="*/ 168656 w 625728"/>
              <a:gd name="connsiteY103" fmla="*/ 48868 h 530833"/>
              <a:gd name="connsiteX104" fmla="*/ 171323 w 625728"/>
              <a:gd name="connsiteY104" fmla="*/ 47979 h 530833"/>
              <a:gd name="connsiteX105" fmla="*/ 174117 w 625728"/>
              <a:gd name="connsiteY105" fmla="*/ 47090 h 530833"/>
              <a:gd name="connsiteX106" fmla="*/ 175387 w 625728"/>
              <a:gd name="connsiteY106" fmla="*/ 47090 h 530833"/>
              <a:gd name="connsiteX107" fmla="*/ 175387 w 625728"/>
              <a:gd name="connsiteY107" fmla="*/ 47090 h 530833"/>
              <a:gd name="connsiteX108" fmla="*/ 177927 w 625728"/>
              <a:gd name="connsiteY108" fmla="*/ 46328 h 530833"/>
              <a:gd name="connsiteX109" fmla="*/ 179324 w 625728"/>
              <a:gd name="connsiteY109" fmla="*/ 46328 h 530833"/>
              <a:gd name="connsiteX110" fmla="*/ 181991 w 625728"/>
              <a:gd name="connsiteY110" fmla="*/ 45566 h 530833"/>
              <a:gd name="connsiteX111" fmla="*/ 183769 w 625728"/>
              <a:gd name="connsiteY111" fmla="*/ 45566 h 530833"/>
              <a:gd name="connsiteX112" fmla="*/ 186309 w 625728"/>
              <a:gd name="connsiteY112" fmla="*/ 45566 h 530833"/>
              <a:gd name="connsiteX113" fmla="*/ 191770 w 625728"/>
              <a:gd name="connsiteY113" fmla="*/ 44296 h 530833"/>
              <a:gd name="connsiteX114" fmla="*/ 192786 w 625728"/>
              <a:gd name="connsiteY114" fmla="*/ 44296 h 530833"/>
              <a:gd name="connsiteX115" fmla="*/ 197231 w 625728"/>
              <a:gd name="connsiteY115" fmla="*/ 43407 h 530833"/>
              <a:gd name="connsiteX116" fmla="*/ 201549 w 625728"/>
              <a:gd name="connsiteY116" fmla="*/ 42518 h 530833"/>
              <a:gd name="connsiteX117" fmla="*/ 204851 w 625728"/>
              <a:gd name="connsiteY117" fmla="*/ 42518 h 530833"/>
              <a:gd name="connsiteX118" fmla="*/ 207899 w 625728"/>
              <a:gd name="connsiteY118" fmla="*/ 42518 h 530833"/>
              <a:gd name="connsiteX119" fmla="*/ 209804 w 625728"/>
              <a:gd name="connsiteY119" fmla="*/ 42518 h 530833"/>
              <a:gd name="connsiteX120" fmla="*/ 211963 w 625728"/>
              <a:gd name="connsiteY120" fmla="*/ 42518 h 530833"/>
              <a:gd name="connsiteX121" fmla="*/ 220472 w 625728"/>
              <a:gd name="connsiteY121" fmla="*/ 41375 h 530833"/>
              <a:gd name="connsiteX122" fmla="*/ 231648 w 625728"/>
              <a:gd name="connsiteY122" fmla="*/ 39978 h 530833"/>
              <a:gd name="connsiteX123" fmla="*/ 242824 w 625728"/>
              <a:gd name="connsiteY123" fmla="*/ 38835 h 530833"/>
              <a:gd name="connsiteX124" fmla="*/ 259588 w 625728"/>
              <a:gd name="connsiteY124" fmla="*/ 37438 h 530833"/>
              <a:gd name="connsiteX125" fmla="*/ 282067 w 625728"/>
              <a:gd name="connsiteY125" fmla="*/ 36168 h 530833"/>
              <a:gd name="connsiteX126" fmla="*/ 293243 w 625728"/>
              <a:gd name="connsiteY126" fmla="*/ 36168 h 530833"/>
              <a:gd name="connsiteX127" fmla="*/ 313944 w 625728"/>
              <a:gd name="connsiteY127" fmla="*/ 36168 h 530833"/>
              <a:gd name="connsiteX128" fmla="*/ 321691 w 625728"/>
              <a:gd name="connsiteY128" fmla="*/ 36168 h 530833"/>
              <a:gd name="connsiteX129" fmla="*/ 329438 w 625728"/>
              <a:gd name="connsiteY129" fmla="*/ 36168 h 530833"/>
              <a:gd name="connsiteX130" fmla="*/ 334772 w 625728"/>
              <a:gd name="connsiteY130" fmla="*/ 36168 h 530833"/>
              <a:gd name="connsiteX131" fmla="*/ 339598 w 625728"/>
              <a:gd name="connsiteY131" fmla="*/ 36168 h 530833"/>
              <a:gd name="connsiteX132" fmla="*/ 347091 w 625728"/>
              <a:gd name="connsiteY132" fmla="*/ 36168 h 530833"/>
              <a:gd name="connsiteX133" fmla="*/ 351536 w 625728"/>
              <a:gd name="connsiteY133" fmla="*/ 36168 h 530833"/>
              <a:gd name="connsiteX134" fmla="*/ 351536 w 625728"/>
              <a:gd name="connsiteY134" fmla="*/ 36168 h 530833"/>
              <a:gd name="connsiteX135" fmla="*/ 357759 w 625728"/>
              <a:gd name="connsiteY135" fmla="*/ 36168 h 530833"/>
              <a:gd name="connsiteX136" fmla="*/ 364109 w 625728"/>
              <a:gd name="connsiteY136" fmla="*/ 36168 h 530833"/>
              <a:gd name="connsiteX137" fmla="*/ 368554 w 625728"/>
              <a:gd name="connsiteY137" fmla="*/ 36168 h 530833"/>
              <a:gd name="connsiteX138" fmla="*/ 375031 w 625728"/>
              <a:gd name="connsiteY138" fmla="*/ 36168 h 530833"/>
              <a:gd name="connsiteX139" fmla="*/ 375793 w 625728"/>
              <a:gd name="connsiteY139" fmla="*/ 36168 h 530833"/>
              <a:gd name="connsiteX140" fmla="*/ 383667 w 625728"/>
              <a:gd name="connsiteY140" fmla="*/ 37057 h 530833"/>
              <a:gd name="connsiteX141" fmla="*/ 405257 w 625728"/>
              <a:gd name="connsiteY141" fmla="*/ 40105 h 530833"/>
              <a:gd name="connsiteX142" fmla="*/ 410210 w 625728"/>
              <a:gd name="connsiteY142" fmla="*/ 40867 h 530833"/>
              <a:gd name="connsiteX143" fmla="*/ 414020 w 625728"/>
              <a:gd name="connsiteY143" fmla="*/ 40867 h 530833"/>
              <a:gd name="connsiteX144" fmla="*/ 415798 w 625728"/>
              <a:gd name="connsiteY144" fmla="*/ 40867 h 530833"/>
              <a:gd name="connsiteX145" fmla="*/ 419354 w 625728"/>
              <a:gd name="connsiteY145" fmla="*/ 40867 h 530833"/>
              <a:gd name="connsiteX146" fmla="*/ 423037 w 625728"/>
              <a:gd name="connsiteY146" fmla="*/ 41629 h 530833"/>
              <a:gd name="connsiteX147" fmla="*/ 429768 w 625728"/>
              <a:gd name="connsiteY147" fmla="*/ 43153 h 530833"/>
              <a:gd name="connsiteX148" fmla="*/ 431292 w 625728"/>
              <a:gd name="connsiteY148" fmla="*/ 43153 h 530833"/>
              <a:gd name="connsiteX149" fmla="*/ 439039 w 625728"/>
              <a:gd name="connsiteY149" fmla="*/ 45058 h 530833"/>
              <a:gd name="connsiteX150" fmla="*/ 442595 w 625728"/>
              <a:gd name="connsiteY150" fmla="*/ 46074 h 530833"/>
              <a:gd name="connsiteX151" fmla="*/ 454660 w 625728"/>
              <a:gd name="connsiteY151" fmla="*/ 49757 h 530833"/>
              <a:gd name="connsiteX152" fmla="*/ 456184 w 625728"/>
              <a:gd name="connsiteY152" fmla="*/ 49757 h 530833"/>
              <a:gd name="connsiteX153" fmla="*/ 458597 w 625728"/>
              <a:gd name="connsiteY153" fmla="*/ 50646 h 530833"/>
              <a:gd name="connsiteX154" fmla="*/ 462534 w 625728"/>
              <a:gd name="connsiteY154" fmla="*/ 52043 h 530833"/>
              <a:gd name="connsiteX155" fmla="*/ 467360 w 625728"/>
              <a:gd name="connsiteY155" fmla="*/ 53948 h 530833"/>
              <a:gd name="connsiteX156" fmla="*/ 469519 w 625728"/>
              <a:gd name="connsiteY156" fmla="*/ 54710 h 530833"/>
              <a:gd name="connsiteX157" fmla="*/ 473583 w 625728"/>
              <a:gd name="connsiteY157" fmla="*/ 56361 h 530833"/>
              <a:gd name="connsiteX158" fmla="*/ 475742 w 625728"/>
              <a:gd name="connsiteY158" fmla="*/ 57377 h 530833"/>
              <a:gd name="connsiteX159" fmla="*/ 482219 w 625728"/>
              <a:gd name="connsiteY159" fmla="*/ 60298 h 530833"/>
              <a:gd name="connsiteX160" fmla="*/ 485140 w 625728"/>
              <a:gd name="connsiteY160" fmla="*/ 61822 h 530833"/>
              <a:gd name="connsiteX161" fmla="*/ 489585 w 625728"/>
              <a:gd name="connsiteY161" fmla="*/ 63981 h 530833"/>
              <a:gd name="connsiteX162" fmla="*/ 492887 w 625728"/>
              <a:gd name="connsiteY162" fmla="*/ 65759 h 530833"/>
              <a:gd name="connsiteX163" fmla="*/ 495935 w 625728"/>
              <a:gd name="connsiteY163" fmla="*/ 67537 h 530833"/>
              <a:gd name="connsiteX164" fmla="*/ 497332 w 625728"/>
              <a:gd name="connsiteY164" fmla="*/ 68426 h 530833"/>
              <a:gd name="connsiteX165" fmla="*/ 499999 w 625728"/>
              <a:gd name="connsiteY165" fmla="*/ 69950 h 530833"/>
              <a:gd name="connsiteX166" fmla="*/ 507111 w 625728"/>
              <a:gd name="connsiteY166" fmla="*/ 74522 h 530833"/>
              <a:gd name="connsiteX167" fmla="*/ 510413 w 625728"/>
              <a:gd name="connsiteY167" fmla="*/ 76808 h 530833"/>
              <a:gd name="connsiteX168" fmla="*/ 512064 w 625728"/>
              <a:gd name="connsiteY168" fmla="*/ 77951 h 530833"/>
              <a:gd name="connsiteX169" fmla="*/ 513842 w 625728"/>
              <a:gd name="connsiteY169" fmla="*/ 79221 h 530833"/>
              <a:gd name="connsiteX170" fmla="*/ 515493 w 625728"/>
              <a:gd name="connsiteY170" fmla="*/ 80364 h 530833"/>
              <a:gd name="connsiteX171" fmla="*/ 517144 w 625728"/>
              <a:gd name="connsiteY171" fmla="*/ 81634 h 530833"/>
              <a:gd name="connsiteX172" fmla="*/ 519430 w 625728"/>
              <a:gd name="connsiteY172" fmla="*/ 83539 h 530833"/>
              <a:gd name="connsiteX173" fmla="*/ 520065 w 625728"/>
              <a:gd name="connsiteY173" fmla="*/ 83539 h 530833"/>
              <a:gd name="connsiteX174" fmla="*/ 521081 w 625728"/>
              <a:gd name="connsiteY174" fmla="*/ 84301 h 530833"/>
              <a:gd name="connsiteX175" fmla="*/ 530606 w 625728"/>
              <a:gd name="connsiteY175" fmla="*/ 92937 h 530833"/>
              <a:gd name="connsiteX176" fmla="*/ 532130 w 625728"/>
              <a:gd name="connsiteY176" fmla="*/ 94334 h 530833"/>
              <a:gd name="connsiteX177" fmla="*/ 535051 w 625728"/>
              <a:gd name="connsiteY177" fmla="*/ 97255 h 530833"/>
              <a:gd name="connsiteX178" fmla="*/ 537591 w 625728"/>
              <a:gd name="connsiteY178" fmla="*/ 100049 h 530833"/>
              <a:gd name="connsiteX179" fmla="*/ 538607 w 625728"/>
              <a:gd name="connsiteY179" fmla="*/ 101065 h 530833"/>
              <a:gd name="connsiteX180" fmla="*/ 540131 w 625728"/>
              <a:gd name="connsiteY180" fmla="*/ 102843 h 530833"/>
              <a:gd name="connsiteX181" fmla="*/ 542290 w 625728"/>
              <a:gd name="connsiteY181" fmla="*/ 105510 h 530833"/>
              <a:gd name="connsiteX182" fmla="*/ 543052 w 625728"/>
              <a:gd name="connsiteY182" fmla="*/ 106399 h 530833"/>
              <a:gd name="connsiteX183" fmla="*/ 545465 w 625728"/>
              <a:gd name="connsiteY183" fmla="*/ 109193 h 530833"/>
              <a:gd name="connsiteX184" fmla="*/ 546989 w 625728"/>
              <a:gd name="connsiteY184" fmla="*/ 111225 h 530833"/>
              <a:gd name="connsiteX185" fmla="*/ 561213 w 625728"/>
              <a:gd name="connsiteY185" fmla="*/ 131418 h 530833"/>
              <a:gd name="connsiteX186" fmla="*/ 561213 w 625728"/>
              <a:gd name="connsiteY186" fmla="*/ 132180 h 530833"/>
              <a:gd name="connsiteX187" fmla="*/ 563245 w 625728"/>
              <a:gd name="connsiteY187" fmla="*/ 135609 h 530833"/>
              <a:gd name="connsiteX188" fmla="*/ 563245 w 625728"/>
              <a:gd name="connsiteY188" fmla="*/ 135609 h 530833"/>
              <a:gd name="connsiteX189" fmla="*/ 565404 w 625728"/>
              <a:gd name="connsiteY189" fmla="*/ 139165 h 530833"/>
              <a:gd name="connsiteX190" fmla="*/ 574421 w 625728"/>
              <a:gd name="connsiteY190" fmla="*/ 156818 h 530833"/>
              <a:gd name="connsiteX191" fmla="*/ 577850 w 625728"/>
              <a:gd name="connsiteY191" fmla="*/ 164438 h 530833"/>
              <a:gd name="connsiteX192" fmla="*/ 579755 w 625728"/>
              <a:gd name="connsiteY192" fmla="*/ 169137 h 530833"/>
              <a:gd name="connsiteX193" fmla="*/ 580898 w 625728"/>
              <a:gd name="connsiteY193" fmla="*/ 172185 h 530833"/>
              <a:gd name="connsiteX194" fmla="*/ 580898 w 625728"/>
              <a:gd name="connsiteY194" fmla="*/ 172947 h 530833"/>
              <a:gd name="connsiteX195" fmla="*/ 582422 w 625728"/>
              <a:gd name="connsiteY195" fmla="*/ 176884 h 530833"/>
              <a:gd name="connsiteX196" fmla="*/ 583438 w 625728"/>
              <a:gd name="connsiteY196" fmla="*/ 180059 h 530833"/>
              <a:gd name="connsiteX197" fmla="*/ 588899 w 625728"/>
              <a:gd name="connsiteY197" fmla="*/ 199109 h 530833"/>
              <a:gd name="connsiteX198" fmla="*/ 589661 w 625728"/>
              <a:gd name="connsiteY198" fmla="*/ 203046 h 530833"/>
              <a:gd name="connsiteX199" fmla="*/ 589661 w 625728"/>
              <a:gd name="connsiteY199" fmla="*/ 205205 h 530833"/>
              <a:gd name="connsiteX200" fmla="*/ 589661 w 625728"/>
              <a:gd name="connsiteY200" fmla="*/ 207364 h 530833"/>
              <a:gd name="connsiteX201" fmla="*/ 589661 w 625728"/>
              <a:gd name="connsiteY201" fmla="*/ 207364 h 530833"/>
              <a:gd name="connsiteX202" fmla="*/ 589661 w 625728"/>
              <a:gd name="connsiteY202" fmla="*/ 208380 h 530833"/>
              <a:gd name="connsiteX203" fmla="*/ 589661 w 625728"/>
              <a:gd name="connsiteY203" fmla="*/ 209396 h 530833"/>
              <a:gd name="connsiteX204" fmla="*/ 589661 w 625728"/>
              <a:gd name="connsiteY204" fmla="*/ 210539 h 530833"/>
              <a:gd name="connsiteX205" fmla="*/ 589661 w 625728"/>
              <a:gd name="connsiteY205" fmla="*/ 215492 h 530833"/>
              <a:gd name="connsiteX206" fmla="*/ 589661 w 625728"/>
              <a:gd name="connsiteY206" fmla="*/ 216381 h 530833"/>
              <a:gd name="connsiteX207" fmla="*/ 589661 w 625728"/>
              <a:gd name="connsiteY207" fmla="*/ 217778 h 530833"/>
              <a:gd name="connsiteX208" fmla="*/ 588391 w 625728"/>
              <a:gd name="connsiteY208" fmla="*/ 221080 h 530833"/>
              <a:gd name="connsiteX209" fmla="*/ 588391 w 625728"/>
              <a:gd name="connsiteY209" fmla="*/ 221080 h 530833"/>
              <a:gd name="connsiteX210" fmla="*/ 588391 w 625728"/>
              <a:gd name="connsiteY210" fmla="*/ 221715 h 530833"/>
              <a:gd name="connsiteX211" fmla="*/ 588391 w 625728"/>
              <a:gd name="connsiteY211" fmla="*/ 222731 h 530833"/>
              <a:gd name="connsiteX212" fmla="*/ 586486 w 625728"/>
              <a:gd name="connsiteY212" fmla="*/ 225525 h 530833"/>
              <a:gd name="connsiteX213" fmla="*/ 585851 w 625728"/>
              <a:gd name="connsiteY213" fmla="*/ 226160 h 530833"/>
              <a:gd name="connsiteX214" fmla="*/ 585089 w 625728"/>
              <a:gd name="connsiteY214" fmla="*/ 226922 h 530833"/>
              <a:gd name="connsiteX215" fmla="*/ 584327 w 625728"/>
              <a:gd name="connsiteY215" fmla="*/ 227684 h 530833"/>
              <a:gd name="connsiteX216" fmla="*/ 582676 w 625728"/>
              <a:gd name="connsiteY216" fmla="*/ 229081 h 530833"/>
              <a:gd name="connsiteX217" fmla="*/ 580898 w 625728"/>
              <a:gd name="connsiteY217" fmla="*/ 230351 h 530833"/>
              <a:gd name="connsiteX218" fmla="*/ 578993 w 625728"/>
              <a:gd name="connsiteY218" fmla="*/ 231367 h 530833"/>
              <a:gd name="connsiteX219" fmla="*/ 577723 w 625728"/>
              <a:gd name="connsiteY219" fmla="*/ 232002 h 530833"/>
              <a:gd name="connsiteX220" fmla="*/ 577723 w 625728"/>
              <a:gd name="connsiteY220" fmla="*/ 232002 h 530833"/>
              <a:gd name="connsiteX221" fmla="*/ 576580 w 625728"/>
              <a:gd name="connsiteY221" fmla="*/ 232002 h 530833"/>
              <a:gd name="connsiteX222" fmla="*/ 574167 w 625728"/>
              <a:gd name="connsiteY222" fmla="*/ 232637 h 530833"/>
              <a:gd name="connsiteX223" fmla="*/ 572389 w 625728"/>
              <a:gd name="connsiteY223" fmla="*/ 232637 h 530833"/>
              <a:gd name="connsiteX224" fmla="*/ 570611 w 625728"/>
              <a:gd name="connsiteY224" fmla="*/ 232637 h 530833"/>
              <a:gd name="connsiteX225" fmla="*/ 54229 w 625728"/>
              <a:gd name="connsiteY225" fmla="*/ 232637 h 530833"/>
              <a:gd name="connsiteX226" fmla="*/ 49911 w 625728"/>
              <a:gd name="connsiteY226" fmla="*/ 232637 h 530833"/>
              <a:gd name="connsiteX227" fmla="*/ 49911 w 625728"/>
              <a:gd name="connsiteY227" fmla="*/ 232637 h 530833"/>
              <a:gd name="connsiteX228" fmla="*/ 48768 w 625728"/>
              <a:gd name="connsiteY228" fmla="*/ 232637 h 530833"/>
              <a:gd name="connsiteX229" fmla="*/ 47752 w 625728"/>
              <a:gd name="connsiteY229" fmla="*/ 232637 h 530833"/>
              <a:gd name="connsiteX230" fmla="*/ 46609 w 625728"/>
              <a:gd name="connsiteY230" fmla="*/ 232637 h 530833"/>
              <a:gd name="connsiteX231" fmla="*/ 46609 w 625728"/>
              <a:gd name="connsiteY231" fmla="*/ 232637 h 530833"/>
              <a:gd name="connsiteX232" fmla="*/ 45720 w 625728"/>
              <a:gd name="connsiteY232" fmla="*/ 232637 h 530833"/>
              <a:gd name="connsiteX233" fmla="*/ 43942 w 625728"/>
              <a:gd name="connsiteY233" fmla="*/ 231748 h 530833"/>
              <a:gd name="connsiteX234" fmla="*/ 43053 w 625728"/>
              <a:gd name="connsiteY234" fmla="*/ 231748 h 530833"/>
              <a:gd name="connsiteX235" fmla="*/ 41910 w 625728"/>
              <a:gd name="connsiteY235" fmla="*/ 230986 h 530833"/>
              <a:gd name="connsiteX236" fmla="*/ 40386 w 625728"/>
              <a:gd name="connsiteY236" fmla="*/ 229843 h 530833"/>
              <a:gd name="connsiteX237" fmla="*/ 38862 w 625728"/>
              <a:gd name="connsiteY237" fmla="*/ 228446 h 530833"/>
              <a:gd name="connsiteX238" fmla="*/ 38100 w 625728"/>
              <a:gd name="connsiteY238" fmla="*/ 227684 h 530833"/>
              <a:gd name="connsiteX239" fmla="*/ 36703 w 625728"/>
              <a:gd name="connsiteY239" fmla="*/ 226033 h 530833"/>
              <a:gd name="connsiteX240" fmla="*/ 34925 w 625728"/>
              <a:gd name="connsiteY240" fmla="*/ 223239 h 530833"/>
              <a:gd name="connsiteX241" fmla="*/ 34925 w 625728"/>
              <a:gd name="connsiteY241" fmla="*/ 223239 h 530833"/>
              <a:gd name="connsiteX242" fmla="*/ 34925 w 625728"/>
              <a:gd name="connsiteY242" fmla="*/ 222350 h 530833"/>
              <a:gd name="connsiteX243" fmla="*/ 34925 w 625728"/>
              <a:gd name="connsiteY243" fmla="*/ 221334 h 530833"/>
              <a:gd name="connsiteX244" fmla="*/ 34925 w 625728"/>
              <a:gd name="connsiteY244" fmla="*/ 220318 h 530833"/>
              <a:gd name="connsiteX245" fmla="*/ 34925 w 625728"/>
              <a:gd name="connsiteY245" fmla="*/ 218159 h 530833"/>
              <a:gd name="connsiteX246" fmla="*/ 34925 w 625728"/>
              <a:gd name="connsiteY246" fmla="*/ 217270 h 530833"/>
              <a:gd name="connsiteX247" fmla="*/ 34925 w 625728"/>
              <a:gd name="connsiteY247" fmla="*/ 217270 h 530833"/>
              <a:gd name="connsiteX248" fmla="*/ 34925 w 625728"/>
              <a:gd name="connsiteY248" fmla="*/ 216254 h 530833"/>
              <a:gd name="connsiteX249" fmla="*/ 34925 w 625728"/>
              <a:gd name="connsiteY249" fmla="*/ 215238 h 530833"/>
              <a:gd name="connsiteX250" fmla="*/ 34925 w 625728"/>
              <a:gd name="connsiteY250" fmla="*/ 214095 h 530833"/>
              <a:gd name="connsiteX251" fmla="*/ 31750 w 625728"/>
              <a:gd name="connsiteY251" fmla="*/ 209904 h 530833"/>
              <a:gd name="connsiteX252" fmla="*/ 592709 w 625728"/>
              <a:gd name="connsiteY252" fmla="*/ 366114 h 530833"/>
              <a:gd name="connsiteX253" fmla="*/ 592709 w 625728"/>
              <a:gd name="connsiteY253" fmla="*/ 366876 h 530833"/>
              <a:gd name="connsiteX254" fmla="*/ 592709 w 625728"/>
              <a:gd name="connsiteY254" fmla="*/ 368781 h 530833"/>
              <a:gd name="connsiteX255" fmla="*/ 592709 w 625728"/>
              <a:gd name="connsiteY255" fmla="*/ 368781 h 530833"/>
              <a:gd name="connsiteX256" fmla="*/ 592709 w 625728"/>
              <a:gd name="connsiteY256" fmla="*/ 372845 h 530833"/>
              <a:gd name="connsiteX257" fmla="*/ 592709 w 625728"/>
              <a:gd name="connsiteY257" fmla="*/ 376782 h 530833"/>
              <a:gd name="connsiteX258" fmla="*/ 592709 w 625728"/>
              <a:gd name="connsiteY258" fmla="*/ 376782 h 530833"/>
              <a:gd name="connsiteX259" fmla="*/ 592709 w 625728"/>
              <a:gd name="connsiteY259" fmla="*/ 378306 h 530833"/>
              <a:gd name="connsiteX260" fmla="*/ 592709 w 625728"/>
              <a:gd name="connsiteY260" fmla="*/ 379957 h 530833"/>
              <a:gd name="connsiteX261" fmla="*/ 592709 w 625728"/>
              <a:gd name="connsiteY261" fmla="*/ 379957 h 530833"/>
              <a:gd name="connsiteX262" fmla="*/ 592709 w 625728"/>
              <a:gd name="connsiteY262" fmla="*/ 381227 h 530833"/>
              <a:gd name="connsiteX263" fmla="*/ 592709 w 625728"/>
              <a:gd name="connsiteY263" fmla="*/ 382751 h 530833"/>
              <a:gd name="connsiteX264" fmla="*/ 592709 w 625728"/>
              <a:gd name="connsiteY264" fmla="*/ 383894 h 530833"/>
              <a:gd name="connsiteX265" fmla="*/ 592709 w 625728"/>
              <a:gd name="connsiteY265" fmla="*/ 387196 h 530833"/>
              <a:gd name="connsiteX266" fmla="*/ 592709 w 625728"/>
              <a:gd name="connsiteY266" fmla="*/ 387196 h 530833"/>
              <a:gd name="connsiteX267" fmla="*/ 592709 w 625728"/>
              <a:gd name="connsiteY267" fmla="*/ 388085 h 530833"/>
              <a:gd name="connsiteX268" fmla="*/ 592709 w 625728"/>
              <a:gd name="connsiteY268" fmla="*/ 389736 h 530833"/>
              <a:gd name="connsiteX269" fmla="*/ 592709 w 625728"/>
              <a:gd name="connsiteY269" fmla="*/ 391006 h 530833"/>
              <a:gd name="connsiteX270" fmla="*/ 592709 w 625728"/>
              <a:gd name="connsiteY270" fmla="*/ 391006 h 530833"/>
              <a:gd name="connsiteX271" fmla="*/ 592709 w 625728"/>
              <a:gd name="connsiteY271" fmla="*/ 392530 h 530833"/>
              <a:gd name="connsiteX272" fmla="*/ 592074 w 625728"/>
              <a:gd name="connsiteY272" fmla="*/ 395832 h 530833"/>
              <a:gd name="connsiteX273" fmla="*/ 592074 w 625728"/>
              <a:gd name="connsiteY273" fmla="*/ 397102 h 530833"/>
              <a:gd name="connsiteX274" fmla="*/ 591058 w 625728"/>
              <a:gd name="connsiteY274" fmla="*/ 401420 h 530833"/>
              <a:gd name="connsiteX275" fmla="*/ 591058 w 625728"/>
              <a:gd name="connsiteY275" fmla="*/ 402563 h 530833"/>
              <a:gd name="connsiteX276" fmla="*/ 590423 w 625728"/>
              <a:gd name="connsiteY276" fmla="*/ 404976 h 530833"/>
              <a:gd name="connsiteX277" fmla="*/ 590423 w 625728"/>
              <a:gd name="connsiteY277" fmla="*/ 405865 h 530833"/>
              <a:gd name="connsiteX278" fmla="*/ 590423 w 625728"/>
              <a:gd name="connsiteY278" fmla="*/ 407262 h 530833"/>
              <a:gd name="connsiteX279" fmla="*/ 589407 w 625728"/>
              <a:gd name="connsiteY279" fmla="*/ 410691 h 530833"/>
              <a:gd name="connsiteX280" fmla="*/ 589407 w 625728"/>
              <a:gd name="connsiteY280" fmla="*/ 411707 h 530833"/>
              <a:gd name="connsiteX281" fmla="*/ 588010 w 625728"/>
              <a:gd name="connsiteY281" fmla="*/ 415898 h 530833"/>
              <a:gd name="connsiteX282" fmla="*/ 588010 w 625728"/>
              <a:gd name="connsiteY282" fmla="*/ 416914 h 530833"/>
              <a:gd name="connsiteX283" fmla="*/ 587375 w 625728"/>
              <a:gd name="connsiteY283" fmla="*/ 418565 h 530833"/>
              <a:gd name="connsiteX284" fmla="*/ 586232 w 625728"/>
              <a:gd name="connsiteY284" fmla="*/ 421359 h 530833"/>
              <a:gd name="connsiteX285" fmla="*/ 584835 w 625728"/>
              <a:gd name="connsiteY285" fmla="*/ 424788 h 530833"/>
              <a:gd name="connsiteX286" fmla="*/ 584835 w 625728"/>
              <a:gd name="connsiteY286" fmla="*/ 424788 h 530833"/>
              <a:gd name="connsiteX287" fmla="*/ 582930 w 625728"/>
              <a:gd name="connsiteY287" fmla="*/ 428725 h 530833"/>
              <a:gd name="connsiteX288" fmla="*/ 582930 w 625728"/>
              <a:gd name="connsiteY288" fmla="*/ 429868 h 530833"/>
              <a:gd name="connsiteX289" fmla="*/ 581406 w 625728"/>
              <a:gd name="connsiteY289" fmla="*/ 432789 h 530833"/>
              <a:gd name="connsiteX290" fmla="*/ 581406 w 625728"/>
              <a:gd name="connsiteY290" fmla="*/ 433932 h 530833"/>
              <a:gd name="connsiteX291" fmla="*/ 579374 w 625728"/>
              <a:gd name="connsiteY291" fmla="*/ 437361 h 530833"/>
              <a:gd name="connsiteX292" fmla="*/ 579374 w 625728"/>
              <a:gd name="connsiteY292" fmla="*/ 437361 h 530833"/>
              <a:gd name="connsiteX293" fmla="*/ 578104 w 625728"/>
              <a:gd name="connsiteY293" fmla="*/ 439266 h 530833"/>
              <a:gd name="connsiteX294" fmla="*/ 576961 w 625728"/>
              <a:gd name="connsiteY294" fmla="*/ 440917 h 530833"/>
              <a:gd name="connsiteX295" fmla="*/ 576326 w 625728"/>
              <a:gd name="connsiteY295" fmla="*/ 441933 h 530833"/>
              <a:gd name="connsiteX296" fmla="*/ 574294 w 625728"/>
              <a:gd name="connsiteY296" fmla="*/ 444600 h 530833"/>
              <a:gd name="connsiteX297" fmla="*/ 573532 w 625728"/>
              <a:gd name="connsiteY297" fmla="*/ 445616 h 530833"/>
              <a:gd name="connsiteX298" fmla="*/ 572262 w 625728"/>
              <a:gd name="connsiteY298" fmla="*/ 447140 h 530833"/>
              <a:gd name="connsiteX299" fmla="*/ 572262 w 625728"/>
              <a:gd name="connsiteY299" fmla="*/ 447140 h 530833"/>
              <a:gd name="connsiteX300" fmla="*/ 570865 w 625728"/>
              <a:gd name="connsiteY300" fmla="*/ 448664 h 530833"/>
              <a:gd name="connsiteX301" fmla="*/ 319532 w 625728"/>
              <a:gd name="connsiteY301" fmla="*/ 497432 h 530833"/>
              <a:gd name="connsiteX302" fmla="*/ 68072 w 625728"/>
              <a:gd name="connsiteY302" fmla="*/ 448664 h 530833"/>
              <a:gd name="connsiteX303" fmla="*/ 65278 w 625728"/>
              <a:gd name="connsiteY303" fmla="*/ 445235 h 530833"/>
              <a:gd name="connsiteX304" fmla="*/ 64389 w 625728"/>
              <a:gd name="connsiteY304" fmla="*/ 444219 h 530833"/>
              <a:gd name="connsiteX305" fmla="*/ 54991 w 625728"/>
              <a:gd name="connsiteY305" fmla="*/ 445489 h 530833"/>
              <a:gd name="connsiteX306" fmla="*/ 54229 w 625728"/>
              <a:gd name="connsiteY306" fmla="*/ 444346 h 530833"/>
              <a:gd name="connsiteX307" fmla="*/ 53213 w 625728"/>
              <a:gd name="connsiteY307" fmla="*/ 442949 h 530833"/>
              <a:gd name="connsiteX308" fmla="*/ 52324 w 625728"/>
              <a:gd name="connsiteY308" fmla="*/ 441425 h 530833"/>
              <a:gd name="connsiteX309" fmla="*/ 52324 w 625728"/>
              <a:gd name="connsiteY309" fmla="*/ 440663 h 530833"/>
              <a:gd name="connsiteX310" fmla="*/ 50038 w 625728"/>
              <a:gd name="connsiteY310" fmla="*/ 436853 h 530833"/>
              <a:gd name="connsiteX311" fmla="*/ 50038 w 625728"/>
              <a:gd name="connsiteY311" fmla="*/ 435837 h 530833"/>
              <a:gd name="connsiteX312" fmla="*/ 49276 w 625728"/>
              <a:gd name="connsiteY312" fmla="*/ 434440 h 530833"/>
              <a:gd name="connsiteX313" fmla="*/ 48514 w 625728"/>
              <a:gd name="connsiteY313" fmla="*/ 432916 h 530833"/>
              <a:gd name="connsiteX314" fmla="*/ 47752 w 625728"/>
              <a:gd name="connsiteY314" fmla="*/ 431519 h 530833"/>
              <a:gd name="connsiteX315" fmla="*/ 46482 w 625728"/>
              <a:gd name="connsiteY315" fmla="*/ 428725 h 530833"/>
              <a:gd name="connsiteX316" fmla="*/ 46482 w 625728"/>
              <a:gd name="connsiteY316" fmla="*/ 427455 h 530833"/>
              <a:gd name="connsiteX317" fmla="*/ 44831 w 625728"/>
              <a:gd name="connsiteY317" fmla="*/ 423391 h 530833"/>
              <a:gd name="connsiteX318" fmla="*/ 44831 w 625728"/>
              <a:gd name="connsiteY318" fmla="*/ 423391 h 530833"/>
              <a:gd name="connsiteX319" fmla="*/ 43307 w 625728"/>
              <a:gd name="connsiteY319" fmla="*/ 419581 h 530833"/>
              <a:gd name="connsiteX320" fmla="*/ 43307 w 625728"/>
              <a:gd name="connsiteY320" fmla="*/ 419581 h 530833"/>
              <a:gd name="connsiteX321" fmla="*/ 42037 w 625728"/>
              <a:gd name="connsiteY321" fmla="*/ 415771 h 530833"/>
              <a:gd name="connsiteX322" fmla="*/ 42037 w 625728"/>
              <a:gd name="connsiteY322" fmla="*/ 414374 h 530833"/>
              <a:gd name="connsiteX323" fmla="*/ 41021 w 625728"/>
              <a:gd name="connsiteY323" fmla="*/ 410945 h 530833"/>
              <a:gd name="connsiteX324" fmla="*/ 41021 w 625728"/>
              <a:gd name="connsiteY324" fmla="*/ 410056 h 530833"/>
              <a:gd name="connsiteX325" fmla="*/ 39878 w 625728"/>
              <a:gd name="connsiteY325" fmla="*/ 405611 h 530833"/>
              <a:gd name="connsiteX326" fmla="*/ 39878 w 625728"/>
              <a:gd name="connsiteY326" fmla="*/ 404341 h 530833"/>
              <a:gd name="connsiteX327" fmla="*/ 39243 w 625728"/>
              <a:gd name="connsiteY327" fmla="*/ 401801 h 530833"/>
              <a:gd name="connsiteX328" fmla="*/ 39243 w 625728"/>
              <a:gd name="connsiteY328" fmla="*/ 401039 h 530833"/>
              <a:gd name="connsiteX329" fmla="*/ 39243 w 625728"/>
              <a:gd name="connsiteY329" fmla="*/ 401039 h 530833"/>
              <a:gd name="connsiteX330" fmla="*/ 39243 w 625728"/>
              <a:gd name="connsiteY330" fmla="*/ 399896 h 530833"/>
              <a:gd name="connsiteX331" fmla="*/ 38608 w 625728"/>
              <a:gd name="connsiteY331" fmla="*/ 396721 h 530833"/>
              <a:gd name="connsiteX332" fmla="*/ 38608 w 625728"/>
              <a:gd name="connsiteY332" fmla="*/ 395324 h 530833"/>
              <a:gd name="connsiteX333" fmla="*/ 38608 w 625728"/>
              <a:gd name="connsiteY333" fmla="*/ 393292 h 530833"/>
              <a:gd name="connsiteX334" fmla="*/ 38608 w 625728"/>
              <a:gd name="connsiteY334" fmla="*/ 393292 h 530833"/>
              <a:gd name="connsiteX335" fmla="*/ 38608 w 625728"/>
              <a:gd name="connsiteY335" fmla="*/ 391006 h 530833"/>
              <a:gd name="connsiteX336" fmla="*/ 38608 w 625728"/>
              <a:gd name="connsiteY336" fmla="*/ 390117 h 530833"/>
              <a:gd name="connsiteX337" fmla="*/ 38608 w 625728"/>
              <a:gd name="connsiteY337" fmla="*/ 388974 h 530833"/>
              <a:gd name="connsiteX338" fmla="*/ 38608 w 625728"/>
              <a:gd name="connsiteY338" fmla="*/ 388212 h 530833"/>
              <a:gd name="connsiteX339" fmla="*/ 38608 w 625728"/>
              <a:gd name="connsiteY339" fmla="*/ 384656 h 530833"/>
              <a:gd name="connsiteX340" fmla="*/ 38608 w 625728"/>
              <a:gd name="connsiteY340" fmla="*/ 384656 h 530833"/>
              <a:gd name="connsiteX341" fmla="*/ 38608 w 625728"/>
              <a:gd name="connsiteY341" fmla="*/ 381862 h 530833"/>
              <a:gd name="connsiteX342" fmla="*/ 38608 w 625728"/>
              <a:gd name="connsiteY342" fmla="*/ 380211 h 530833"/>
              <a:gd name="connsiteX343" fmla="*/ 38608 w 625728"/>
              <a:gd name="connsiteY343" fmla="*/ 380211 h 530833"/>
              <a:gd name="connsiteX344" fmla="*/ 38608 w 625728"/>
              <a:gd name="connsiteY344" fmla="*/ 380211 h 530833"/>
              <a:gd name="connsiteX345" fmla="*/ 38608 w 625728"/>
              <a:gd name="connsiteY345" fmla="*/ 375639 h 530833"/>
              <a:gd name="connsiteX346" fmla="*/ 38608 w 625728"/>
              <a:gd name="connsiteY346" fmla="*/ 371321 h 530833"/>
              <a:gd name="connsiteX347" fmla="*/ 38608 w 625728"/>
              <a:gd name="connsiteY347" fmla="*/ 371321 h 530833"/>
              <a:gd name="connsiteX348" fmla="*/ 38608 w 625728"/>
              <a:gd name="connsiteY348" fmla="*/ 369924 h 530833"/>
              <a:gd name="connsiteX349" fmla="*/ 38608 w 625728"/>
              <a:gd name="connsiteY349" fmla="*/ 367892 h 530833"/>
              <a:gd name="connsiteX350" fmla="*/ 38608 w 625728"/>
              <a:gd name="connsiteY350" fmla="*/ 366749 h 530833"/>
              <a:gd name="connsiteX351" fmla="*/ 38608 w 625728"/>
              <a:gd name="connsiteY351" fmla="*/ 366749 h 530833"/>
              <a:gd name="connsiteX352" fmla="*/ 38608 w 625728"/>
              <a:gd name="connsiteY352" fmla="*/ 364844 h 530833"/>
              <a:gd name="connsiteX353" fmla="*/ 38608 w 625728"/>
              <a:gd name="connsiteY353" fmla="*/ 361923 h 530833"/>
              <a:gd name="connsiteX354" fmla="*/ 38608 w 625728"/>
              <a:gd name="connsiteY354" fmla="*/ 356589 h 530833"/>
              <a:gd name="connsiteX355" fmla="*/ 38608 w 625728"/>
              <a:gd name="connsiteY355" fmla="*/ 352144 h 530833"/>
              <a:gd name="connsiteX356" fmla="*/ 38608 w 625728"/>
              <a:gd name="connsiteY356" fmla="*/ 350239 h 530833"/>
              <a:gd name="connsiteX357" fmla="*/ 38608 w 625728"/>
              <a:gd name="connsiteY357" fmla="*/ 347318 h 530833"/>
              <a:gd name="connsiteX358" fmla="*/ 38608 w 625728"/>
              <a:gd name="connsiteY358" fmla="*/ 345159 h 530833"/>
              <a:gd name="connsiteX359" fmla="*/ 38608 w 625728"/>
              <a:gd name="connsiteY359" fmla="*/ 342619 h 530833"/>
              <a:gd name="connsiteX360" fmla="*/ 38608 w 625728"/>
              <a:gd name="connsiteY360" fmla="*/ 340206 h 530833"/>
              <a:gd name="connsiteX361" fmla="*/ 38608 w 625728"/>
              <a:gd name="connsiteY361" fmla="*/ 336523 h 530833"/>
              <a:gd name="connsiteX362" fmla="*/ 38608 w 625728"/>
              <a:gd name="connsiteY362" fmla="*/ 331697 h 530833"/>
              <a:gd name="connsiteX363" fmla="*/ 38608 w 625728"/>
              <a:gd name="connsiteY363" fmla="*/ 331697 h 530833"/>
              <a:gd name="connsiteX364" fmla="*/ 38608 w 625728"/>
              <a:gd name="connsiteY364" fmla="*/ 308456 h 530833"/>
              <a:gd name="connsiteX365" fmla="*/ 38608 w 625728"/>
              <a:gd name="connsiteY365" fmla="*/ 301471 h 530833"/>
              <a:gd name="connsiteX366" fmla="*/ 38608 w 625728"/>
              <a:gd name="connsiteY366" fmla="*/ 301471 h 530833"/>
              <a:gd name="connsiteX367" fmla="*/ 38608 w 625728"/>
              <a:gd name="connsiteY367" fmla="*/ 294613 h 530833"/>
              <a:gd name="connsiteX368" fmla="*/ 38608 w 625728"/>
              <a:gd name="connsiteY368" fmla="*/ 275182 h 530833"/>
              <a:gd name="connsiteX369" fmla="*/ 605917 w 625728"/>
              <a:gd name="connsiteY369" fmla="*/ 275182 h 530833"/>
              <a:gd name="connsiteX370" fmla="*/ 605917 w 625728"/>
              <a:gd name="connsiteY370" fmla="*/ 294613 h 530833"/>
              <a:gd name="connsiteX371" fmla="*/ 605917 w 625728"/>
              <a:gd name="connsiteY371" fmla="*/ 302868 h 530833"/>
              <a:gd name="connsiteX372" fmla="*/ 605917 w 625728"/>
              <a:gd name="connsiteY372" fmla="*/ 308456 h 530833"/>
              <a:gd name="connsiteX373" fmla="*/ 605155 w 625728"/>
              <a:gd name="connsiteY373" fmla="*/ 337285 h 530833"/>
              <a:gd name="connsiteX374" fmla="*/ 605155 w 625728"/>
              <a:gd name="connsiteY374" fmla="*/ 337285 h 530833"/>
              <a:gd name="connsiteX375" fmla="*/ 605155 w 625728"/>
              <a:gd name="connsiteY375" fmla="*/ 342619 h 530833"/>
              <a:gd name="connsiteX376" fmla="*/ 605155 w 625728"/>
              <a:gd name="connsiteY376" fmla="*/ 345413 h 530833"/>
              <a:gd name="connsiteX377" fmla="*/ 605155 w 625728"/>
              <a:gd name="connsiteY377" fmla="*/ 346556 h 530833"/>
              <a:gd name="connsiteX378" fmla="*/ 605155 w 625728"/>
              <a:gd name="connsiteY378" fmla="*/ 349858 h 530833"/>
              <a:gd name="connsiteX379" fmla="*/ 605155 w 625728"/>
              <a:gd name="connsiteY379" fmla="*/ 352652 h 530833"/>
              <a:gd name="connsiteX380" fmla="*/ 605155 w 625728"/>
              <a:gd name="connsiteY380" fmla="*/ 355446 h 530833"/>
              <a:gd name="connsiteX381" fmla="*/ 605155 w 625728"/>
              <a:gd name="connsiteY381" fmla="*/ 358748 h 530833"/>
              <a:gd name="connsiteX382" fmla="*/ 605155 w 625728"/>
              <a:gd name="connsiteY382" fmla="*/ 361415 h 530833"/>
              <a:gd name="connsiteX383" fmla="*/ 605155 w 625728"/>
              <a:gd name="connsiteY383" fmla="*/ 363574 h 530833"/>
              <a:gd name="connsiteX384" fmla="*/ 605155 w 625728"/>
              <a:gd name="connsiteY384" fmla="*/ 365606 h 53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</a:cxnLst>
            <a:rect l="l" t="t" r="r" b="b"/>
            <a:pathLst>
              <a:path w="625728" h="530833">
                <a:moveTo>
                  <a:pt x="625729" y="263752"/>
                </a:moveTo>
                <a:lnTo>
                  <a:pt x="625729" y="245972"/>
                </a:lnTo>
                <a:lnTo>
                  <a:pt x="625729" y="245972"/>
                </a:lnTo>
                <a:cubicBezTo>
                  <a:pt x="625729" y="241527"/>
                  <a:pt x="625729" y="236955"/>
                  <a:pt x="625729" y="232510"/>
                </a:cubicBezTo>
                <a:cubicBezTo>
                  <a:pt x="623057" y="185098"/>
                  <a:pt x="606592" y="139500"/>
                  <a:pt x="578358" y="101319"/>
                </a:cubicBezTo>
                <a:cubicBezTo>
                  <a:pt x="576072" y="98017"/>
                  <a:pt x="573659" y="94842"/>
                  <a:pt x="571119" y="91667"/>
                </a:cubicBezTo>
                <a:cubicBezTo>
                  <a:pt x="568579" y="88492"/>
                  <a:pt x="566420" y="85825"/>
                  <a:pt x="564007" y="83031"/>
                </a:cubicBezTo>
                <a:cubicBezTo>
                  <a:pt x="546851" y="63643"/>
                  <a:pt x="526163" y="47696"/>
                  <a:pt x="503047" y="36041"/>
                </a:cubicBezTo>
                <a:lnTo>
                  <a:pt x="501777" y="35406"/>
                </a:lnTo>
                <a:cubicBezTo>
                  <a:pt x="492961" y="30894"/>
                  <a:pt x="483886" y="26908"/>
                  <a:pt x="474599" y="23468"/>
                </a:cubicBezTo>
                <a:cubicBezTo>
                  <a:pt x="455781" y="16524"/>
                  <a:pt x="436348" y="11379"/>
                  <a:pt x="416559" y="8101"/>
                </a:cubicBezTo>
                <a:cubicBezTo>
                  <a:pt x="403860" y="5942"/>
                  <a:pt x="390525" y="4164"/>
                  <a:pt x="377063" y="2894"/>
                </a:cubicBezTo>
                <a:lnTo>
                  <a:pt x="366649" y="2005"/>
                </a:lnTo>
                <a:cubicBezTo>
                  <a:pt x="318424" y="-1635"/>
                  <a:pt x="269952" y="-316"/>
                  <a:pt x="221996" y="5942"/>
                </a:cubicBezTo>
                <a:cubicBezTo>
                  <a:pt x="192456" y="9264"/>
                  <a:pt x="163594" y="17057"/>
                  <a:pt x="136398" y="29056"/>
                </a:cubicBezTo>
                <a:cubicBezTo>
                  <a:pt x="126685" y="33482"/>
                  <a:pt x="117267" y="38531"/>
                  <a:pt x="108204" y="44169"/>
                </a:cubicBezTo>
                <a:cubicBezTo>
                  <a:pt x="94129" y="52953"/>
                  <a:pt x="81129" y="63353"/>
                  <a:pt x="69469" y="75157"/>
                </a:cubicBezTo>
                <a:cubicBezTo>
                  <a:pt x="64177" y="80384"/>
                  <a:pt x="59174" y="85895"/>
                  <a:pt x="54483" y="91667"/>
                </a:cubicBezTo>
                <a:cubicBezTo>
                  <a:pt x="21514" y="131455"/>
                  <a:pt x="2390" y="180893"/>
                  <a:pt x="0" y="232510"/>
                </a:cubicBezTo>
                <a:cubicBezTo>
                  <a:pt x="0" y="236955"/>
                  <a:pt x="0" y="241400"/>
                  <a:pt x="0" y="245972"/>
                </a:cubicBezTo>
                <a:lnTo>
                  <a:pt x="0" y="245972"/>
                </a:lnTo>
                <a:lnTo>
                  <a:pt x="0" y="247496"/>
                </a:lnTo>
                <a:lnTo>
                  <a:pt x="0" y="263625"/>
                </a:lnTo>
                <a:lnTo>
                  <a:pt x="0" y="281278"/>
                </a:lnTo>
                <a:lnTo>
                  <a:pt x="0" y="281278"/>
                </a:lnTo>
                <a:cubicBezTo>
                  <a:pt x="0" y="286485"/>
                  <a:pt x="0" y="291565"/>
                  <a:pt x="0" y="296518"/>
                </a:cubicBezTo>
                <a:lnTo>
                  <a:pt x="0" y="298804"/>
                </a:lnTo>
                <a:lnTo>
                  <a:pt x="0" y="298804"/>
                </a:lnTo>
                <a:cubicBezTo>
                  <a:pt x="0" y="306551"/>
                  <a:pt x="0" y="314552"/>
                  <a:pt x="762" y="322934"/>
                </a:cubicBezTo>
                <a:cubicBezTo>
                  <a:pt x="762" y="327760"/>
                  <a:pt x="762" y="332713"/>
                  <a:pt x="762" y="337666"/>
                </a:cubicBezTo>
                <a:lnTo>
                  <a:pt x="762" y="337666"/>
                </a:lnTo>
                <a:cubicBezTo>
                  <a:pt x="2032" y="384275"/>
                  <a:pt x="6096" y="434567"/>
                  <a:pt x="38862" y="471905"/>
                </a:cubicBezTo>
                <a:cubicBezTo>
                  <a:pt x="74295" y="512672"/>
                  <a:pt x="158242" y="530833"/>
                  <a:pt x="311023" y="530833"/>
                </a:cubicBezTo>
                <a:lnTo>
                  <a:pt x="314452" y="530833"/>
                </a:lnTo>
                <a:cubicBezTo>
                  <a:pt x="466852" y="530833"/>
                  <a:pt x="551180" y="512672"/>
                  <a:pt x="586613" y="471905"/>
                </a:cubicBezTo>
                <a:cubicBezTo>
                  <a:pt x="614045" y="440282"/>
                  <a:pt x="621157" y="399388"/>
                  <a:pt x="623443" y="359256"/>
                </a:cubicBezTo>
                <a:cubicBezTo>
                  <a:pt x="624205" y="346556"/>
                  <a:pt x="624459" y="334745"/>
                  <a:pt x="624713" y="322934"/>
                </a:cubicBezTo>
                <a:lnTo>
                  <a:pt x="624713" y="322934"/>
                </a:lnTo>
                <a:cubicBezTo>
                  <a:pt x="624713" y="313790"/>
                  <a:pt x="624713" y="305154"/>
                  <a:pt x="625602" y="296772"/>
                </a:cubicBezTo>
                <a:cubicBezTo>
                  <a:pt x="625602" y="291819"/>
                  <a:pt x="625602" y="286612"/>
                  <a:pt x="625602" y="281532"/>
                </a:cubicBezTo>
                <a:lnTo>
                  <a:pt x="625602" y="281532"/>
                </a:lnTo>
                <a:close/>
                <a:moveTo>
                  <a:pt x="31750" y="209904"/>
                </a:moveTo>
                <a:cubicBezTo>
                  <a:pt x="31678" y="209569"/>
                  <a:pt x="31678" y="209223"/>
                  <a:pt x="31750" y="208888"/>
                </a:cubicBezTo>
                <a:cubicBezTo>
                  <a:pt x="31688" y="208552"/>
                  <a:pt x="31688" y="208208"/>
                  <a:pt x="31750" y="207872"/>
                </a:cubicBezTo>
                <a:lnTo>
                  <a:pt x="31750" y="206983"/>
                </a:lnTo>
                <a:cubicBezTo>
                  <a:pt x="31750" y="205840"/>
                  <a:pt x="31750" y="204570"/>
                  <a:pt x="32385" y="203427"/>
                </a:cubicBezTo>
                <a:lnTo>
                  <a:pt x="33147" y="200125"/>
                </a:lnTo>
                <a:lnTo>
                  <a:pt x="33147" y="199236"/>
                </a:lnTo>
                <a:lnTo>
                  <a:pt x="34671" y="192759"/>
                </a:lnTo>
                <a:cubicBezTo>
                  <a:pt x="34671" y="192759"/>
                  <a:pt x="34671" y="192759"/>
                  <a:pt x="34671" y="191743"/>
                </a:cubicBezTo>
                <a:cubicBezTo>
                  <a:pt x="35027" y="190616"/>
                  <a:pt x="35323" y="189472"/>
                  <a:pt x="35560" y="188314"/>
                </a:cubicBezTo>
                <a:cubicBezTo>
                  <a:pt x="35560" y="187298"/>
                  <a:pt x="36195" y="186155"/>
                  <a:pt x="36576" y="185012"/>
                </a:cubicBezTo>
                <a:lnTo>
                  <a:pt x="36576" y="183615"/>
                </a:lnTo>
                <a:lnTo>
                  <a:pt x="37592" y="180313"/>
                </a:lnTo>
                <a:lnTo>
                  <a:pt x="38735" y="177011"/>
                </a:lnTo>
                <a:lnTo>
                  <a:pt x="38735" y="177011"/>
                </a:lnTo>
                <a:cubicBezTo>
                  <a:pt x="39370" y="174979"/>
                  <a:pt x="40132" y="172820"/>
                  <a:pt x="40894" y="170788"/>
                </a:cubicBezTo>
                <a:cubicBezTo>
                  <a:pt x="40942" y="170409"/>
                  <a:pt x="40942" y="170025"/>
                  <a:pt x="40894" y="169645"/>
                </a:cubicBezTo>
                <a:cubicBezTo>
                  <a:pt x="41027" y="169187"/>
                  <a:pt x="41242" y="168757"/>
                  <a:pt x="41529" y="168375"/>
                </a:cubicBezTo>
                <a:cubicBezTo>
                  <a:pt x="44958" y="159866"/>
                  <a:pt x="45847" y="157707"/>
                  <a:pt x="46863" y="155548"/>
                </a:cubicBezTo>
                <a:lnTo>
                  <a:pt x="46863" y="155548"/>
                </a:lnTo>
                <a:lnTo>
                  <a:pt x="49911" y="149452"/>
                </a:lnTo>
                <a:cubicBezTo>
                  <a:pt x="49911" y="149452"/>
                  <a:pt x="49911" y="149452"/>
                  <a:pt x="49911" y="148436"/>
                </a:cubicBezTo>
                <a:cubicBezTo>
                  <a:pt x="49911" y="147420"/>
                  <a:pt x="52070" y="144372"/>
                  <a:pt x="53213" y="142340"/>
                </a:cubicBezTo>
                <a:lnTo>
                  <a:pt x="53848" y="141070"/>
                </a:lnTo>
                <a:lnTo>
                  <a:pt x="57531" y="134974"/>
                </a:lnTo>
                <a:lnTo>
                  <a:pt x="57531" y="134974"/>
                </a:lnTo>
                <a:cubicBezTo>
                  <a:pt x="58048" y="133956"/>
                  <a:pt x="58643" y="132980"/>
                  <a:pt x="59309" y="132053"/>
                </a:cubicBezTo>
                <a:lnTo>
                  <a:pt x="61214" y="129132"/>
                </a:lnTo>
                <a:lnTo>
                  <a:pt x="61214" y="128116"/>
                </a:lnTo>
                <a:lnTo>
                  <a:pt x="63246" y="125195"/>
                </a:lnTo>
                <a:cubicBezTo>
                  <a:pt x="64783" y="122870"/>
                  <a:pt x="66436" y="120623"/>
                  <a:pt x="68199" y="118464"/>
                </a:cubicBezTo>
                <a:cubicBezTo>
                  <a:pt x="68847" y="117480"/>
                  <a:pt x="69569" y="116546"/>
                  <a:pt x="70358" y="115670"/>
                </a:cubicBezTo>
                <a:lnTo>
                  <a:pt x="70358" y="115670"/>
                </a:lnTo>
                <a:lnTo>
                  <a:pt x="74803" y="110209"/>
                </a:lnTo>
                <a:lnTo>
                  <a:pt x="75692" y="109193"/>
                </a:lnTo>
                <a:lnTo>
                  <a:pt x="80264" y="103986"/>
                </a:lnTo>
                <a:cubicBezTo>
                  <a:pt x="80591" y="103723"/>
                  <a:pt x="80889" y="103424"/>
                  <a:pt x="81153" y="103097"/>
                </a:cubicBezTo>
                <a:lnTo>
                  <a:pt x="83693" y="100430"/>
                </a:lnTo>
                <a:lnTo>
                  <a:pt x="86233" y="97890"/>
                </a:lnTo>
                <a:cubicBezTo>
                  <a:pt x="87630" y="96366"/>
                  <a:pt x="89154" y="94969"/>
                  <a:pt x="90678" y="93572"/>
                </a:cubicBezTo>
                <a:lnTo>
                  <a:pt x="94996" y="89635"/>
                </a:lnTo>
                <a:lnTo>
                  <a:pt x="96139" y="88619"/>
                </a:lnTo>
                <a:lnTo>
                  <a:pt x="97282" y="87476"/>
                </a:lnTo>
                <a:cubicBezTo>
                  <a:pt x="100584" y="84682"/>
                  <a:pt x="104013" y="82015"/>
                  <a:pt x="107442" y="79475"/>
                </a:cubicBezTo>
                <a:lnTo>
                  <a:pt x="108331" y="78840"/>
                </a:lnTo>
                <a:lnTo>
                  <a:pt x="110490" y="77316"/>
                </a:lnTo>
                <a:lnTo>
                  <a:pt x="111760" y="76427"/>
                </a:lnTo>
                <a:lnTo>
                  <a:pt x="114427" y="74649"/>
                </a:lnTo>
                <a:lnTo>
                  <a:pt x="116840" y="72998"/>
                </a:lnTo>
                <a:lnTo>
                  <a:pt x="119507" y="71220"/>
                </a:lnTo>
                <a:lnTo>
                  <a:pt x="123571" y="68807"/>
                </a:lnTo>
                <a:lnTo>
                  <a:pt x="125603" y="67664"/>
                </a:lnTo>
                <a:lnTo>
                  <a:pt x="129159" y="65632"/>
                </a:lnTo>
                <a:lnTo>
                  <a:pt x="131191" y="64489"/>
                </a:lnTo>
                <a:lnTo>
                  <a:pt x="137160" y="61441"/>
                </a:lnTo>
                <a:lnTo>
                  <a:pt x="139065" y="60425"/>
                </a:lnTo>
                <a:lnTo>
                  <a:pt x="141097" y="59409"/>
                </a:lnTo>
                <a:lnTo>
                  <a:pt x="143129" y="58520"/>
                </a:lnTo>
                <a:cubicBezTo>
                  <a:pt x="147447" y="56488"/>
                  <a:pt x="151892" y="54710"/>
                  <a:pt x="155829" y="52932"/>
                </a:cubicBezTo>
                <a:lnTo>
                  <a:pt x="158369" y="52043"/>
                </a:lnTo>
                <a:lnTo>
                  <a:pt x="163449" y="50138"/>
                </a:lnTo>
                <a:lnTo>
                  <a:pt x="167259" y="48868"/>
                </a:lnTo>
                <a:lnTo>
                  <a:pt x="168656" y="48868"/>
                </a:lnTo>
                <a:lnTo>
                  <a:pt x="171323" y="47979"/>
                </a:lnTo>
                <a:lnTo>
                  <a:pt x="174117" y="47090"/>
                </a:lnTo>
                <a:lnTo>
                  <a:pt x="175387" y="47090"/>
                </a:lnTo>
                <a:lnTo>
                  <a:pt x="175387" y="47090"/>
                </a:lnTo>
                <a:lnTo>
                  <a:pt x="177927" y="46328"/>
                </a:lnTo>
                <a:lnTo>
                  <a:pt x="179324" y="46328"/>
                </a:lnTo>
                <a:lnTo>
                  <a:pt x="181991" y="45566"/>
                </a:lnTo>
                <a:lnTo>
                  <a:pt x="183769" y="45566"/>
                </a:lnTo>
                <a:lnTo>
                  <a:pt x="186309" y="45566"/>
                </a:lnTo>
                <a:lnTo>
                  <a:pt x="191770" y="44296"/>
                </a:lnTo>
                <a:lnTo>
                  <a:pt x="192786" y="44296"/>
                </a:lnTo>
                <a:lnTo>
                  <a:pt x="197231" y="43407"/>
                </a:lnTo>
                <a:lnTo>
                  <a:pt x="201549" y="42518"/>
                </a:lnTo>
                <a:lnTo>
                  <a:pt x="204851" y="42518"/>
                </a:lnTo>
                <a:lnTo>
                  <a:pt x="207899" y="42518"/>
                </a:lnTo>
                <a:lnTo>
                  <a:pt x="209804" y="42518"/>
                </a:lnTo>
                <a:lnTo>
                  <a:pt x="211963" y="42518"/>
                </a:lnTo>
                <a:lnTo>
                  <a:pt x="220472" y="41375"/>
                </a:lnTo>
                <a:lnTo>
                  <a:pt x="231648" y="39978"/>
                </a:lnTo>
                <a:lnTo>
                  <a:pt x="242824" y="38835"/>
                </a:lnTo>
                <a:lnTo>
                  <a:pt x="259588" y="37438"/>
                </a:lnTo>
                <a:cubicBezTo>
                  <a:pt x="267081" y="37438"/>
                  <a:pt x="274574" y="36422"/>
                  <a:pt x="282067" y="36168"/>
                </a:cubicBezTo>
                <a:lnTo>
                  <a:pt x="293243" y="36168"/>
                </a:lnTo>
                <a:lnTo>
                  <a:pt x="313944" y="36168"/>
                </a:lnTo>
                <a:lnTo>
                  <a:pt x="321691" y="36168"/>
                </a:lnTo>
                <a:lnTo>
                  <a:pt x="329438" y="36168"/>
                </a:lnTo>
                <a:lnTo>
                  <a:pt x="334772" y="36168"/>
                </a:lnTo>
                <a:lnTo>
                  <a:pt x="339598" y="36168"/>
                </a:lnTo>
                <a:lnTo>
                  <a:pt x="347091" y="36168"/>
                </a:lnTo>
                <a:lnTo>
                  <a:pt x="351536" y="36168"/>
                </a:lnTo>
                <a:lnTo>
                  <a:pt x="351536" y="36168"/>
                </a:lnTo>
                <a:lnTo>
                  <a:pt x="357759" y="36168"/>
                </a:lnTo>
                <a:lnTo>
                  <a:pt x="364109" y="36168"/>
                </a:lnTo>
                <a:lnTo>
                  <a:pt x="368554" y="36168"/>
                </a:lnTo>
                <a:lnTo>
                  <a:pt x="375031" y="36168"/>
                </a:lnTo>
                <a:lnTo>
                  <a:pt x="375793" y="36168"/>
                </a:lnTo>
                <a:lnTo>
                  <a:pt x="383667" y="37057"/>
                </a:lnTo>
                <a:cubicBezTo>
                  <a:pt x="390906" y="37946"/>
                  <a:pt x="398145" y="38835"/>
                  <a:pt x="405257" y="40105"/>
                </a:cubicBezTo>
                <a:lnTo>
                  <a:pt x="410210" y="40867"/>
                </a:lnTo>
                <a:lnTo>
                  <a:pt x="414020" y="40867"/>
                </a:lnTo>
                <a:lnTo>
                  <a:pt x="415798" y="40867"/>
                </a:lnTo>
                <a:lnTo>
                  <a:pt x="419354" y="40867"/>
                </a:lnTo>
                <a:lnTo>
                  <a:pt x="423037" y="41629"/>
                </a:lnTo>
                <a:lnTo>
                  <a:pt x="429768" y="43153"/>
                </a:lnTo>
                <a:lnTo>
                  <a:pt x="431292" y="43153"/>
                </a:lnTo>
                <a:lnTo>
                  <a:pt x="439039" y="45058"/>
                </a:lnTo>
                <a:lnTo>
                  <a:pt x="442595" y="46074"/>
                </a:lnTo>
                <a:lnTo>
                  <a:pt x="454660" y="49757"/>
                </a:lnTo>
                <a:lnTo>
                  <a:pt x="456184" y="49757"/>
                </a:lnTo>
                <a:lnTo>
                  <a:pt x="458597" y="50646"/>
                </a:lnTo>
                <a:lnTo>
                  <a:pt x="462534" y="52043"/>
                </a:lnTo>
                <a:lnTo>
                  <a:pt x="467360" y="53948"/>
                </a:lnTo>
                <a:lnTo>
                  <a:pt x="469519" y="54710"/>
                </a:lnTo>
                <a:lnTo>
                  <a:pt x="473583" y="56361"/>
                </a:lnTo>
                <a:lnTo>
                  <a:pt x="475742" y="57377"/>
                </a:lnTo>
                <a:lnTo>
                  <a:pt x="482219" y="60298"/>
                </a:lnTo>
                <a:lnTo>
                  <a:pt x="485140" y="61822"/>
                </a:lnTo>
                <a:lnTo>
                  <a:pt x="489585" y="63981"/>
                </a:lnTo>
                <a:lnTo>
                  <a:pt x="492887" y="65759"/>
                </a:lnTo>
                <a:lnTo>
                  <a:pt x="495935" y="67537"/>
                </a:lnTo>
                <a:lnTo>
                  <a:pt x="497332" y="68426"/>
                </a:lnTo>
                <a:lnTo>
                  <a:pt x="499999" y="69950"/>
                </a:lnTo>
                <a:cubicBezTo>
                  <a:pt x="502412" y="71474"/>
                  <a:pt x="504825" y="72871"/>
                  <a:pt x="507111" y="74522"/>
                </a:cubicBezTo>
                <a:lnTo>
                  <a:pt x="510413" y="76808"/>
                </a:lnTo>
                <a:lnTo>
                  <a:pt x="512064" y="77951"/>
                </a:lnTo>
                <a:lnTo>
                  <a:pt x="513842" y="79221"/>
                </a:lnTo>
                <a:lnTo>
                  <a:pt x="515493" y="80364"/>
                </a:lnTo>
                <a:lnTo>
                  <a:pt x="517144" y="81634"/>
                </a:lnTo>
                <a:lnTo>
                  <a:pt x="519430" y="83539"/>
                </a:lnTo>
                <a:lnTo>
                  <a:pt x="520065" y="83539"/>
                </a:lnTo>
                <a:lnTo>
                  <a:pt x="521081" y="84301"/>
                </a:lnTo>
                <a:cubicBezTo>
                  <a:pt x="524383" y="87095"/>
                  <a:pt x="527558" y="89889"/>
                  <a:pt x="530606" y="92937"/>
                </a:cubicBezTo>
                <a:lnTo>
                  <a:pt x="532130" y="94334"/>
                </a:lnTo>
                <a:cubicBezTo>
                  <a:pt x="533146" y="95350"/>
                  <a:pt x="534035" y="96366"/>
                  <a:pt x="535051" y="97255"/>
                </a:cubicBezTo>
                <a:lnTo>
                  <a:pt x="537591" y="100049"/>
                </a:lnTo>
                <a:lnTo>
                  <a:pt x="538607" y="101065"/>
                </a:lnTo>
                <a:lnTo>
                  <a:pt x="540131" y="102843"/>
                </a:lnTo>
                <a:lnTo>
                  <a:pt x="542290" y="105510"/>
                </a:lnTo>
                <a:lnTo>
                  <a:pt x="543052" y="106399"/>
                </a:lnTo>
                <a:lnTo>
                  <a:pt x="545465" y="109193"/>
                </a:lnTo>
                <a:lnTo>
                  <a:pt x="546989" y="111225"/>
                </a:lnTo>
                <a:cubicBezTo>
                  <a:pt x="552142" y="117656"/>
                  <a:pt x="556893" y="124400"/>
                  <a:pt x="561213" y="131418"/>
                </a:cubicBezTo>
                <a:lnTo>
                  <a:pt x="561213" y="132180"/>
                </a:lnTo>
                <a:cubicBezTo>
                  <a:pt x="561975" y="133323"/>
                  <a:pt x="562610" y="134466"/>
                  <a:pt x="563245" y="135609"/>
                </a:cubicBezTo>
                <a:lnTo>
                  <a:pt x="563245" y="135609"/>
                </a:lnTo>
                <a:lnTo>
                  <a:pt x="565404" y="139165"/>
                </a:lnTo>
                <a:cubicBezTo>
                  <a:pt x="568711" y="144891"/>
                  <a:pt x="571721" y="150783"/>
                  <a:pt x="574421" y="156818"/>
                </a:cubicBezTo>
                <a:cubicBezTo>
                  <a:pt x="575691" y="159358"/>
                  <a:pt x="576834" y="161898"/>
                  <a:pt x="577850" y="164438"/>
                </a:cubicBezTo>
                <a:lnTo>
                  <a:pt x="579755" y="169137"/>
                </a:lnTo>
                <a:lnTo>
                  <a:pt x="580898" y="172185"/>
                </a:lnTo>
                <a:cubicBezTo>
                  <a:pt x="580953" y="172436"/>
                  <a:pt x="580953" y="172696"/>
                  <a:pt x="580898" y="172947"/>
                </a:cubicBezTo>
                <a:lnTo>
                  <a:pt x="582422" y="176884"/>
                </a:lnTo>
                <a:cubicBezTo>
                  <a:pt x="582818" y="177923"/>
                  <a:pt x="583157" y="178983"/>
                  <a:pt x="583438" y="180059"/>
                </a:cubicBezTo>
                <a:cubicBezTo>
                  <a:pt x="585597" y="186409"/>
                  <a:pt x="587375" y="192759"/>
                  <a:pt x="588899" y="199109"/>
                </a:cubicBezTo>
                <a:lnTo>
                  <a:pt x="589661" y="203046"/>
                </a:lnTo>
                <a:lnTo>
                  <a:pt x="589661" y="205205"/>
                </a:lnTo>
                <a:lnTo>
                  <a:pt x="589661" y="207364"/>
                </a:lnTo>
                <a:lnTo>
                  <a:pt x="589661" y="207364"/>
                </a:lnTo>
                <a:cubicBezTo>
                  <a:pt x="589661" y="207364"/>
                  <a:pt x="589661" y="208126"/>
                  <a:pt x="589661" y="208380"/>
                </a:cubicBezTo>
                <a:lnTo>
                  <a:pt x="589661" y="209396"/>
                </a:lnTo>
                <a:cubicBezTo>
                  <a:pt x="589723" y="209775"/>
                  <a:pt x="589723" y="210161"/>
                  <a:pt x="589661" y="210539"/>
                </a:cubicBezTo>
                <a:cubicBezTo>
                  <a:pt x="589851" y="212185"/>
                  <a:pt x="589851" y="213846"/>
                  <a:pt x="589661" y="215492"/>
                </a:cubicBezTo>
                <a:lnTo>
                  <a:pt x="589661" y="216381"/>
                </a:lnTo>
                <a:cubicBezTo>
                  <a:pt x="589721" y="216845"/>
                  <a:pt x="589721" y="217314"/>
                  <a:pt x="589661" y="217778"/>
                </a:cubicBezTo>
                <a:cubicBezTo>
                  <a:pt x="589315" y="218907"/>
                  <a:pt x="588890" y="220010"/>
                  <a:pt x="588391" y="221080"/>
                </a:cubicBezTo>
                <a:cubicBezTo>
                  <a:pt x="588391" y="221080"/>
                  <a:pt x="588391" y="221080"/>
                  <a:pt x="588391" y="221080"/>
                </a:cubicBezTo>
                <a:lnTo>
                  <a:pt x="588391" y="221715"/>
                </a:lnTo>
                <a:cubicBezTo>
                  <a:pt x="588436" y="222052"/>
                  <a:pt x="588436" y="222394"/>
                  <a:pt x="588391" y="222731"/>
                </a:cubicBezTo>
                <a:cubicBezTo>
                  <a:pt x="588391" y="223620"/>
                  <a:pt x="587121" y="224636"/>
                  <a:pt x="586486" y="225525"/>
                </a:cubicBezTo>
                <a:lnTo>
                  <a:pt x="585851" y="226160"/>
                </a:lnTo>
                <a:lnTo>
                  <a:pt x="585089" y="226922"/>
                </a:lnTo>
                <a:lnTo>
                  <a:pt x="584327" y="227684"/>
                </a:lnTo>
                <a:cubicBezTo>
                  <a:pt x="583836" y="228216"/>
                  <a:pt x="583281" y="228685"/>
                  <a:pt x="582676" y="229081"/>
                </a:cubicBezTo>
                <a:cubicBezTo>
                  <a:pt x="582137" y="229575"/>
                  <a:pt x="581540" y="230001"/>
                  <a:pt x="580898" y="230351"/>
                </a:cubicBezTo>
                <a:lnTo>
                  <a:pt x="578993" y="231367"/>
                </a:lnTo>
                <a:lnTo>
                  <a:pt x="577723" y="232002"/>
                </a:lnTo>
                <a:lnTo>
                  <a:pt x="577723" y="232002"/>
                </a:lnTo>
                <a:lnTo>
                  <a:pt x="576580" y="232002"/>
                </a:lnTo>
                <a:lnTo>
                  <a:pt x="574167" y="232637"/>
                </a:lnTo>
                <a:lnTo>
                  <a:pt x="572389" y="232637"/>
                </a:lnTo>
                <a:lnTo>
                  <a:pt x="570611" y="232637"/>
                </a:lnTo>
                <a:lnTo>
                  <a:pt x="54229" y="232637"/>
                </a:lnTo>
                <a:cubicBezTo>
                  <a:pt x="52793" y="232768"/>
                  <a:pt x="51347" y="232768"/>
                  <a:pt x="49911" y="232637"/>
                </a:cubicBezTo>
                <a:lnTo>
                  <a:pt x="49911" y="232637"/>
                </a:lnTo>
                <a:lnTo>
                  <a:pt x="48768" y="232637"/>
                </a:lnTo>
                <a:lnTo>
                  <a:pt x="47752" y="232637"/>
                </a:lnTo>
                <a:lnTo>
                  <a:pt x="46609" y="232637"/>
                </a:lnTo>
                <a:lnTo>
                  <a:pt x="46609" y="232637"/>
                </a:lnTo>
                <a:lnTo>
                  <a:pt x="45720" y="232637"/>
                </a:lnTo>
                <a:lnTo>
                  <a:pt x="43942" y="231748"/>
                </a:lnTo>
                <a:lnTo>
                  <a:pt x="43053" y="231748"/>
                </a:lnTo>
                <a:lnTo>
                  <a:pt x="41910" y="230986"/>
                </a:lnTo>
                <a:lnTo>
                  <a:pt x="40386" y="229843"/>
                </a:lnTo>
                <a:lnTo>
                  <a:pt x="38862" y="228446"/>
                </a:lnTo>
                <a:lnTo>
                  <a:pt x="38100" y="227684"/>
                </a:lnTo>
                <a:lnTo>
                  <a:pt x="36703" y="226033"/>
                </a:lnTo>
                <a:cubicBezTo>
                  <a:pt x="36037" y="225150"/>
                  <a:pt x="35442" y="224216"/>
                  <a:pt x="34925" y="223239"/>
                </a:cubicBezTo>
                <a:lnTo>
                  <a:pt x="34925" y="223239"/>
                </a:lnTo>
                <a:lnTo>
                  <a:pt x="34925" y="222350"/>
                </a:lnTo>
                <a:lnTo>
                  <a:pt x="34925" y="221334"/>
                </a:lnTo>
                <a:lnTo>
                  <a:pt x="34925" y="220318"/>
                </a:lnTo>
                <a:cubicBezTo>
                  <a:pt x="34852" y="219600"/>
                  <a:pt x="34852" y="218877"/>
                  <a:pt x="34925" y="218159"/>
                </a:cubicBezTo>
                <a:cubicBezTo>
                  <a:pt x="34850" y="217867"/>
                  <a:pt x="34850" y="217562"/>
                  <a:pt x="34925" y="217270"/>
                </a:cubicBezTo>
                <a:lnTo>
                  <a:pt x="34925" y="217270"/>
                </a:lnTo>
                <a:cubicBezTo>
                  <a:pt x="34925" y="217270"/>
                  <a:pt x="34925" y="217270"/>
                  <a:pt x="34925" y="216254"/>
                </a:cubicBezTo>
                <a:cubicBezTo>
                  <a:pt x="34925" y="215238"/>
                  <a:pt x="34925" y="216254"/>
                  <a:pt x="34925" y="215238"/>
                </a:cubicBezTo>
                <a:cubicBezTo>
                  <a:pt x="34987" y="214860"/>
                  <a:pt x="34987" y="214474"/>
                  <a:pt x="34925" y="214095"/>
                </a:cubicBezTo>
                <a:cubicBezTo>
                  <a:pt x="33700" y="212833"/>
                  <a:pt x="32634" y="211425"/>
                  <a:pt x="31750" y="209904"/>
                </a:cubicBezTo>
                <a:close/>
                <a:moveTo>
                  <a:pt x="592709" y="366114"/>
                </a:moveTo>
                <a:lnTo>
                  <a:pt x="592709" y="366876"/>
                </a:lnTo>
                <a:cubicBezTo>
                  <a:pt x="592709" y="367511"/>
                  <a:pt x="592709" y="368146"/>
                  <a:pt x="592709" y="368781"/>
                </a:cubicBezTo>
                <a:lnTo>
                  <a:pt x="592709" y="368781"/>
                </a:lnTo>
                <a:lnTo>
                  <a:pt x="592709" y="372845"/>
                </a:lnTo>
                <a:lnTo>
                  <a:pt x="592709" y="376782"/>
                </a:lnTo>
                <a:lnTo>
                  <a:pt x="592709" y="376782"/>
                </a:lnTo>
                <a:lnTo>
                  <a:pt x="592709" y="378306"/>
                </a:lnTo>
                <a:cubicBezTo>
                  <a:pt x="592657" y="378855"/>
                  <a:pt x="592657" y="379408"/>
                  <a:pt x="592709" y="379957"/>
                </a:cubicBezTo>
                <a:lnTo>
                  <a:pt x="592709" y="379957"/>
                </a:lnTo>
                <a:cubicBezTo>
                  <a:pt x="592709" y="379957"/>
                  <a:pt x="592709" y="380846"/>
                  <a:pt x="592709" y="381227"/>
                </a:cubicBezTo>
                <a:cubicBezTo>
                  <a:pt x="592709" y="381608"/>
                  <a:pt x="592709" y="382243"/>
                  <a:pt x="592709" y="382751"/>
                </a:cubicBezTo>
                <a:lnTo>
                  <a:pt x="592709" y="383894"/>
                </a:lnTo>
                <a:lnTo>
                  <a:pt x="592709" y="387196"/>
                </a:lnTo>
                <a:lnTo>
                  <a:pt x="592709" y="387196"/>
                </a:lnTo>
                <a:cubicBezTo>
                  <a:pt x="592709" y="387196"/>
                  <a:pt x="592709" y="387196"/>
                  <a:pt x="592709" y="388085"/>
                </a:cubicBezTo>
                <a:cubicBezTo>
                  <a:pt x="592638" y="388633"/>
                  <a:pt x="592638" y="389188"/>
                  <a:pt x="592709" y="389736"/>
                </a:cubicBezTo>
                <a:cubicBezTo>
                  <a:pt x="592650" y="390157"/>
                  <a:pt x="592650" y="390585"/>
                  <a:pt x="592709" y="391006"/>
                </a:cubicBezTo>
                <a:lnTo>
                  <a:pt x="592709" y="391006"/>
                </a:lnTo>
                <a:cubicBezTo>
                  <a:pt x="592770" y="391512"/>
                  <a:pt x="592770" y="392024"/>
                  <a:pt x="592709" y="392530"/>
                </a:cubicBezTo>
                <a:cubicBezTo>
                  <a:pt x="592709" y="393673"/>
                  <a:pt x="592709" y="394816"/>
                  <a:pt x="592074" y="395832"/>
                </a:cubicBezTo>
                <a:lnTo>
                  <a:pt x="592074" y="397102"/>
                </a:lnTo>
                <a:cubicBezTo>
                  <a:pt x="592074" y="398499"/>
                  <a:pt x="591439" y="400023"/>
                  <a:pt x="591058" y="401420"/>
                </a:cubicBezTo>
                <a:lnTo>
                  <a:pt x="591058" y="402563"/>
                </a:lnTo>
                <a:cubicBezTo>
                  <a:pt x="591058" y="403452"/>
                  <a:pt x="591058" y="404214"/>
                  <a:pt x="590423" y="404976"/>
                </a:cubicBezTo>
                <a:lnTo>
                  <a:pt x="590423" y="405865"/>
                </a:lnTo>
                <a:lnTo>
                  <a:pt x="590423" y="407262"/>
                </a:lnTo>
                <a:cubicBezTo>
                  <a:pt x="590423" y="408405"/>
                  <a:pt x="590423" y="409548"/>
                  <a:pt x="589407" y="410691"/>
                </a:cubicBezTo>
                <a:lnTo>
                  <a:pt x="589407" y="411707"/>
                </a:lnTo>
                <a:cubicBezTo>
                  <a:pt x="589407" y="413104"/>
                  <a:pt x="588518" y="414501"/>
                  <a:pt x="588010" y="415898"/>
                </a:cubicBezTo>
                <a:lnTo>
                  <a:pt x="588010" y="416914"/>
                </a:lnTo>
                <a:cubicBezTo>
                  <a:pt x="588010" y="416914"/>
                  <a:pt x="588010" y="418057"/>
                  <a:pt x="587375" y="418565"/>
                </a:cubicBezTo>
                <a:cubicBezTo>
                  <a:pt x="587050" y="419518"/>
                  <a:pt x="586668" y="420451"/>
                  <a:pt x="586232" y="421359"/>
                </a:cubicBezTo>
                <a:cubicBezTo>
                  <a:pt x="586232" y="422502"/>
                  <a:pt x="585343" y="423645"/>
                  <a:pt x="584835" y="424788"/>
                </a:cubicBezTo>
                <a:cubicBezTo>
                  <a:pt x="584327" y="425931"/>
                  <a:pt x="584835" y="424788"/>
                  <a:pt x="584835" y="424788"/>
                </a:cubicBezTo>
                <a:lnTo>
                  <a:pt x="582930" y="428725"/>
                </a:lnTo>
                <a:lnTo>
                  <a:pt x="582930" y="429868"/>
                </a:lnTo>
                <a:lnTo>
                  <a:pt x="581406" y="432789"/>
                </a:lnTo>
                <a:cubicBezTo>
                  <a:pt x="581364" y="433169"/>
                  <a:pt x="581364" y="433552"/>
                  <a:pt x="581406" y="433932"/>
                </a:cubicBezTo>
                <a:lnTo>
                  <a:pt x="579374" y="437361"/>
                </a:lnTo>
                <a:lnTo>
                  <a:pt x="579374" y="437361"/>
                </a:lnTo>
                <a:lnTo>
                  <a:pt x="578104" y="439266"/>
                </a:lnTo>
                <a:lnTo>
                  <a:pt x="576961" y="440917"/>
                </a:lnTo>
                <a:cubicBezTo>
                  <a:pt x="576778" y="441273"/>
                  <a:pt x="576566" y="441613"/>
                  <a:pt x="576326" y="441933"/>
                </a:cubicBezTo>
                <a:lnTo>
                  <a:pt x="574294" y="444600"/>
                </a:lnTo>
                <a:lnTo>
                  <a:pt x="573532" y="445616"/>
                </a:lnTo>
                <a:lnTo>
                  <a:pt x="572262" y="447140"/>
                </a:lnTo>
                <a:lnTo>
                  <a:pt x="572262" y="447140"/>
                </a:lnTo>
                <a:lnTo>
                  <a:pt x="570865" y="448664"/>
                </a:lnTo>
                <a:cubicBezTo>
                  <a:pt x="535813" y="489050"/>
                  <a:pt x="422402" y="497559"/>
                  <a:pt x="319532" y="497432"/>
                </a:cubicBezTo>
                <a:cubicBezTo>
                  <a:pt x="216662" y="497305"/>
                  <a:pt x="103632" y="489050"/>
                  <a:pt x="68072" y="448664"/>
                </a:cubicBezTo>
                <a:lnTo>
                  <a:pt x="65278" y="445235"/>
                </a:lnTo>
                <a:lnTo>
                  <a:pt x="64389" y="444219"/>
                </a:lnTo>
                <a:lnTo>
                  <a:pt x="54991" y="445489"/>
                </a:lnTo>
                <a:lnTo>
                  <a:pt x="54229" y="444346"/>
                </a:lnTo>
                <a:lnTo>
                  <a:pt x="53213" y="442949"/>
                </a:lnTo>
                <a:lnTo>
                  <a:pt x="52324" y="441425"/>
                </a:lnTo>
                <a:lnTo>
                  <a:pt x="52324" y="440663"/>
                </a:lnTo>
                <a:lnTo>
                  <a:pt x="50038" y="436853"/>
                </a:lnTo>
                <a:lnTo>
                  <a:pt x="50038" y="435837"/>
                </a:lnTo>
                <a:lnTo>
                  <a:pt x="49276" y="434440"/>
                </a:lnTo>
                <a:lnTo>
                  <a:pt x="48514" y="432916"/>
                </a:lnTo>
                <a:lnTo>
                  <a:pt x="47752" y="431519"/>
                </a:lnTo>
                <a:lnTo>
                  <a:pt x="46482" y="428725"/>
                </a:lnTo>
                <a:lnTo>
                  <a:pt x="46482" y="427455"/>
                </a:lnTo>
                <a:cubicBezTo>
                  <a:pt x="46482" y="426185"/>
                  <a:pt x="45339" y="424788"/>
                  <a:pt x="44831" y="423391"/>
                </a:cubicBezTo>
                <a:lnTo>
                  <a:pt x="44831" y="423391"/>
                </a:lnTo>
                <a:lnTo>
                  <a:pt x="43307" y="419581"/>
                </a:lnTo>
                <a:lnTo>
                  <a:pt x="43307" y="419581"/>
                </a:lnTo>
                <a:cubicBezTo>
                  <a:pt x="43307" y="418311"/>
                  <a:pt x="42418" y="417041"/>
                  <a:pt x="42037" y="415771"/>
                </a:cubicBezTo>
                <a:cubicBezTo>
                  <a:pt x="41656" y="414501"/>
                  <a:pt x="42037" y="414882"/>
                  <a:pt x="42037" y="414374"/>
                </a:cubicBezTo>
                <a:cubicBezTo>
                  <a:pt x="42037" y="413866"/>
                  <a:pt x="41402" y="412088"/>
                  <a:pt x="41021" y="410945"/>
                </a:cubicBezTo>
                <a:lnTo>
                  <a:pt x="41021" y="410056"/>
                </a:lnTo>
                <a:lnTo>
                  <a:pt x="39878" y="405611"/>
                </a:lnTo>
                <a:cubicBezTo>
                  <a:pt x="39878" y="405611"/>
                  <a:pt x="39878" y="404849"/>
                  <a:pt x="39878" y="404341"/>
                </a:cubicBezTo>
                <a:cubicBezTo>
                  <a:pt x="39878" y="403833"/>
                  <a:pt x="39878" y="402563"/>
                  <a:pt x="39243" y="401801"/>
                </a:cubicBezTo>
                <a:lnTo>
                  <a:pt x="39243" y="401039"/>
                </a:lnTo>
                <a:cubicBezTo>
                  <a:pt x="39243" y="401039"/>
                  <a:pt x="39243" y="401039"/>
                  <a:pt x="39243" y="401039"/>
                </a:cubicBezTo>
                <a:cubicBezTo>
                  <a:pt x="39302" y="400660"/>
                  <a:pt x="39302" y="400275"/>
                  <a:pt x="39243" y="399896"/>
                </a:cubicBezTo>
                <a:cubicBezTo>
                  <a:pt x="39093" y="398826"/>
                  <a:pt x="38881" y="397766"/>
                  <a:pt x="38608" y="396721"/>
                </a:cubicBezTo>
                <a:cubicBezTo>
                  <a:pt x="38680" y="396258"/>
                  <a:pt x="38680" y="395787"/>
                  <a:pt x="38608" y="395324"/>
                </a:cubicBezTo>
                <a:lnTo>
                  <a:pt x="38608" y="393292"/>
                </a:lnTo>
                <a:lnTo>
                  <a:pt x="38608" y="393292"/>
                </a:lnTo>
                <a:lnTo>
                  <a:pt x="38608" y="391006"/>
                </a:lnTo>
                <a:lnTo>
                  <a:pt x="38608" y="390117"/>
                </a:lnTo>
                <a:lnTo>
                  <a:pt x="38608" y="388974"/>
                </a:lnTo>
                <a:lnTo>
                  <a:pt x="38608" y="388212"/>
                </a:lnTo>
                <a:cubicBezTo>
                  <a:pt x="38537" y="387028"/>
                  <a:pt x="38537" y="385840"/>
                  <a:pt x="38608" y="384656"/>
                </a:cubicBezTo>
                <a:lnTo>
                  <a:pt x="38608" y="384656"/>
                </a:lnTo>
                <a:cubicBezTo>
                  <a:pt x="38551" y="383726"/>
                  <a:pt x="38551" y="382793"/>
                  <a:pt x="38608" y="381862"/>
                </a:cubicBezTo>
                <a:cubicBezTo>
                  <a:pt x="38608" y="381862"/>
                  <a:pt x="38608" y="380719"/>
                  <a:pt x="38608" y="380211"/>
                </a:cubicBezTo>
                <a:lnTo>
                  <a:pt x="38608" y="380211"/>
                </a:lnTo>
                <a:lnTo>
                  <a:pt x="38608" y="380211"/>
                </a:lnTo>
                <a:cubicBezTo>
                  <a:pt x="38608" y="378687"/>
                  <a:pt x="38608" y="377163"/>
                  <a:pt x="38608" y="375639"/>
                </a:cubicBezTo>
                <a:cubicBezTo>
                  <a:pt x="38608" y="374115"/>
                  <a:pt x="38608" y="372718"/>
                  <a:pt x="38608" y="371321"/>
                </a:cubicBezTo>
                <a:lnTo>
                  <a:pt x="38608" y="371321"/>
                </a:lnTo>
                <a:lnTo>
                  <a:pt x="38608" y="369924"/>
                </a:lnTo>
                <a:cubicBezTo>
                  <a:pt x="38671" y="369248"/>
                  <a:pt x="38671" y="368568"/>
                  <a:pt x="38608" y="367892"/>
                </a:cubicBezTo>
                <a:cubicBezTo>
                  <a:pt x="38669" y="367514"/>
                  <a:pt x="38669" y="367128"/>
                  <a:pt x="38608" y="366749"/>
                </a:cubicBezTo>
                <a:lnTo>
                  <a:pt x="38608" y="366749"/>
                </a:lnTo>
                <a:cubicBezTo>
                  <a:pt x="38671" y="366116"/>
                  <a:pt x="38671" y="365477"/>
                  <a:pt x="38608" y="364844"/>
                </a:cubicBezTo>
                <a:cubicBezTo>
                  <a:pt x="38608" y="363828"/>
                  <a:pt x="38608" y="362812"/>
                  <a:pt x="38608" y="361923"/>
                </a:cubicBezTo>
                <a:lnTo>
                  <a:pt x="38608" y="356589"/>
                </a:lnTo>
                <a:cubicBezTo>
                  <a:pt x="38608" y="355065"/>
                  <a:pt x="38608" y="353668"/>
                  <a:pt x="38608" y="352144"/>
                </a:cubicBezTo>
                <a:cubicBezTo>
                  <a:pt x="38671" y="351510"/>
                  <a:pt x="38671" y="350872"/>
                  <a:pt x="38608" y="350239"/>
                </a:cubicBezTo>
                <a:cubicBezTo>
                  <a:pt x="38668" y="349266"/>
                  <a:pt x="38668" y="348291"/>
                  <a:pt x="38608" y="347318"/>
                </a:cubicBezTo>
                <a:lnTo>
                  <a:pt x="38608" y="345159"/>
                </a:lnTo>
                <a:cubicBezTo>
                  <a:pt x="38545" y="344314"/>
                  <a:pt x="38545" y="343465"/>
                  <a:pt x="38608" y="342619"/>
                </a:cubicBezTo>
                <a:cubicBezTo>
                  <a:pt x="38671" y="341816"/>
                  <a:pt x="38671" y="341009"/>
                  <a:pt x="38608" y="340206"/>
                </a:cubicBezTo>
                <a:lnTo>
                  <a:pt x="38608" y="336523"/>
                </a:lnTo>
                <a:cubicBezTo>
                  <a:pt x="38608" y="334872"/>
                  <a:pt x="38608" y="333221"/>
                  <a:pt x="38608" y="331697"/>
                </a:cubicBezTo>
                <a:lnTo>
                  <a:pt x="38608" y="331697"/>
                </a:lnTo>
                <a:cubicBezTo>
                  <a:pt x="38608" y="323823"/>
                  <a:pt x="38608" y="316076"/>
                  <a:pt x="38608" y="308456"/>
                </a:cubicBezTo>
                <a:cubicBezTo>
                  <a:pt x="38608" y="306170"/>
                  <a:pt x="38608" y="303757"/>
                  <a:pt x="38608" y="301471"/>
                </a:cubicBezTo>
                <a:lnTo>
                  <a:pt x="38608" y="301471"/>
                </a:lnTo>
                <a:cubicBezTo>
                  <a:pt x="38608" y="299185"/>
                  <a:pt x="38608" y="296899"/>
                  <a:pt x="38608" y="294613"/>
                </a:cubicBezTo>
                <a:cubicBezTo>
                  <a:pt x="38608" y="288136"/>
                  <a:pt x="38608" y="281913"/>
                  <a:pt x="38608" y="275182"/>
                </a:cubicBezTo>
                <a:lnTo>
                  <a:pt x="605917" y="275182"/>
                </a:lnTo>
                <a:cubicBezTo>
                  <a:pt x="605917" y="281786"/>
                  <a:pt x="605917" y="287882"/>
                  <a:pt x="605917" y="294613"/>
                </a:cubicBezTo>
                <a:lnTo>
                  <a:pt x="605917" y="302868"/>
                </a:lnTo>
                <a:cubicBezTo>
                  <a:pt x="605917" y="304773"/>
                  <a:pt x="605917" y="306551"/>
                  <a:pt x="605917" y="308456"/>
                </a:cubicBezTo>
                <a:cubicBezTo>
                  <a:pt x="605917" y="317854"/>
                  <a:pt x="605917" y="327506"/>
                  <a:pt x="605155" y="337285"/>
                </a:cubicBezTo>
                <a:lnTo>
                  <a:pt x="605155" y="337285"/>
                </a:lnTo>
                <a:cubicBezTo>
                  <a:pt x="605155" y="339063"/>
                  <a:pt x="605155" y="340841"/>
                  <a:pt x="605155" y="342619"/>
                </a:cubicBezTo>
                <a:cubicBezTo>
                  <a:pt x="605155" y="344397"/>
                  <a:pt x="605155" y="344397"/>
                  <a:pt x="605155" y="345413"/>
                </a:cubicBezTo>
                <a:lnTo>
                  <a:pt x="605155" y="346556"/>
                </a:lnTo>
                <a:cubicBezTo>
                  <a:pt x="605155" y="347572"/>
                  <a:pt x="605155" y="348715"/>
                  <a:pt x="605155" y="349858"/>
                </a:cubicBezTo>
                <a:lnTo>
                  <a:pt x="605155" y="352652"/>
                </a:lnTo>
                <a:cubicBezTo>
                  <a:pt x="605092" y="353582"/>
                  <a:pt x="605092" y="354516"/>
                  <a:pt x="605155" y="355446"/>
                </a:cubicBezTo>
                <a:cubicBezTo>
                  <a:pt x="605155" y="356589"/>
                  <a:pt x="605155" y="357605"/>
                  <a:pt x="605155" y="358748"/>
                </a:cubicBezTo>
                <a:lnTo>
                  <a:pt x="605155" y="361415"/>
                </a:lnTo>
                <a:lnTo>
                  <a:pt x="605155" y="363574"/>
                </a:lnTo>
                <a:lnTo>
                  <a:pt x="605155" y="365606"/>
                </a:lnTo>
                <a:close/>
              </a:path>
            </a:pathLst>
          </a:custGeom>
          <a:solidFill>
            <a:srgbClr val="642E1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167E1FAE-61FE-45F8-981B-DAAEA3B772D2}"/>
              </a:ext>
            </a:extLst>
          </p:cNvPr>
          <p:cNvSpPr/>
          <p:nvPr/>
        </p:nvSpPr>
        <p:spPr>
          <a:xfrm>
            <a:off x="5008214" y="1441222"/>
            <a:ext cx="446252" cy="201523"/>
          </a:xfrm>
          <a:custGeom>
            <a:avLst/>
            <a:gdLst>
              <a:gd name="connsiteX0" fmla="*/ 405414 w 446252"/>
              <a:gd name="connsiteY0" fmla="*/ 195554 h 201523"/>
              <a:gd name="connsiteX1" fmla="*/ 299115 w 446252"/>
              <a:gd name="connsiteY1" fmla="*/ 5816 h 201523"/>
              <a:gd name="connsiteX2" fmla="*/ 298353 w 446252"/>
              <a:gd name="connsiteY2" fmla="*/ 5816 h 201523"/>
              <a:gd name="connsiteX3" fmla="*/ 280954 w 446252"/>
              <a:gd name="connsiteY3" fmla="*/ 2133 h 201523"/>
              <a:gd name="connsiteX4" fmla="*/ 266349 w 446252"/>
              <a:gd name="connsiteY4" fmla="*/ 355 h 201523"/>
              <a:gd name="connsiteX5" fmla="*/ 154082 w 446252"/>
              <a:gd name="connsiteY5" fmla="*/ 11277 h 201523"/>
              <a:gd name="connsiteX6" fmla="*/ 10571 w 446252"/>
              <a:gd name="connsiteY6" fmla="*/ 90017 h 201523"/>
              <a:gd name="connsiteX7" fmla="*/ 98836 w 446252"/>
              <a:gd name="connsiteY7" fmla="*/ 201523 h 201523"/>
              <a:gd name="connsiteX8" fmla="*/ 384205 w 446252"/>
              <a:gd name="connsiteY8" fmla="*/ 201523 h 201523"/>
              <a:gd name="connsiteX9" fmla="*/ 405414 w 446252"/>
              <a:gd name="connsiteY9" fmla="*/ 195554 h 201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6252" h="201523">
                <a:moveTo>
                  <a:pt x="405414" y="195554"/>
                </a:moveTo>
                <a:cubicBezTo>
                  <a:pt x="515777" y="165201"/>
                  <a:pt x="375823" y="27152"/>
                  <a:pt x="299115" y="5816"/>
                </a:cubicBezTo>
                <a:lnTo>
                  <a:pt x="298353" y="5816"/>
                </a:lnTo>
                <a:cubicBezTo>
                  <a:pt x="292628" y="4260"/>
                  <a:pt x="286819" y="3030"/>
                  <a:pt x="280954" y="2133"/>
                </a:cubicBezTo>
                <a:lnTo>
                  <a:pt x="266349" y="355"/>
                </a:lnTo>
                <a:cubicBezTo>
                  <a:pt x="228602" y="-1221"/>
                  <a:pt x="190818" y="2455"/>
                  <a:pt x="154082" y="11277"/>
                </a:cubicBezTo>
                <a:cubicBezTo>
                  <a:pt x="102011" y="22072"/>
                  <a:pt x="39782" y="42265"/>
                  <a:pt x="10571" y="90017"/>
                </a:cubicBezTo>
                <a:cubicBezTo>
                  <a:pt x="-224" y="107543"/>
                  <a:pt x="-29180" y="177520"/>
                  <a:pt x="98836" y="201523"/>
                </a:cubicBezTo>
                <a:lnTo>
                  <a:pt x="384205" y="201523"/>
                </a:lnTo>
                <a:cubicBezTo>
                  <a:pt x="390682" y="199745"/>
                  <a:pt x="397540" y="197713"/>
                  <a:pt x="405414" y="195554"/>
                </a:cubicBezTo>
                <a:close/>
              </a:path>
            </a:pathLst>
          </a:custGeom>
          <a:solidFill>
            <a:srgbClr val="ECC07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121D135F-7853-47F6-B916-6F64028CEF72}"/>
              </a:ext>
            </a:extLst>
          </p:cNvPr>
          <p:cNvSpPr/>
          <p:nvPr/>
        </p:nvSpPr>
        <p:spPr>
          <a:xfrm>
            <a:off x="4928060" y="1740916"/>
            <a:ext cx="549350" cy="168530"/>
          </a:xfrm>
          <a:custGeom>
            <a:avLst/>
            <a:gdLst>
              <a:gd name="connsiteX0" fmla="*/ 13636 w 549350"/>
              <a:gd name="connsiteY0" fmla="*/ 5588 h 168530"/>
              <a:gd name="connsiteX1" fmla="*/ 47 w 549350"/>
              <a:gd name="connsiteY1" fmla="*/ 0 h 168530"/>
              <a:gd name="connsiteX2" fmla="*/ 47 w 549350"/>
              <a:gd name="connsiteY2" fmla="*/ 6350 h 168530"/>
              <a:gd name="connsiteX3" fmla="*/ 47 w 549350"/>
              <a:gd name="connsiteY3" fmla="*/ 8509 h 168530"/>
              <a:gd name="connsiteX4" fmla="*/ 47 w 549350"/>
              <a:gd name="connsiteY4" fmla="*/ 10922 h 168530"/>
              <a:gd name="connsiteX5" fmla="*/ 47 w 549350"/>
              <a:gd name="connsiteY5" fmla="*/ 13462 h 168530"/>
              <a:gd name="connsiteX6" fmla="*/ 47 w 549350"/>
              <a:gd name="connsiteY6" fmla="*/ 15621 h 168530"/>
              <a:gd name="connsiteX7" fmla="*/ 47 w 549350"/>
              <a:gd name="connsiteY7" fmla="*/ 18542 h 168530"/>
              <a:gd name="connsiteX8" fmla="*/ 47 w 549350"/>
              <a:gd name="connsiteY8" fmla="*/ 20447 h 168530"/>
              <a:gd name="connsiteX9" fmla="*/ 47 w 549350"/>
              <a:gd name="connsiteY9" fmla="*/ 24892 h 168530"/>
              <a:gd name="connsiteX10" fmla="*/ 47 w 549350"/>
              <a:gd name="connsiteY10" fmla="*/ 26797 h 168530"/>
              <a:gd name="connsiteX11" fmla="*/ 47 w 549350"/>
              <a:gd name="connsiteY11" fmla="*/ 29718 h 168530"/>
              <a:gd name="connsiteX12" fmla="*/ 47 w 549350"/>
              <a:gd name="connsiteY12" fmla="*/ 31623 h 168530"/>
              <a:gd name="connsiteX13" fmla="*/ 47 w 549350"/>
              <a:gd name="connsiteY13" fmla="*/ 34798 h 168530"/>
              <a:gd name="connsiteX14" fmla="*/ 47 w 549350"/>
              <a:gd name="connsiteY14" fmla="*/ 36449 h 168530"/>
              <a:gd name="connsiteX15" fmla="*/ 47 w 549350"/>
              <a:gd name="connsiteY15" fmla="*/ 41021 h 168530"/>
              <a:gd name="connsiteX16" fmla="*/ 47 w 549350"/>
              <a:gd name="connsiteY16" fmla="*/ 42164 h 168530"/>
              <a:gd name="connsiteX17" fmla="*/ 47 w 549350"/>
              <a:gd name="connsiteY17" fmla="*/ 45720 h 168530"/>
              <a:gd name="connsiteX18" fmla="*/ 47 w 549350"/>
              <a:gd name="connsiteY18" fmla="*/ 47498 h 168530"/>
              <a:gd name="connsiteX19" fmla="*/ 47 w 549350"/>
              <a:gd name="connsiteY19" fmla="*/ 50546 h 168530"/>
              <a:gd name="connsiteX20" fmla="*/ 47 w 549350"/>
              <a:gd name="connsiteY20" fmla="*/ 52197 h 168530"/>
              <a:gd name="connsiteX21" fmla="*/ 682 w 549350"/>
              <a:gd name="connsiteY21" fmla="*/ 56007 h 168530"/>
              <a:gd name="connsiteX22" fmla="*/ 682 w 549350"/>
              <a:gd name="connsiteY22" fmla="*/ 56896 h 168530"/>
              <a:gd name="connsiteX23" fmla="*/ 1444 w 549350"/>
              <a:gd name="connsiteY23" fmla="*/ 61468 h 168530"/>
              <a:gd name="connsiteX24" fmla="*/ 1444 w 549350"/>
              <a:gd name="connsiteY24" fmla="*/ 62865 h 168530"/>
              <a:gd name="connsiteX25" fmla="*/ 2079 w 549350"/>
              <a:gd name="connsiteY25" fmla="*/ 66040 h 168530"/>
              <a:gd name="connsiteX26" fmla="*/ 2079 w 549350"/>
              <a:gd name="connsiteY26" fmla="*/ 67564 h 168530"/>
              <a:gd name="connsiteX27" fmla="*/ 2841 w 549350"/>
              <a:gd name="connsiteY27" fmla="*/ 70866 h 168530"/>
              <a:gd name="connsiteX28" fmla="*/ 2841 w 549350"/>
              <a:gd name="connsiteY28" fmla="*/ 72136 h 168530"/>
              <a:gd name="connsiteX29" fmla="*/ 3984 w 549350"/>
              <a:gd name="connsiteY29" fmla="*/ 76581 h 168530"/>
              <a:gd name="connsiteX30" fmla="*/ 3984 w 549350"/>
              <a:gd name="connsiteY30" fmla="*/ 77470 h 168530"/>
              <a:gd name="connsiteX31" fmla="*/ 5000 w 549350"/>
              <a:gd name="connsiteY31" fmla="*/ 80899 h 168530"/>
              <a:gd name="connsiteX32" fmla="*/ 5000 w 549350"/>
              <a:gd name="connsiteY32" fmla="*/ 82423 h 168530"/>
              <a:gd name="connsiteX33" fmla="*/ 6016 w 549350"/>
              <a:gd name="connsiteY33" fmla="*/ 85344 h 168530"/>
              <a:gd name="connsiteX34" fmla="*/ 6016 w 549350"/>
              <a:gd name="connsiteY34" fmla="*/ 86741 h 168530"/>
              <a:gd name="connsiteX35" fmla="*/ 7540 w 549350"/>
              <a:gd name="connsiteY35" fmla="*/ 90551 h 168530"/>
              <a:gd name="connsiteX36" fmla="*/ 7540 w 549350"/>
              <a:gd name="connsiteY36" fmla="*/ 90551 h 168530"/>
              <a:gd name="connsiteX37" fmla="*/ 9191 w 549350"/>
              <a:gd name="connsiteY37" fmla="*/ 94615 h 168530"/>
              <a:gd name="connsiteX38" fmla="*/ 9191 w 549350"/>
              <a:gd name="connsiteY38" fmla="*/ 95885 h 168530"/>
              <a:gd name="connsiteX39" fmla="*/ 10461 w 549350"/>
              <a:gd name="connsiteY39" fmla="*/ 98806 h 168530"/>
              <a:gd name="connsiteX40" fmla="*/ 11223 w 549350"/>
              <a:gd name="connsiteY40" fmla="*/ 100076 h 168530"/>
              <a:gd name="connsiteX41" fmla="*/ 12747 w 549350"/>
              <a:gd name="connsiteY41" fmla="*/ 102997 h 168530"/>
              <a:gd name="connsiteX42" fmla="*/ 12747 w 549350"/>
              <a:gd name="connsiteY42" fmla="*/ 104013 h 168530"/>
              <a:gd name="connsiteX43" fmla="*/ 15033 w 549350"/>
              <a:gd name="connsiteY43" fmla="*/ 107823 h 168530"/>
              <a:gd name="connsiteX44" fmla="*/ 15033 w 549350"/>
              <a:gd name="connsiteY44" fmla="*/ 108585 h 168530"/>
              <a:gd name="connsiteX45" fmla="*/ 16938 w 549350"/>
              <a:gd name="connsiteY45" fmla="*/ 111506 h 168530"/>
              <a:gd name="connsiteX46" fmla="*/ 17700 w 549350"/>
              <a:gd name="connsiteY46" fmla="*/ 112649 h 168530"/>
              <a:gd name="connsiteX47" fmla="*/ 19605 w 549350"/>
              <a:gd name="connsiteY47" fmla="*/ 115316 h 168530"/>
              <a:gd name="connsiteX48" fmla="*/ 20494 w 549350"/>
              <a:gd name="connsiteY48" fmla="*/ 116332 h 168530"/>
              <a:gd name="connsiteX49" fmla="*/ 23288 w 549350"/>
              <a:gd name="connsiteY49" fmla="*/ 119761 h 168530"/>
              <a:gd name="connsiteX50" fmla="*/ 274748 w 549350"/>
              <a:gd name="connsiteY50" fmla="*/ 168529 h 168530"/>
              <a:gd name="connsiteX51" fmla="*/ 526081 w 549350"/>
              <a:gd name="connsiteY51" fmla="*/ 119761 h 168530"/>
              <a:gd name="connsiteX52" fmla="*/ 528875 w 549350"/>
              <a:gd name="connsiteY52" fmla="*/ 116332 h 168530"/>
              <a:gd name="connsiteX53" fmla="*/ 529637 w 549350"/>
              <a:gd name="connsiteY53" fmla="*/ 115316 h 168530"/>
              <a:gd name="connsiteX54" fmla="*/ 531669 w 549350"/>
              <a:gd name="connsiteY54" fmla="*/ 112649 h 168530"/>
              <a:gd name="connsiteX55" fmla="*/ 532304 w 549350"/>
              <a:gd name="connsiteY55" fmla="*/ 111633 h 168530"/>
              <a:gd name="connsiteX56" fmla="*/ 534717 w 549350"/>
              <a:gd name="connsiteY56" fmla="*/ 108077 h 168530"/>
              <a:gd name="connsiteX57" fmla="*/ 534717 w 549350"/>
              <a:gd name="connsiteY57" fmla="*/ 108077 h 168530"/>
              <a:gd name="connsiteX58" fmla="*/ 536749 w 549350"/>
              <a:gd name="connsiteY58" fmla="*/ 104648 h 168530"/>
              <a:gd name="connsiteX59" fmla="*/ 536749 w 549350"/>
              <a:gd name="connsiteY59" fmla="*/ 103505 h 168530"/>
              <a:gd name="connsiteX60" fmla="*/ 538273 w 549350"/>
              <a:gd name="connsiteY60" fmla="*/ 100584 h 168530"/>
              <a:gd name="connsiteX61" fmla="*/ 538273 w 549350"/>
              <a:gd name="connsiteY61" fmla="*/ 99441 h 168530"/>
              <a:gd name="connsiteX62" fmla="*/ 540178 w 549350"/>
              <a:gd name="connsiteY62" fmla="*/ 95504 h 168530"/>
              <a:gd name="connsiteX63" fmla="*/ 540178 w 549350"/>
              <a:gd name="connsiteY63" fmla="*/ 95504 h 168530"/>
              <a:gd name="connsiteX64" fmla="*/ 541575 w 549350"/>
              <a:gd name="connsiteY64" fmla="*/ 92075 h 168530"/>
              <a:gd name="connsiteX65" fmla="*/ 541575 w 549350"/>
              <a:gd name="connsiteY65" fmla="*/ 90805 h 168530"/>
              <a:gd name="connsiteX66" fmla="*/ 542845 w 549350"/>
              <a:gd name="connsiteY66" fmla="*/ 87630 h 168530"/>
              <a:gd name="connsiteX67" fmla="*/ 542845 w 549350"/>
              <a:gd name="connsiteY67" fmla="*/ 86614 h 168530"/>
              <a:gd name="connsiteX68" fmla="*/ 544242 w 549350"/>
              <a:gd name="connsiteY68" fmla="*/ 82423 h 168530"/>
              <a:gd name="connsiteX69" fmla="*/ 544242 w 549350"/>
              <a:gd name="connsiteY69" fmla="*/ 81407 h 168530"/>
              <a:gd name="connsiteX70" fmla="*/ 545258 w 549350"/>
              <a:gd name="connsiteY70" fmla="*/ 77978 h 168530"/>
              <a:gd name="connsiteX71" fmla="*/ 545258 w 549350"/>
              <a:gd name="connsiteY71" fmla="*/ 76581 h 168530"/>
              <a:gd name="connsiteX72" fmla="*/ 546147 w 549350"/>
              <a:gd name="connsiteY72" fmla="*/ 73279 h 168530"/>
              <a:gd name="connsiteX73" fmla="*/ 546147 w 549350"/>
              <a:gd name="connsiteY73" fmla="*/ 72136 h 168530"/>
              <a:gd name="connsiteX74" fmla="*/ 547163 w 549350"/>
              <a:gd name="connsiteY74" fmla="*/ 67818 h 168530"/>
              <a:gd name="connsiteX75" fmla="*/ 547163 w 549350"/>
              <a:gd name="connsiteY75" fmla="*/ 66548 h 168530"/>
              <a:gd name="connsiteX76" fmla="*/ 547798 w 549350"/>
              <a:gd name="connsiteY76" fmla="*/ 63246 h 168530"/>
              <a:gd name="connsiteX77" fmla="*/ 547798 w 549350"/>
              <a:gd name="connsiteY77" fmla="*/ 61722 h 168530"/>
              <a:gd name="connsiteX78" fmla="*/ 548433 w 549350"/>
              <a:gd name="connsiteY78" fmla="*/ 58420 h 168530"/>
              <a:gd name="connsiteX79" fmla="*/ 548433 w 549350"/>
              <a:gd name="connsiteY79" fmla="*/ 57150 h 168530"/>
              <a:gd name="connsiteX80" fmla="*/ 549068 w 549350"/>
              <a:gd name="connsiteY80" fmla="*/ 52705 h 168530"/>
              <a:gd name="connsiteX81" fmla="*/ 549068 w 549350"/>
              <a:gd name="connsiteY81" fmla="*/ 51181 h 168530"/>
              <a:gd name="connsiteX82" fmla="*/ 549068 w 549350"/>
              <a:gd name="connsiteY82" fmla="*/ 48006 h 168530"/>
              <a:gd name="connsiteX83" fmla="*/ 549068 w 549350"/>
              <a:gd name="connsiteY83" fmla="*/ 46228 h 168530"/>
              <a:gd name="connsiteX84" fmla="*/ 549068 w 549350"/>
              <a:gd name="connsiteY84" fmla="*/ 43053 h 168530"/>
              <a:gd name="connsiteX85" fmla="*/ 549068 w 549350"/>
              <a:gd name="connsiteY85" fmla="*/ 41529 h 168530"/>
              <a:gd name="connsiteX86" fmla="*/ 549068 w 549350"/>
              <a:gd name="connsiteY86" fmla="*/ 37211 h 168530"/>
              <a:gd name="connsiteX87" fmla="*/ 549068 w 549350"/>
              <a:gd name="connsiteY87" fmla="*/ 35306 h 168530"/>
              <a:gd name="connsiteX88" fmla="*/ 549068 w 549350"/>
              <a:gd name="connsiteY88" fmla="*/ 32512 h 168530"/>
              <a:gd name="connsiteX89" fmla="*/ 549068 w 549350"/>
              <a:gd name="connsiteY89" fmla="*/ 30353 h 168530"/>
              <a:gd name="connsiteX90" fmla="*/ 549068 w 549350"/>
              <a:gd name="connsiteY90" fmla="*/ 27686 h 168530"/>
              <a:gd name="connsiteX91" fmla="*/ 549068 w 549350"/>
              <a:gd name="connsiteY91" fmla="*/ 24384 h 168530"/>
              <a:gd name="connsiteX92" fmla="*/ 549068 w 549350"/>
              <a:gd name="connsiteY92" fmla="*/ 21590 h 168530"/>
              <a:gd name="connsiteX93" fmla="*/ 549068 w 549350"/>
              <a:gd name="connsiteY93" fmla="*/ 19050 h 168530"/>
              <a:gd name="connsiteX94" fmla="*/ 549068 w 549350"/>
              <a:gd name="connsiteY94" fmla="*/ 17018 h 168530"/>
              <a:gd name="connsiteX95" fmla="*/ 549068 w 549350"/>
              <a:gd name="connsiteY95" fmla="*/ 14351 h 168530"/>
              <a:gd name="connsiteX96" fmla="*/ 549068 w 549350"/>
              <a:gd name="connsiteY96" fmla="*/ 11684 h 168530"/>
              <a:gd name="connsiteX97" fmla="*/ 549068 w 549350"/>
              <a:gd name="connsiteY97" fmla="*/ 5080 h 168530"/>
              <a:gd name="connsiteX98" fmla="*/ 13636 w 549350"/>
              <a:gd name="connsiteY98" fmla="*/ 5080 h 168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549350" h="168530">
                <a:moveTo>
                  <a:pt x="13636" y="5588"/>
                </a:moveTo>
                <a:cubicBezTo>
                  <a:pt x="8560" y="5523"/>
                  <a:pt x="3700" y="3525"/>
                  <a:pt x="47" y="0"/>
                </a:cubicBezTo>
                <a:cubicBezTo>
                  <a:pt x="47" y="2032"/>
                  <a:pt x="47" y="4191"/>
                  <a:pt x="47" y="6350"/>
                </a:cubicBezTo>
                <a:lnTo>
                  <a:pt x="47" y="8509"/>
                </a:lnTo>
                <a:cubicBezTo>
                  <a:pt x="47" y="9271"/>
                  <a:pt x="47" y="10160"/>
                  <a:pt x="47" y="10922"/>
                </a:cubicBezTo>
                <a:cubicBezTo>
                  <a:pt x="-16" y="11767"/>
                  <a:pt x="-16" y="12616"/>
                  <a:pt x="47" y="13462"/>
                </a:cubicBezTo>
                <a:lnTo>
                  <a:pt x="47" y="15621"/>
                </a:lnTo>
                <a:cubicBezTo>
                  <a:pt x="108" y="16594"/>
                  <a:pt x="108" y="17569"/>
                  <a:pt x="47" y="18542"/>
                </a:cubicBezTo>
                <a:cubicBezTo>
                  <a:pt x="110" y="19175"/>
                  <a:pt x="110" y="19814"/>
                  <a:pt x="47" y="20447"/>
                </a:cubicBezTo>
                <a:cubicBezTo>
                  <a:pt x="47" y="21971"/>
                  <a:pt x="47" y="23368"/>
                  <a:pt x="47" y="24892"/>
                </a:cubicBezTo>
                <a:cubicBezTo>
                  <a:pt x="47" y="26416"/>
                  <a:pt x="47" y="26162"/>
                  <a:pt x="47" y="26797"/>
                </a:cubicBezTo>
                <a:cubicBezTo>
                  <a:pt x="47" y="27432"/>
                  <a:pt x="47" y="28702"/>
                  <a:pt x="47" y="29718"/>
                </a:cubicBezTo>
                <a:lnTo>
                  <a:pt x="47" y="31623"/>
                </a:lnTo>
                <a:cubicBezTo>
                  <a:pt x="110" y="32681"/>
                  <a:pt x="110" y="33741"/>
                  <a:pt x="47" y="34798"/>
                </a:cubicBezTo>
                <a:cubicBezTo>
                  <a:pt x="110" y="35347"/>
                  <a:pt x="110" y="35901"/>
                  <a:pt x="47" y="36449"/>
                </a:cubicBezTo>
                <a:cubicBezTo>
                  <a:pt x="47" y="37973"/>
                  <a:pt x="47" y="39497"/>
                  <a:pt x="47" y="41021"/>
                </a:cubicBezTo>
                <a:lnTo>
                  <a:pt x="47" y="42164"/>
                </a:lnTo>
                <a:lnTo>
                  <a:pt x="47" y="45720"/>
                </a:lnTo>
                <a:cubicBezTo>
                  <a:pt x="-14" y="46311"/>
                  <a:pt x="-14" y="46907"/>
                  <a:pt x="47" y="47498"/>
                </a:cubicBezTo>
                <a:lnTo>
                  <a:pt x="47" y="50546"/>
                </a:lnTo>
                <a:cubicBezTo>
                  <a:pt x="47" y="51181"/>
                  <a:pt x="47" y="51689"/>
                  <a:pt x="47" y="52197"/>
                </a:cubicBezTo>
                <a:cubicBezTo>
                  <a:pt x="47" y="52705"/>
                  <a:pt x="47" y="54737"/>
                  <a:pt x="682" y="56007"/>
                </a:cubicBezTo>
                <a:lnTo>
                  <a:pt x="682" y="56896"/>
                </a:lnTo>
                <a:lnTo>
                  <a:pt x="1444" y="61468"/>
                </a:lnTo>
                <a:cubicBezTo>
                  <a:pt x="1516" y="61931"/>
                  <a:pt x="1516" y="62402"/>
                  <a:pt x="1444" y="62865"/>
                </a:cubicBezTo>
                <a:cubicBezTo>
                  <a:pt x="1717" y="63910"/>
                  <a:pt x="1929" y="64970"/>
                  <a:pt x="2079" y="66040"/>
                </a:cubicBezTo>
                <a:lnTo>
                  <a:pt x="2079" y="67564"/>
                </a:lnTo>
                <a:lnTo>
                  <a:pt x="2841" y="70866"/>
                </a:lnTo>
                <a:cubicBezTo>
                  <a:pt x="2841" y="70866"/>
                  <a:pt x="2841" y="71755"/>
                  <a:pt x="2841" y="72136"/>
                </a:cubicBezTo>
                <a:lnTo>
                  <a:pt x="3984" y="76581"/>
                </a:lnTo>
                <a:cubicBezTo>
                  <a:pt x="4039" y="76875"/>
                  <a:pt x="4039" y="77176"/>
                  <a:pt x="3984" y="77470"/>
                </a:cubicBezTo>
                <a:cubicBezTo>
                  <a:pt x="4381" y="78595"/>
                  <a:pt x="4720" y="79740"/>
                  <a:pt x="5000" y="80899"/>
                </a:cubicBezTo>
                <a:cubicBezTo>
                  <a:pt x="5000" y="80899"/>
                  <a:pt x="5000" y="81915"/>
                  <a:pt x="5000" y="82423"/>
                </a:cubicBezTo>
                <a:cubicBezTo>
                  <a:pt x="5000" y="82931"/>
                  <a:pt x="5000" y="84328"/>
                  <a:pt x="6016" y="85344"/>
                </a:cubicBezTo>
                <a:lnTo>
                  <a:pt x="6016" y="86741"/>
                </a:lnTo>
                <a:lnTo>
                  <a:pt x="7540" y="90551"/>
                </a:lnTo>
                <a:lnTo>
                  <a:pt x="7540" y="90551"/>
                </a:lnTo>
                <a:cubicBezTo>
                  <a:pt x="7540" y="91948"/>
                  <a:pt x="8683" y="93345"/>
                  <a:pt x="9191" y="94615"/>
                </a:cubicBezTo>
                <a:lnTo>
                  <a:pt x="9191" y="95885"/>
                </a:lnTo>
                <a:cubicBezTo>
                  <a:pt x="9191" y="96774"/>
                  <a:pt x="10080" y="97790"/>
                  <a:pt x="10461" y="98806"/>
                </a:cubicBezTo>
                <a:lnTo>
                  <a:pt x="11223" y="100076"/>
                </a:lnTo>
                <a:lnTo>
                  <a:pt x="12747" y="102997"/>
                </a:lnTo>
                <a:lnTo>
                  <a:pt x="12747" y="104013"/>
                </a:lnTo>
                <a:lnTo>
                  <a:pt x="15033" y="107823"/>
                </a:lnTo>
                <a:lnTo>
                  <a:pt x="15033" y="108585"/>
                </a:lnTo>
                <a:lnTo>
                  <a:pt x="16938" y="111506"/>
                </a:lnTo>
                <a:lnTo>
                  <a:pt x="17700" y="112649"/>
                </a:lnTo>
                <a:lnTo>
                  <a:pt x="19605" y="115316"/>
                </a:lnTo>
                <a:lnTo>
                  <a:pt x="20494" y="116332"/>
                </a:lnTo>
                <a:lnTo>
                  <a:pt x="23288" y="119761"/>
                </a:lnTo>
                <a:cubicBezTo>
                  <a:pt x="58340" y="160147"/>
                  <a:pt x="171751" y="168656"/>
                  <a:pt x="274748" y="168529"/>
                </a:cubicBezTo>
                <a:cubicBezTo>
                  <a:pt x="377745" y="168402"/>
                  <a:pt x="490648" y="160147"/>
                  <a:pt x="526081" y="119761"/>
                </a:cubicBezTo>
                <a:cubicBezTo>
                  <a:pt x="527111" y="118701"/>
                  <a:pt x="528045" y="117554"/>
                  <a:pt x="528875" y="116332"/>
                </a:cubicBezTo>
                <a:lnTo>
                  <a:pt x="529637" y="115316"/>
                </a:lnTo>
                <a:lnTo>
                  <a:pt x="531669" y="112649"/>
                </a:lnTo>
                <a:lnTo>
                  <a:pt x="532304" y="111633"/>
                </a:lnTo>
                <a:cubicBezTo>
                  <a:pt x="533193" y="110490"/>
                  <a:pt x="533955" y="109220"/>
                  <a:pt x="534717" y="108077"/>
                </a:cubicBezTo>
                <a:lnTo>
                  <a:pt x="534717" y="108077"/>
                </a:lnTo>
                <a:lnTo>
                  <a:pt x="536749" y="104648"/>
                </a:lnTo>
                <a:cubicBezTo>
                  <a:pt x="536707" y="104268"/>
                  <a:pt x="536707" y="103885"/>
                  <a:pt x="536749" y="103505"/>
                </a:cubicBezTo>
                <a:lnTo>
                  <a:pt x="538273" y="100584"/>
                </a:lnTo>
                <a:lnTo>
                  <a:pt x="538273" y="99441"/>
                </a:lnTo>
                <a:lnTo>
                  <a:pt x="540178" y="95504"/>
                </a:lnTo>
                <a:lnTo>
                  <a:pt x="540178" y="95504"/>
                </a:lnTo>
                <a:cubicBezTo>
                  <a:pt x="540178" y="94361"/>
                  <a:pt x="541194" y="93218"/>
                  <a:pt x="541575" y="92075"/>
                </a:cubicBezTo>
                <a:cubicBezTo>
                  <a:pt x="541626" y="91653"/>
                  <a:pt x="541626" y="91227"/>
                  <a:pt x="541575" y="90805"/>
                </a:cubicBezTo>
                <a:cubicBezTo>
                  <a:pt x="542075" y="89779"/>
                  <a:pt x="542499" y="88717"/>
                  <a:pt x="542845" y="87630"/>
                </a:cubicBezTo>
                <a:lnTo>
                  <a:pt x="542845" y="86614"/>
                </a:lnTo>
                <a:cubicBezTo>
                  <a:pt x="542845" y="85217"/>
                  <a:pt x="543734" y="83820"/>
                  <a:pt x="544242" y="82423"/>
                </a:cubicBezTo>
                <a:cubicBezTo>
                  <a:pt x="544750" y="81026"/>
                  <a:pt x="544242" y="81788"/>
                  <a:pt x="544242" y="81407"/>
                </a:cubicBezTo>
                <a:cubicBezTo>
                  <a:pt x="544242" y="81026"/>
                  <a:pt x="544877" y="79121"/>
                  <a:pt x="545258" y="77978"/>
                </a:cubicBezTo>
                <a:lnTo>
                  <a:pt x="545258" y="76581"/>
                </a:lnTo>
                <a:cubicBezTo>
                  <a:pt x="545258" y="75565"/>
                  <a:pt x="545893" y="74422"/>
                  <a:pt x="546147" y="73279"/>
                </a:cubicBezTo>
                <a:cubicBezTo>
                  <a:pt x="546088" y="72900"/>
                  <a:pt x="546088" y="72515"/>
                  <a:pt x="546147" y="72136"/>
                </a:cubicBezTo>
                <a:cubicBezTo>
                  <a:pt x="546147" y="70739"/>
                  <a:pt x="546782" y="69342"/>
                  <a:pt x="547163" y="67818"/>
                </a:cubicBezTo>
                <a:cubicBezTo>
                  <a:pt x="547104" y="67397"/>
                  <a:pt x="547104" y="66969"/>
                  <a:pt x="547163" y="66548"/>
                </a:cubicBezTo>
                <a:cubicBezTo>
                  <a:pt x="547163" y="65532"/>
                  <a:pt x="547163" y="64389"/>
                  <a:pt x="547798" y="63246"/>
                </a:cubicBezTo>
                <a:cubicBezTo>
                  <a:pt x="547860" y="62740"/>
                  <a:pt x="547860" y="62228"/>
                  <a:pt x="547798" y="61722"/>
                </a:cubicBezTo>
                <a:cubicBezTo>
                  <a:pt x="547798" y="60579"/>
                  <a:pt x="547798" y="59436"/>
                  <a:pt x="548433" y="58420"/>
                </a:cubicBezTo>
                <a:cubicBezTo>
                  <a:pt x="548362" y="58000"/>
                  <a:pt x="548362" y="57570"/>
                  <a:pt x="548433" y="57150"/>
                </a:cubicBezTo>
                <a:cubicBezTo>
                  <a:pt x="548433" y="55626"/>
                  <a:pt x="548433" y="54229"/>
                  <a:pt x="549068" y="52705"/>
                </a:cubicBezTo>
                <a:cubicBezTo>
                  <a:pt x="549703" y="51181"/>
                  <a:pt x="549068" y="51689"/>
                  <a:pt x="549068" y="51181"/>
                </a:cubicBezTo>
                <a:cubicBezTo>
                  <a:pt x="549068" y="50673"/>
                  <a:pt x="549068" y="49022"/>
                  <a:pt x="549068" y="48006"/>
                </a:cubicBezTo>
                <a:cubicBezTo>
                  <a:pt x="549068" y="46990"/>
                  <a:pt x="549068" y="46863"/>
                  <a:pt x="549068" y="46228"/>
                </a:cubicBezTo>
                <a:lnTo>
                  <a:pt x="549068" y="43053"/>
                </a:lnTo>
                <a:cubicBezTo>
                  <a:pt x="549068" y="43053"/>
                  <a:pt x="549068" y="42037"/>
                  <a:pt x="549068" y="41529"/>
                </a:cubicBezTo>
                <a:lnTo>
                  <a:pt x="549068" y="37211"/>
                </a:lnTo>
                <a:cubicBezTo>
                  <a:pt x="549068" y="36576"/>
                  <a:pt x="549068" y="35941"/>
                  <a:pt x="549068" y="35306"/>
                </a:cubicBezTo>
                <a:cubicBezTo>
                  <a:pt x="549068" y="34671"/>
                  <a:pt x="549068" y="33401"/>
                  <a:pt x="549068" y="32512"/>
                </a:cubicBezTo>
                <a:cubicBezTo>
                  <a:pt x="549068" y="31623"/>
                  <a:pt x="549068" y="31115"/>
                  <a:pt x="549068" y="30353"/>
                </a:cubicBezTo>
                <a:cubicBezTo>
                  <a:pt x="549068" y="29591"/>
                  <a:pt x="549068" y="28575"/>
                  <a:pt x="549068" y="27686"/>
                </a:cubicBezTo>
                <a:cubicBezTo>
                  <a:pt x="549068" y="26797"/>
                  <a:pt x="549068" y="25527"/>
                  <a:pt x="549068" y="24384"/>
                </a:cubicBezTo>
                <a:cubicBezTo>
                  <a:pt x="549005" y="23454"/>
                  <a:pt x="549005" y="22520"/>
                  <a:pt x="549068" y="21590"/>
                </a:cubicBezTo>
                <a:cubicBezTo>
                  <a:pt x="549005" y="20744"/>
                  <a:pt x="549005" y="19895"/>
                  <a:pt x="549068" y="19050"/>
                </a:cubicBezTo>
                <a:lnTo>
                  <a:pt x="549068" y="17018"/>
                </a:lnTo>
                <a:cubicBezTo>
                  <a:pt x="549131" y="16130"/>
                  <a:pt x="549131" y="15239"/>
                  <a:pt x="549068" y="14351"/>
                </a:cubicBezTo>
                <a:lnTo>
                  <a:pt x="549068" y="11684"/>
                </a:lnTo>
                <a:cubicBezTo>
                  <a:pt x="549068" y="9525"/>
                  <a:pt x="549068" y="7366"/>
                  <a:pt x="549068" y="5080"/>
                </a:cubicBezTo>
                <a:lnTo>
                  <a:pt x="13636" y="5080"/>
                </a:lnTo>
                <a:close/>
              </a:path>
            </a:pathLst>
          </a:custGeom>
          <a:solidFill>
            <a:srgbClr val="EDC17C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B98E2558-F257-4FBE-9EC9-4E6818483099}"/>
              </a:ext>
            </a:extLst>
          </p:cNvPr>
          <p:cNvSpPr/>
          <p:nvPr/>
        </p:nvSpPr>
        <p:spPr>
          <a:xfrm>
            <a:off x="4933629" y="1438393"/>
            <a:ext cx="340934" cy="202065"/>
          </a:xfrm>
          <a:custGeom>
            <a:avLst/>
            <a:gdLst>
              <a:gd name="connsiteX0" fmla="*/ 85156 w 340934"/>
              <a:gd name="connsiteY0" fmla="*/ 92719 h 202065"/>
              <a:gd name="connsiteX1" fmla="*/ 228666 w 340934"/>
              <a:gd name="connsiteY1" fmla="*/ 13979 h 202065"/>
              <a:gd name="connsiteX2" fmla="*/ 340934 w 340934"/>
              <a:gd name="connsiteY2" fmla="*/ 3057 h 202065"/>
              <a:gd name="connsiteX3" fmla="*/ 189423 w 340934"/>
              <a:gd name="connsiteY3" fmla="*/ 5724 h 202065"/>
              <a:gd name="connsiteX4" fmla="*/ 54295 w 340934"/>
              <a:gd name="connsiteY4" fmla="*/ 66430 h 202065"/>
              <a:gd name="connsiteX5" fmla="*/ 49215 w 340934"/>
              <a:gd name="connsiteY5" fmla="*/ 71637 h 202065"/>
              <a:gd name="connsiteX6" fmla="*/ 48326 w 340934"/>
              <a:gd name="connsiteY6" fmla="*/ 72653 h 202065"/>
              <a:gd name="connsiteX7" fmla="*/ 43754 w 340934"/>
              <a:gd name="connsiteY7" fmla="*/ 77733 h 202065"/>
              <a:gd name="connsiteX8" fmla="*/ 42865 w 340934"/>
              <a:gd name="connsiteY8" fmla="*/ 78749 h 202065"/>
              <a:gd name="connsiteX9" fmla="*/ 38420 w 340934"/>
              <a:gd name="connsiteY9" fmla="*/ 84210 h 202065"/>
              <a:gd name="connsiteX10" fmla="*/ 38420 w 340934"/>
              <a:gd name="connsiteY10" fmla="*/ 84210 h 202065"/>
              <a:gd name="connsiteX11" fmla="*/ 34102 w 340934"/>
              <a:gd name="connsiteY11" fmla="*/ 89925 h 202065"/>
              <a:gd name="connsiteX12" fmla="*/ 33340 w 340934"/>
              <a:gd name="connsiteY12" fmla="*/ 91068 h 202065"/>
              <a:gd name="connsiteX13" fmla="*/ 29276 w 340934"/>
              <a:gd name="connsiteY13" fmla="*/ 96783 h 202065"/>
              <a:gd name="connsiteX14" fmla="*/ 29276 w 340934"/>
              <a:gd name="connsiteY14" fmla="*/ 97799 h 202065"/>
              <a:gd name="connsiteX15" fmla="*/ 25466 w 340934"/>
              <a:gd name="connsiteY15" fmla="*/ 103641 h 202065"/>
              <a:gd name="connsiteX16" fmla="*/ 25466 w 340934"/>
              <a:gd name="connsiteY16" fmla="*/ 103641 h 202065"/>
              <a:gd name="connsiteX17" fmla="*/ 21783 w 340934"/>
              <a:gd name="connsiteY17" fmla="*/ 109737 h 202065"/>
              <a:gd name="connsiteX18" fmla="*/ 21148 w 340934"/>
              <a:gd name="connsiteY18" fmla="*/ 111007 h 202065"/>
              <a:gd name="connsiteX19" fmla="*/ 17846 w 340934"/>
              <a:gd name="connsiteY19" fmla="*/ 117103 h 202065"/>
              <a:gd name="connsiteX20" fmla="*/ 17846 w 340934"/>
              <a:gd name="connsiteY20" fmla="*/ 118119 h 202065"/>
              <a:gd name="connsiteX21" fmla="*/ 14798 w 340934"/>
              <a:gd name="connsiteY21" fmla="*/ 124215 h 202065"/>
              <a:gd name="connsiteX22" fmla="*/ 14798 w 340934"/>
              <a:gd name="connsiteY22" fmla="*/ 124215 h 202065"/>
              <a:gd name="connsiteX23" fmla="*/ 11877 w 340934"/>
              <a:gd name="connsiteY23" fmla="*/ 130692 h 202065"/>
              <a:gd name="connsiteX24" fmla="*/ 11877 w 340934"/>
              <a:gd name="connsiteY24" fmla="*/ 131962 h 202065"/>
              <a:gd name="connsiteX25" fmla="*/ 9337 w 340934"/>
              <a:gd name="connsiteY25" fmla="*/ 138312 h 202065"/>
              <a:gd name="connsiteX26" fmla="*/ 9337 w 340934"/>
              <a:gd name="connsiteY26" fmla="*/ 139455 h 202065"/>
              <a:gd name="connsiteX27" fmla="*/ 7178 w 340934"/>
              <a:gd name="connsiteY27" fmla="*/ 145805 h 202065"/>
              <a:gd name="connsiteX28" fmla="*/ 7178 w 340934"/>
              <a:gd name="connsiteY28" fmla="*/ 145805 h 202065"/>
              <a:gd name="connsiteX29" fmla="*/ 5019 w 340934"/>
              <a:gd name="connsiteY29" fmla="*/ 152409 h 202065"/>
              <a:gd name="connsiteX30" fmla="*/ 5019 w 340934"/>
              <a:gd name="connsiteY30" fmla="*/ 153806 h 202065"/>
              <a:gd name="connsiteX31" fmla="*/ 3114 w 340934"/>
              <a:gd name="connsiteY31" fmla="*/ 160537 h 202065"/>
              <a:gd name="connsiteX32" fmla="*/ 3114 w 340934"/>
              <a:gd name="connsiteY32" fmla="*/ 161553 h 202065"/>
              <a:gd name="connsiteX33" fmla="*/ 1590 w 340934"/>
              <a:gd name="connsiteY33" fmla="*/ 168030 h 202065"/>
              <a:gd name="connsiteX34" fmla="*/ 1590 w 340934"/>
              <a:gd name="connsiteY34" fmla="*/ 168792 h 202065"/>
              <a:gd name="connsiteX35" fmla="*/ 193 w 340934"/>
              <a:gd name="connsiteY35" fmla="*/ 175777 h 202065"/>
              <a:gd name="connsiteX36" fmla="*/ 193 w 340934"/>
              <a:gd name="connsiteY36" fmla="*/ 176666 h 202065"/>
              <a:gd name="connsiteX37" fmla="*/ 19561 w 340934"/>
              <a:gd name="connsiteY37" fmla="*/ 201875 h 202065"/>
              <a:gd name="connsiteX38" fmla="*/ 22418 w 340934"/>
              <a:gd name="connsiteY38" fmla="*/ 202066 h 202065"/>
              <a:gd name="connsiteX39" fmla="*/ 177231 w 340934"/>
              <a:gd name="connsiteY39" fmla="*/ 202066 h 202065"/>
              <a:gd name="connsiteX40" fmla="*/ 85156 w 340934"/>
              <a:gd name="connsiteY40" fmla="*/ 92719 h 202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40934" h="202065">
                <a:moveTo>
                  <a:pt x="85156" y="92719"/>
                </a:moveTo>
                <a:cubicBezTo>
                  <a:pt x="114747" y="44967"/>
                  <a:pt x="176596" y="24774"/>
                  <a:pt x="228666" y="13979"/>
                </a:cubicBezTo>
                <a:cubicBezTo>
                  <a:pt x="265403" y="5157"/>
                  <a:pt x="303187" y="1481"/>
                  <a:pt x="340934" y="3057"/>
                </a:cubicBezTo>
                <a:cubicBezTo>
                  <a:pt x="290492" y="-1772"/>
                  <a:pt x="239665" y="-877"/>
                  <a:pt x="189423" y="5724"/>
                </a:cubicBezTo>
                <a:cubicBezTo>
                  <a:pt x="138823" y="10139"/>
                  <a:pt x="91202" y="31533"/>
                  <a:pt x="54295" y="66430"/>
                </a:cubicBezTo>
                <a:cubicBezTo>
                  <a:pt x="52517" y="68081"/>
                  <a:pt x="50866" y="69859"/>
                  <a:pt x="49215" y="71637"/>
                </a:cubicBezTo>
                <a:lnTo>
                  <a:pt x="48326" y="72653"/>
                </a:lnTo>
                <a:lnTo>
                  <a:pt x="43754" y="77733"/>
                </a:lnTo>
                <a:lnTo>
                  <a:pt x="42865" y="78749"/>
                </a:lnTo>
                <a:lnTo>
                  <a:pt x="38420" y="84210"/>
                </a:lnTo>
                <a:lnTo>
                  <a:pt x="38420" y="84210"/>
                </a:lnTo>
                <a:lnTo>
                  <a:pt x="34102" y="89925"/>
                </a:lnTo>
                <a:lnTo>
                  <a:pt x="33340" y="91068"/>
                </a:lnTo>
                <a:lnTo>
                  <a:pt x="29276" y="96783"/>
                </a:lnTo>
                <a:lnTo>
                  <a:pt x="29276" y="97799"/>
                </a:lnTo>
                <a:lnTo>
                  <a:pt x="25466" y="103641"/>
                </a:lnTo>
                <a:lnTo>
                  <a:pt x="25466" y="103641"/>
                </a:lnTo>
                <a:lnTo>
                  <a:pt x="21783" y="109737"/>
                </a:lnTo>
                <a:cubicBezTo>
                  <a:pt x="21623" y="110184"/>
                  <a:pt x="21410" y="110610"/>
                  <a:pt x="21148" y="111007"/>
                </a:cubicBezTo>
                <a:cubicBezTo>
                  <a:pt x="20005" y="113039"/>
                  <a:pt x="18862" y="115071"/>
                  <a:pt x="17846" y="117103"/>
                </a:cubicBezTo>
                <a:cubicBezTo>
                  <a:pt x="17869" y="117441"/>
                  <a:pt x="17869" y="117781"/>
                  <a:pt x="17846" y="118119"/>
                </a:cubicBezTo>
                <a:lnTo>
                  <a:pt x="14798" y="124215"/>
                </a:lnTo>
                <a:lnTo>
                  <a:pt x="14798" y="124215"/>
                </a:lnTo>
                <a:lnTo>
                  <a:pt x="11877" y="130692"/>
                </a:lnTo>
                <a:cubicBezTo>
                  <a:pt x="11908" y="131115"/>
                  <a:pt x="11908" y="131539"/>
                  <a:pt x="11877" y="131962"/>
                </a:cubicBezTo>
                <a:cubicBezTo>
                  <a:pt x="10988" y="134121"/>
                  <a:pt x="10099" y="136153"/>
                  <a:pt x="9337" y="138312"/>
                </a:cubicBezTo>
                <a:cubicBezTo>
                  <a:pt x="9385" y="138691"/>
                  <a:pt x="9385" y="139075"/>
                  <a:pt x="9337" y="139455"/>
                </a:cubicBezTo>
                <a:cubicBezTo>
                  <a:pt x="8575" y="141614"/>
                  <a:pt x="7813" y="143646"/>
                  <a:pt x="7178" y="145805"/>
                </a:cubicBezTo>
                <a:lnTo>
                  <a:pt x="7178" y="145805"/>
                </a:lnTo>
                <a:cubicBezTo>
                  <a:pt x="6416" y="147964"/>
                  <a:pt x="5654" y="150250"/>
                  <a:pt x="5019" y="152409"/>
                </a:cubicBezTo>
                <a:lnTo>
                  <a:pt x="5019" y="153806"/>
                </a:lnTo>
                <a:lnTo>
                  <a:pt x="3114" y="160537"/>
                </a:lnTo>
                <a:cubicBezTo>
                  <a:pt x="3114" y="160537"/>
                  <a:pt x="3114" y="160537"/>
                  <a:pt x="3114" y="161553"/>
                </a:cubicBezTo>
                <a:lnTo>
                  <a:pt x="1590" y="168030"/>
                </a:lnTo>
                <a:lnTo>
                  <a:pt x="1590" y="168792"/>
                </a:lnTo>
                <a:cubicBezTo>
                  <a:pt x="1590" y="171078"/>
                  <a:pt x="574" y="173491"/>
                  <a:pt x="193" y="175777"/>
                </a:cubicBezTo>
                <a:lnTo>
                  <a:pt x="193" y="176666"/>
                </a:lnTo>
                <a:cubicBezTo>
                  <a:pt x="-1420" y="188975"/>
                  <a:pt x="7251" y="200262"/>
                  <a:pt x="19561" y="201875"/>
                </a:cubicBezTo>
                <a:cubicBezTo>
                  <a:pt x="20508" y="202000"/>
                  <a:pt x="21463" y="202063"/>
                  <a:pt x="22418" y="202066"/>
                </a:cubicBezTo>
                <a:lnTo>
                  <a:pt x="177231" y="202066"/>
                </a:lnTo>
                <a:cubicBezTo>
                  <a:pt x="45405" y="180222"/>
                  <a:pt x="74361" y="110245"/>
                  <a:pt x="85156" y="92719"/>
                </a:cubicBezTo>
                <a:close/>
              </a:path>
            </a:pathLst>
          </a:custGeom>
          <a:solidFill>
            <a:srgbClr val="E39555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DDD20A31-568D-45D5-9F2A-CA87824F4198}"/>
              </a:ext>
            </a:extLst>
          </p:cNvPr>
          <p:cNvSpPr/>
          <p:nvPr/>
        </p:nvSpPr>
        <p:spPr>
          <a:xfrm>
            <a:off x="5289677" y="1443863"/>
            <a:ext cx="201063" cy="199263"/>
          </a:xfrm>
          <a:custGeom>
            <a:avLst/>
            <a:gdLst>
              <a:gd name="connsiteX0" fmla="*/ 200533 w 201063"/>
              <a:gd name="connsiteY0" fmla="*/ 172085 h 199263"/>
              <a:gd name="connsiteX1" fmla="*/ 200533 w 201063"/>
              <a:gd name="connsiteY1" fmla="*/ 172085 h 199263"/>
              <a:gd name="connsiteX2" fmla="*/ 200533 w 201063"/>
              <a:gd name="connsiteY2" fmla="*/ 172085 h 199263"/>
              <a:gd name="connsiteX3" fmla="*/ 198882 w 201063"/>
              <a:gd name="connsiteY3" fmla="*/ 164338 h 199263"/>
              <a:gd name="connsiteX4" fmla="*/ 198247 w 201063"/>
              <a:gd name="connsiteY4" fmla="*/ 161798 h 199263"/>
              <a:gd name="connsiteX5" fmla="*/ 196723 w 201063"/>
              <a:gd name="connsiteY5" fmla="*/ 156210 h 199263"/>
              <a:gd name="connsiteX6" fmla="*/ 195961 w 201063"/>
              <a:gd name="connsiteY6" fmla="*/ 153416 h 199263"/>
              <a:gd name="connsiteX7" fmla="*/ 194310 w 201063"/>
              <a:gd name="connsiteY7" fmla="*/ 147955 h 199263"/>
              <a:gd name="connsiteX8" fmla="*/ 193421 w 201063"/>
              <a:gd name="connsiteY8" fmla="*/ 145288 h 199263"/>
              <a:gd name="connsiteX9" fmla="*/ 191135 w 201063"/>
              <a:gd name="connsiteY9" fmla="*/ 138811 h 199263"/>
              <a:gd name="connsiteX10" fmla="*/ 191135 w 201063"/>
              <a:gd name="connsiteY10" fmla="*/ 137414 h 199263"/>
              <a:gd name="connsiteX11" fmla="*/ 188087 w 201063"/>
              <a:gd name="connsiteY11" fmla="*/ 129667 h 199263"/>
              <a:gd name="connsiteX12" fmla="*/ 187198 w 201063"/>
              <a:gd name="connsiteY12" fmla="*/ 127508 h 199263"/>
              <a:gd name="connsiteX13" fmla="*/ 184658 w 201063"/>
              <a:gd name="connsiteY13" fmla="*/ 122047 h 199263"/>
              <a:gd name="connsiteX14" fmla="*/ 183388 w 201063"/>
              <a:gd name="connsiteY14" fmla="*/ 119380 h 199263"/>
              <a:gd name="connsiteX15" fmla="*/ 180975 w 201063"/>
              <a:gd name="connsiteY15" fmla="*/ 114300 h 199263"/>
              <a:gd name="connsiteX16" fmla="*/ 179578 w 201063"/>
              <a:gd name="connsiteY16" fmla="*/ 111760 h 199263"/>
              <a:gd name="connsiteX17" fmla="*/ 176657 w 201063"/>
              <a:gd name="connsiteY17" fmla="*/ 106299 h 199263"/>
              <a:gd name="connsiteX18" fmla="*/ 175641 w 201063"/>
              <a:gd name="connsiteY18" fmla="*/ 104394 h 199263"/>
              <a:gd name="connsiteX19" fmla="*/ 171323 w 201063"/>
              <a:gd name="connsiteY19" fmla="*/ 97282 h 199263"/>
              <a:gd name="connsiteX20" fmla="*/ 170434 w 201063"/>
              <a:gd name="connsiteY20" fmla="*/ 95885 h 199263"/>
              <a:gd name="connsiteX21" fmla="*/ 166751 w 201063"/>
              <a:gd name="connsiteY21" fmla="*/ 90297 h 199263"/>
              <a:gd name="connsiteX22" fmla="*/ 165100 w 201063"/>
              <a:gd name="connsiteY22" fmla="*/ 87884 h 199263"/>
              <a:gd name="connsiteX23" fmla="*/ 161925 w 201063"/>
              <a:gd name="connsiteY23" fmla="*/ 83312 h 199263"/>
              <a:gd name="connsiteX24" fmla="*/ 160147 w 201063"/>
              <a:gd name="connsiteY24" fmla="*/ 80899 h 199263"/>
              <a:gd name="connsiteX25" fmla="*/ 156591 w 201063"/>
              <a:gd name="connsiteY25" fmla="*/ 76327 h 199263"/>
              <a:gd name="connsiteX26" fmla="*/ 155067 w 201063"/>
              <a:gd name="connsiteY26" fmla="*/ 74295 h 199263"/>
              <a:gd name="connsiteX27" fmla="*/ 149733 w 201063"/>
              <a:gd name="connsiteY27" fmla="*/ 67945 h 199263"/>
              <a:gd name="connsiteX28" fmla="*/ 19812 w 201063"/>
              <a:gd name="connsiteY28" fmla="*/ 2921 h 199263"/>
              <a:gd name="connsiteX29" fmla="*/ 0 w 201063"/>
              <a:gd name="connsiteY29" fmla="*/ 0 h 199263"/>
              <a:gd name="connsiteX30" fmla="*/ 17399 w 201063"/>
              <a:gd name="connsiteY30" fmla="*/ 3683 h 199263"/>
              <a:gd name="connsiteX31" fmla="*/ 18161 w 201063"/>
              <a:gd name="connsiteY31" fmla="*/ 3683 h 199263"/>
              <a:gd name="connsiteX32" fmla="*/ 124460 w 201063"/>
              <a:gd name="connsiteY32" fmla="*/ 193421 h 199263"/>
              <a:gd name="connsiteX33" fmla="*/ 103251 w 201063"/>
              <a:gd name="connsiteY33" fmla="*/ 199263 h 199263"/>
              <a:gd name="connsiteX34" fmla="*/ 179451 w 201063"/>
              <a:gd name="connsiteY34" fmla="*/ 199263 h 199263"/>
              <a:gd name="connsiteX35" fmla="*/ 201051 w 201063"/>
              <a:gd name="connsiteY35" fmla="*/ 176183 h 199263"/>
              <a:gd name="connsiteX36" fmla="*/ 200533 w 201063"/>
              <a:gd name="connsiteY36" fmla="*/ 172085 h 199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01063" h="199263">
                <a:moveTo>
                  <a:pt x="200533" y="172085"/>
                </a:moveTo>
                <a:lnTo>
                  <a:pt x="200533" y="172085"/>
                </a:lnTo>
                <a:lnTo>
                  <a:pt x="200533" y="172085"/>
                </a:lnTo>
                <a:cubicBezTo>
                  <a:pt x="200533" y="169545"/>
                  <a:pt x="199390" y="167005"/>
                  <a:pt x="198882" y="164338"/>
                </a:cubicBezTo>
                <a:cubicBezTo>
                  <a:pt x="198596" y="163512"/>
                  <a:pt x="198384" y="162662"/>
                  <a:pt x="198247" y="161798"/>
                </a:cubicBezTo>
                <a:lnTo>
                  <a:pt x="196723" y="156210"/>
                </a:lnTo>
                <a:lnTo>
                  <a:pt x="195961" y="153416"/>
                </a:lnTo>
                <a:cubicBezTo>
                  <a:pt x="195961" y="151511"/>
                  <a:pt x="194945" y="149733"/>
                  <a:pt x="194310" y="147955"/>
                </a:cubicBezTo>
                <a:cubicBezTo>
                  <a:pt x="194071" y="147048"/>
                  <a:pt x="193774" y="146157"/>
                  <a:pt x="193421" y="145288"/>
                </a:cubicBezTo>
                <a:cubicBezTo>
                  <a:pt x="192772" y="143090"/>
                  <a:pt x="192009" y="140929"/>
                  <a:pt x="191135" y="138811"/>
                </a:cubicBezTo>
                <a:cubicBezTo>
                  <a:pt x="191169" y="138346"/>
                  <a:pt x="191169" y="137879"/>
                  <a:pt x="191135" y="137414"/>
                </a:cubicBezTo>
                <a:cubicBezTo>
                  <a:pt x="190246" y="134874"/>
                  <a:pt x="189230" y="132207"/>
                  <a:pt x="188087" y="129667"/>
                </a:cubicBezTo>
                <a:cubicBezTo>
                  <a:pt x="188087" y="129667"/>
                  <a:pt x="188087" y="128270"/>
                  <a:pt x="187198" y="127508"/>
                </a:cubicBezTo>
                <a:cubicBezTo>
                  <a:pt x="186309" y="126746"/>
                  <a:pt x="185547" y="123825"/>
                  <a:pt x="184658" y="122047"/>
                </a:cubicBezTo>
                <a:cubicBezTo>
                  <a:pt x="184286" y="121134"/>
                  <a:pt x="183862" y="120244"/>
                  <a:pt x="183388" y="119380"/>
                </a:cubicBezTo>
                <a:cubicBezTo>
                  <a:pt x="182626" y="117729"/>
                  <a:pt x="181864" y="115951"/>
                  <a:pt x="180975" y="114300"/>
                </a:cubicBezTo>
                <a:cubicBezTo>
                  <a:pt x="180086" y="112649"/>
                  <a:pt x="180086" y="112649"/>
                  <a:pt x="179578" y="111760"/>
                </a:cubicBezTo>
                <a:lnTo>
                  <a:pt x="176657" y="106299"/>
                </a:lnTo>
                <a:cubicBezTo>
                  <a:pt x="176269" y="105691"/>
                  <a:pt x="175930" y="105054"/>
                  <a:pt x="175641" y="104394"/>
                </a:cubicBezTo>
                <a:lnTo>
                  <a:pt x="171323" y="97282"/>
                </a:lnTo>
                <a:lnTo>
                  <a:pt x="170434" y="95885"/>
                </a:lnTo>
                <a:cubicBezTo>
                  <a:pt x="169164" y="93980"/>
                  <a:pt x="168021" y="92075"/>
                  <a:pt x="166751" y="90297"/>
                </a:cubicBezTo>
                <a:cubicBezTo>
                  <a:pt x="166275" y="89444"/>
                  <a:pt x="165722" y="88637"/>
                  <a:pt x="165100" y="87884"/>
                </a:cubicBezTo>
                <a:lnTo>
                  <a:pt x="161925" y="83312"/>
                </a:lnTo>
                <a:lnTo>
                  <a:pt x="160147" y="80899"/>
                </a:lnTo>
                <a:lnTo>
                  <a:pt x="156591" y="76327"/>
                </a:lnTo>
                <a:lnTo>
                  <a:pt x="155067" y="74295"/>
                </a:lnTo>
                <a:lnTo>
                  <a:pt x="149733" y="67945"/>
                </a:lnTo>
                <a:cubicBezTo>
                  <a:pt x="116967" y="29845"/>
                  <a:pt x="68072" y="11049"/>
                  <a:pt x="19812" y="2921"/>
                </a:cubicBezTo>
                <a:cubicBezTo>
                  <a:pt x="13208" y="1778"/>
                  <a:pt x="7112" y="889"/>
                  <a:pt x="0" y="0"/>
                </a:cubicBezTo>
                <a:cubicBezTo>
                  <a:pt x="5865" y="897"/>
                  <a:pt x="11674" y="2127"/>
                  <a:pt x="17399" y="3683"/>
                </a:cubicBezTo>
                <a:lnTo>
                  <a:pt x="18161" y="3683"/>
                </a:lnTo>
                <a:cubicBezTo>
                  <a:pt x="94361" y="25019"/>
                  <a:pt x="234823" y="163068"/>
                  <a:pt x="124460" y="193421"/>
                </a:cubicBezTo>
                <a:cubicBezTo>
                  <a:pt x="116586" y="195580"/>
                  <a:pt x="109728" y="197612"/>
                  <a:pt x="103251" y="199263"/>
                </a:cubicBezTo>
                <a:lnTo>
                  <a:pt x="179451" y="199263"/>
                </a:lnTo>
                <a:cubicBezTo>
                  <a:pt x="191789" y="198854"/>
                  <a:pt x="201459" y="188521"/>
                  <a:pt x="201051" y="176183"/>
                </a:cubicBezTo>
                <a:cubicBezTo>
                  <a:pt x="201005" y="174804"/>
                  <a:pt x="200832" y="173432"/>
                  <a:pt x="200533" y="172085"/>
                </a:cubicBezTo>
                <a:close/>
              </a:path>
            </a:pathLst>
          </a:custGeom>
          <a:solidFill>
            <a:srgbClr val="F6DDB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52941E9D-C064-4B65-8B7E-A44A1D6595F1}"/>
              </a:ext>
            </a:extLst>
          </p:cNvPr>
          <p:cNvSpPr/>
          <p:nvPr/>
        </p:nvSpPr>
        <p:spPr>
          <a:xfrm>
            <a:off x="4928996" y="1772538"/>
            <a:ext cx="561594" cy="56642"/>
          </a:xfrm>
          <a:custGeom>
            <a:avLst/>
            <a:gdLst>
              <a:gd name="connsiteX0" fmla="*/ 12700 w 561594"/>
              <a:gd name="connsiteY0" fmla="*/ 1651 h 56642"/>
              <a:gd name="connsiteX1" fmla="*/ 0 w 561594"/>
              <a:gd name="connsiteY1" fmla="*/ 0 h 56642"/>
              <a:gd name="connsiteX2" fmla="*/ 5080 w 561594"/>
              <a:gd name="connsiteY2" fmla="*/ 36703 h 56642"/>
              <a:gd name="connsiteX3" fmla="*/ 11303 w 561594"/>
              <a:gd name="connsiteY3" fmla="*/ 37719 h 56642"/>
              <a:gd name="connsiteX4" fmla="*/ 265303 w 561594"/>
              <a:gd name="connsiteY4" fmla="*/ 33274 h 56642"/>
              <a:gd name="connsiteX5" fmla="*/ 544703 w 561594"/>
              <a:gd name="connsiteY5" fmla="*/ 37719 h 56642"/>
              <a:gd name="connsiteX6" fmla="*/ 557403 w 561594"/>
              <a:gd name="connsiteY6" fmla="*/ 32893 h 56642"/>
              <a:gd name="connsiteX7" fmla="*/ 561594 w 561594"/>
              <a:gd name="connsiteY7" fmla="*/ 1651 h 5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1594" h="56642">
                <a:moveTo>
                  <a:pt x="12700" y="1651"/>
                </a:moveTo>
                <a:cubicBezTo>
                  <a:pt x="8408" y="1731"/>
                  <a:pt x="4128" y="1175"/>
                  <a:pt x="0" y="0"/>
                </a:cubicBezTo>
                <a:cubicBezTo>
                  <a:pt x="892" y="12332"/>
                  <a:pt x="2589" y="24592"/>
                  <a:pt x="5080" y="36703"/>
                </a:cubicBezTo>
                <a:cubicBezTo>
                  <a:pt x="7090" y="37359"/>
                  <a:pt x="9189" y="37702"/>
                  <a:pt x="11303" y="37719"/>
                </a:cubicBezTo>
                <a:cubicBezTo>
                  <a:pt x="103124" y="61214"/>
                  <a:pt x="191516" y="66167"/>
                  <a:pt x="265303" y="33274"/>
                </a:cubicBezTo>
                <a:cubicBezTo>
                  <a:pt x="350774" y="-4826"/>
                  <a:pt x="437007" y="42291"/>
                  <a:pt x="544703" y="37719"/>
                </a:cubicBezTo>
                <a:cubicBezTo>
                  <a:pt x="549388" y="37738"/>
                  <a:pt x="553913" y="36018"/>
                  <a:pt x="557403" y="32893"/>
                </a:cubicBezTo>
                <a:cubicBezTo>
                  <a:pt x="559402" y="22569"/>
                  <a:pt x="560802" y="12137"/>
                  <a:pt x="561594" y="1651"/>
                </a:cubicBezTo>
                <a:close/>
              </a:path>
            </a:pathLst>
          </a:custGeom>
          <a:solidFill>
            <a:srgbClr val="E39555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E6F40215-EC36-4C85-93F2-0BFA87391F37}"/>
              </a:ext>
            </a:extLst>
          </p:cNvPr>
          <p:cNvSpPr/>
          <p:nvPr/>
        </p:nvSpPr>
        <p:spPr>
          <a:xfrm>
            <a:off x="4863996" y="1650566"/>
            <a:ext cx="685913" cy="122734"/>
          </a:xfrm>
          <a:custGeom>
            <a:avLst/>
            <a:gdLst>
              <a:gd name="connsiteX0" fmla="*/ 685904 w 685913"/>
              <a:gd name="connsiteY0" fmla="*/ 41454 h 122734"/>
              <a:gd name="connsiteX1" fmla="*/ 652630 w 685913"/>
              <a:gd name="connsiteY1" fmla="*/ 5513 h 122734"/>
              <a:gd name="connsiteX2" fmla="*/ 402948 w 685913"/>
              <a:gd name="connsiteY2" fmla="*/ 1831 h 122734"/>
              <a:gd name="connsiteX3" fmla="*/ 401932 w 685913"/>
              <a:gd name="connsiteY3" fmla="*/ 1831 h 122734"/>
              <a:gd name="connsiteX4" fmla="*/ 343004 w 685913"/>
              <a:gd name="connsiteY4" fmla="*/ 2847 h 122734"/>
              <a:gd name="connsiteX5" fmla="*/ 284202 w 685913"/>
              <a:gd name="connsiteY5" fmla="*/ 1831 h 122734"/>
              <a:gd name="connsiteX6" fmla="*/ 283060 w 685913"/>
              <a:gd name="connsiteY6" fmla="*/ 1831 h 122734"/>
              <a:gd name="connsiteX7" fmla="*/ 33377 w 685913"/>
              <a:gd name="connsiteY7" fmla="*/ 5513 h 122734"/>
              <a:gd name="connsiteX8" fmla="*/ 104 w 685913"/>
              <a:gd name="connsiteY8" fmla="*/ 41454 h 122734"/>
              <a:gd name="connsiteX9" fmla="*/ 28551 w 685913"/>
              <a:gd name="connsiteY9" fmla="*/ 85524 h 122734"/>
              <a:gd name="connsiteX10" fmla="*/ 29821 w 685913"/>
              <a:gd name="connsiteY10" fmla="*/ 85524 h 122734"/>
              <a:gd name="connsiteX11" fmla="*/ 31219 w 685913"/>
              <a:gd name="connsiteY11" fmla="*/ 85524 h 122734"/>
              <a:gd name="connsiteX12" fmla="*/ 43919 w 685913"/>
              <a:gd name="connsiteY12" fmla="*/ 108638 h 122734"/>
              <a:gd name="connsiteX13" fmla="*/ 77447 w 685913"/>
              <a:gd name="connsiteY13" fmla="*/ 122735 h 122734"/>
              <a:gd name="connsiteX14" fmla="*/ 633452 w 685913"/>
              <a:gd name="connsiteY14" fmla="*/ 122735 h 122734"/>
              <a:gd name="connsiteX15" fmla="*/ 681712 w 685913"/>
              <a:gd name="connsiteY15" fmla="*/ 73586 h 122734"/>
              <a:gd name="connsiteX16" fmla="*/ 681713 w 685913"/>
              <a:gd name="connsiteY16" fmla="*/ 60885 h 122734"/>
              <a:gd name="connsiteX17" fmla="*/ 685904 w 685913"/>
              <a:gd name="connsiteY17" fmla="*/ 41454 h 122734"/>
              <a:gd name="connsiteX18" fmla="*/ 654281 w 685913"/>
              <a:gd name="connsiteY18" fmla="*/ 74221 h 122734"/>
              <a:gd name="connsiteX19" fmla="*/ 633707 w 685913"/>
              <a:gd name="connsiteY19" fmla="*/ 95938 h 122734"/>
              <a:gd name="connsiteX20" fmla="*/ 77700 w 685913"/>
              <a:gd name="connsiteY20" fmla="*/ 95938 h 122734"/>
              <a:gd name="connsiteX21" fmla="*/ 57506 w 685913"/>
              <a:gd name="connsiteY21" fmla="*/ 74248 h 122734"/>
              <a:gd name="connsiteX22" fmla="*/ 57507 w 685913"/>
              <a:gd name="connsiteY22" fmla="*/ 74221 h 122734"/>
              <a:gd name="connsiteX23" fmla="*/ 57507 w 685913"/>
              <a:gd name="connsiteY23" fmla="*/ 61521 h 122734"/>
              <a:gd name="connsiteX24" fmla="*/ 121007 w 685913"/>
              <a:gd name="connsiteY24" fmla="*/ 56441 h 122734"/>
              <a:gd name="connsiteX25" fmla="*/ 184507 w 685913"/>
              <a:gd name="connsiteY25" fmla="*/ 56441 h 122734"/>
              <a:gd name="connsiteX26" fmla="*/ 327256 w 685913"/>
              <a:gd name="connsiteY26" fmla="*/ 39676 h 122734"/>
              <a:gd name="connsiteX27" fmla="*/ 339956 w 685913"/>
              <a:gd name="connsiteY27" fmla="*/ 35359 h 122734"/>
              <a:gd name="connsiteX28" fmla="*/ 344782 w 685913"/>
              <a:gd name="connsiteY28" fmla="*/ 35359 h 122734"/>
              <a:gd name="connsiteX29" fmla="*/ 357482 w 685913"/>
              <a:gd name="connsiteY29" fmla="*/ 39676 h 122734"/>
              <a:gd name="connsiteX30" fmla="*/ 500357 w 685913"/>
              <a:gd name="connsiteY30" fmla="*/ 56441 h 122734"/>
              <a:gd name="connsiteX31" fmla="*/ 563857 w 685913"/>
              <a:gd name="connsiteY31" fmla="*/ 56441 h 122734"/>
              <a:gd name="connsiteX32" fmla="*/ 647423 w 685913"/>
              <a:gd name="connsiteY32" fmla="*/ 59362 h 122734"/>
              <a:gd name="connsiteX33" fmla="*/ 653645 w 685913"/>
              <a:gd name="connsiteY33" fmla="*/ 54916 h 12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85913" h="122734">
                <a:moveTo>
                  <a:pt x="685904" y="41454"/>
                </a:moveTo>
                <a:cubicBezTo>
                  <a:pt x="684567" y="23173"/>
                  <a:pt x="670753" y="8253"/>
                  <a:pt x="652630" y="5513"/>
                </a:cubicBezTo>
                <a:cubicBezTo>
                  <a:pt x="612879" y="-1852"/>
                  <a:pt x="529313" y="-456"/>
                  <a:pt x="402948" y="1831"/>
                </a:cubicBezTo>
                <a:lnTo>
                  <a:pt x="401932" y="1831"/>
                </a:lnTo>
                <a:lnTo>
                  <a:pt x="343004" y="2847"/>
                </a:lnTo>
                <a:lnTo>
                  <a:pt x="284202" y="1831"/>
                </a:lnTo>
                <a:lnTo>
                  <a:pt x="283060" y="1831"/>
                </a:lnTo>
                <a:cubicBezTo>
                  <a:pt x="156694" y="-456"/>
                  <a:pt x="73129" y="-1852"/>
                  <a:pt x="33377" y="5513"/>
                </a:cubicBezTo>
                <a:cubicBezTo>
                  <a:pt x="15253" y="8253"/>
                  <a:pt x="1440" y="23173"/>
                  <a:pt x="104" y="41454"/>
                </a:cubicBezTo>
                <a:cubicBezTo>
                  <a:pt x="-1225" y="60825"/>
                  <a:pt x="10352" y="78759"/>
                  <a:pt x="28551" y="85524"/>
                </a:cubicBezTo>
                <a:lnTo>
                  <a:pt x="29821" y="85524"/>
                </a:lnTo>
                <a:lnTo>
                  <a:pt x="31219" y="85524"/>
                </a:lnTo>
                <a:cubicBezTo>
                  <a:pt x="33303" y="94227"/>
                  <a:pt x="37690" y="102211"/>
                  <a:pt x="43919" y="108638"/>
                </a:cubicBezTo>
                <a:cubicBezTo>
                  <a:pt x="52758" y="117635"/>
                  <a:pt x="64834" y="122712"/>
                  <a:pt x="77447" y="122735"/>
                </a:cubicBezTo>
                <a:lnTo>
                  <a:pt x="633452" y="122735"/>
                </a:lnTo>
                <a:cubicBezTo>
                  <a:pt x="660278" y="122318"/>
                  <a:pt x="681785" y="100414"/>
                  <a:pt x="681712" y="73586"/>
                </a:cubicBezTo>
                <a:lnTo>
                  <a:pt x="681713" y="60885"/>
                </a:lnTo>
                <a:cubicBezTo>
                  <a:pt x="684615" y="54827"/>
                  <a:pt x="686051" y="48171"/>
                  <a:pt x="685904" y="41454"/>
                </a:cubicBezTo>
                <a:close/>
                <a:moveTo>
                  <a:pt x="654281" y="74221"/>
                </a:moveTo>
                <a:cubicBezTo>
                  <a:pt x="654428" y="85834"/>
                  <a:pt x="645311" y="95457"/>
                  <a:pt x="633707" y="95938"/>
                </a:cubicBezTo>
                <a:lnTo>
                  <a:pt x="77700" y="95938"/>
                </a:lnTo>
                <a:cubicBezTo>
                  <a:pt x="66135" y="95525"/>
                  <a:pt x="57093" y="85814"/>
                  <a:pt x="57506" y="74248"/>
                </a:cubicBezTo>
                <a:cubicBezTo>
                  <a:pt x="57507" y="74239"/>
                  <a:pt x="57507" y="74230"/>
                  <a:pt x="57507" y="74221"/>
                </a:cubicBezTo>
                <a:lnTo>
                  <a:pt x="57507" y="61521"/>
                </a:lnTo>
                <a:cubicBezTo>
                  <a:pt x="84432" y="57838"/>
                  <a:pt x="84050" y="24691"/>
                  <a:pt x="121007" y="56441"/>
                </a:cubicBezTo>
                <a:cubicBezTo>
                  <a:pt x="139566" y="71300"/>
                  <a:pt x="165948" y="71300"/>
                  <a:pt x="184507" y="56441"/>
                </a:cubicBezTo>
                <a:cubicBezTo>
                  <a:pt x="239625" y="5641"/>
                  <a:pt x="222607" y="115623"/>
                  <a:pt x="327256" y="39676"/>
                </a:cubicBezTo>
                <a:cubicBezTo>
                  <a:pt x="331059" y="37194"/>
                  <a:pt x="335427" y="35709"/>
                  <a:pt x="339956" y="35359"/>
                </a:cubicBezTo>
                <a:lnTo>
                  <a:pt x="344782" y="35359"/>
                </a:lnTo>
                <a:cubicBezTo>
                  <a:pt x="349311" y="35709"/>
                  <a:pt x="353678" y="37194"/>
                  <a:pt x="357482" y="39676"/>
                </a:cubicBezTo>
                <a:cubicBezTo>
                  <a:pt x="462130" y="115876"/>
                  <a:pt x="445112" y="6148"/>
                  <a:pt x="500357" y="56441"/>
                </a:cubicBezTo>
                <a:cubicBezTo>
                  <a:pt x="518916" y="71300"/>
                  <a:pt x="545298" y="71300"/>
                  <a:pt x="563857" y="56441"/>
                </a:cubicBezTo>
                <a:cubicBezTo>
                  <a:pt x="608433" y="18341"/>
                  <a:pt x="598908" y="73713"/>
                  <a:pt x="647423" y="59362"/>
                </a:cubicBezTo>
                <a:cubicBezTo>
                  <a:pt x="649858" y="58464"/>
                  <a:pt x="652007" y="56929"/>
                  <a:pt x="653645" y="54916"/>
                </a:cubicBezTo>
                <a:close/>
              </a:path>
            </a:pathLst>
          </a:custGeom>
          <a:solidFill>
            <a:srgbClr val="642E1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FD6CCBFC-5AB7-4162-AF6B-CD1EECE403FB}"/>
              </a:ext>
            </a:extLst>
          </p:cNvPr>
          <p:cNvSpPr/>
          <p:nvPr/>
        </p:nvSpPr>
        <p:spPr>
          <a:xfrm>
            <a:off x="4921870" y="1685925"/>
            <a:ext cx="596789" cy="60579"/>
          </a:xfrm>
          <a:custGeom>
            <a:avLst/>
            <a:gdLst>
              <a:gd name="connsiteX0" fmla="*/ 589930 w 596789"/>
              <a:gd name="connsiteY0" fmla="*/ 24003 h 60579"/>
              <a:gd name="connsiteX1" fmla="*/ 506364 w 596789"/>
              <a:gd name="connsiteY1" fmla="*/ 21082 h 60579"/>
              <a:gd name="connsiteX2" fmla="*/ 442864 w 596789"/>
              <a:gd name="connsiteY2" fmla="*/ 21082 h 60579"/>
              <a:gd name="connsiteX3" fmla="*/ 299989 w 596789"/>
              <a:gd name="connsiteY3" fmla="*/ 4318 h 60579"/>
              <a:gd name="connsiteX4" fmla="*/ 287289 w 596789"/>
              <a:gd name="connsiteY4" fmla="*/ 0 h 60579"/>
              <a:gd name="connsiteX5" fmla="*/ 282463 w 596789"/>
              <a:gd name="connsiteY5" fmla="*/ 0 h 60579"/>
              <a:gd name="connsiteX6" fmla="*/ 269763 w 596789"/>
              <a:gd name="connsiteY6" fmla="*/ 4318 h 60579"/>
              <a:gd name="connsiteX7" fmla="*/ 127015 w 596789"/>
              <a:gd name="connsiteY7" fmla="*/ 21082 h 60579"/>
              <a:gd name="connsiteX8" fmla="*/ 63515 w 596789"/>
              <a:gd name="connsiteY8" fmla="*/ 21082 h 60579"/>
              <a:gd name="connsiteX9" fmla="*/ 15 w 596789"/>
              <a:gd name="connsiteY9" fmla="*/ 26162 h 60579"/>
              <a:gd name="connsiteX10" fmla="*/ 15 w 596789"/>
              <a:gd name="connsiteY10" fmla="*/ 38862 h 60579"/>
              <a:gd name="connsiteX11" fmla="*/ 20180 w 596789"/>
              <a:gd name="connsiteY11" fmla="*/ 60578 h 60579"/>
              <a:gd name="connsiteX12" fmla="*/ 20208 w 596789"/>
              <a:gd name="connsiteY12" fmla="*/ 60579 h 60579"/>
              <a:gd name="connsiteX13" fmla="*/ 576214 w 596789"/>
              <a:gd name="connsiteY13" fmla="*/ 60579 h 60579"/>
              <a:gd name="connsiteX14" fmla="*/ 596788 w 596789"/>
              <a:gd name="connsiteY14" fmla="*/ 38862 h 60579"/>
              <a:gd name="connsiteX15" fmla="*/ 596788 w 596789"/>
              <a:gd name="connsiteY15" fmla="*/ 19558 h 60579"/>
              <a:gd name="connsiteX16" fmla="*/ 589930 w 596789"/>
              <a:gd name="connsiteY16" fmla="*/ 24003 h 60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96789" h="60579">
                <a:moveTo>
                  <a:pt x="589930" y="24003"/>
                </a:moveTo>
                <a:cubicBezTo>
                  <a:pt x="541416" y="38354"/>
                  <a:pt x="550941" y="-17018"/>
                  <a:pt x="506364" y="21082"/>
                </a:cubicBezTo>
                <a:cubicBezTo>
                  <a:pt x="487805" y="35941"/>
                  <a:pt x="461423" y="35941"/>
                  <a:pt x="442864" y="21082"/>
                </a:cubicBezTo>
                <a:cubicBezTo>
                  <a:pt x="387619" y="-29718"/>
                  <a:pt x="404764" y="80264"/>
                  <a:pt x="299989" y="4318"/>
                </a:cubicBezTo>
                <a:cubicBezTo>
                  <a:pt x="296185" y="1835"/>
                  <a:pt x="291818" y="350"/>
                  <a:pt x="287289" y="0"/>
                </a:cubicBezTo>
                <a:lnTo>
                  <a:pt x="282463" y="0"/>
                </a:lnTo>
                <a:cubicBezTo>
                  <a:pt x="277934" y="350"/>
                  <a:pt x="273567" y="1835"/>
                  <a:pt x="269763" y="4318"/>
                </a:cubicBezTo>
                <a:cubicBezTo>
                  <a:pt x="165242" y="80518"/>
                  <a:pt x="182133" y="-29210"/>
                  <a:pt x="127015" y="21082"/>
                </a:cubicBezTo>
                <a:cubicBezTo>
                  <a:pt x="108456" y="35941"/>
                  <a:pt x="82074" y="35941"/>
                  <a:pt x="63515" y="21082"/>
                </a:cubicBezTo>
                <a:cubicBezTo>
                  <a:pt x="26431" y="-10668"/>
                  <a:pt x="26812" y="22479"/>
                  <a:pt x="15" y="26162"/>
                </a:cubicBezTo>
                <a:lnTo>
                  <a:pt x="15" y="38862"/>
                </a:lnTo>
                <a:cubicBezTo>
                  <a:pt x="-414" y="50427"/>
                  <a:pt x="8615" y="60150"/>
                  <a:pt x="20180" y="60578"/>
                </a:cubicBezTo>
                <a:cubicBezTo>
                  <a:pt x="20189" y="60578"/>
                  <a:pt x="20199" y="60578"/>
                  <a:pt x="20208" y="60579"/>
                </a:cubicBezTo>
                <a:lnTo>
                  <a:pt x="576214" y="60579"/>
                </a:lnTo>
                <a:cubicBezTo>
                  <a:pt x="587818" y="60099"/>
                  <a:pt x="596935" y="50475"/>
                  <a:pt x="596788" y="38862"/>
                </a:cubicBezTo>
                <a:lnTo>
                  <a:pt x="596788" y="19558"/>
                </a:lnTo>
                <a:cubicBezTo>
                  <a:pt x="594976" y="21667"/>
                  <a:pt x="592596" y="23211"/>
                  <a:pt x="589930" y="24003"/>
                </a:cubicBezTo>
                <a:close/>
              </a:path>
            </a:pathLst>
          </a:custGeom>
          <a:solidFill>
            <a:srgbClr val="CF623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3A415C27-C46F-41FF-8470-559A9036FC38}"/>
              </a:ext>
            </a:extLst>
          </p:cNvPr>
          <p:cNvSpPr/>
          <p:nvPr/>
        </p:nvSpPr>
        <p:spPr>
          <a:xfrm>
            <a:off x="4891433" y="1678282"/>
            <a:ext cx="630988" cy="39869"/>
          </a:xfrm>
          <a:custGeom>
            <a:avLst/>
            <a:gdLst>
              <a:gd name="connsiteX0" fmla="*/ 620367 w 630988"/>
              <a:gd name="connsiteY0" fmla="*/ 5103 h 39869"/>
              <a:gd name="connsiteX1" fmla="*/ 315567 w 630988"/>
              <a:gd name="connsiteY1" fmla="*/ 2817 h 39869"/>
              <a:gd name="connsiteX2" fmla="*/ 10767 w 630988"/>
              <a:gd name="connsiteY2" fmla="*/ 5103 h 39869"/>
              <a:gd name="connsiteX3" fmla="*/ 10132 w 630988"/>
              <a:gd name="connsiteY3" fmla="*/ 31646 h 39869"/>
              <a:gd name="connsiteX4" fmla="*/ 93698 w 630988"/>
              <a:gd name="connsiteY4" fmla="*/ 28725 h 39869"/>
              <a:gd name="connsiteX5" fmla="*/ 157198 w 630988"/>
              <a:gd name="connsiteY5" fmla="*/ 28725 h 39869"/>
              <a:gd name="connsiteX6" fmla="*/ 299946 w 630988"/>
              <a:gd name="connsiteY6" fmla="*/ 11961 h 39869"/>
              <a:gd name="connsiteX7" fmla="*/ 312646 w 630988"/>
              <a:gd name="connsiteY7" fmla="*/ 7643 h 39869"/>
              <a:gd name="connsiteX8" fmla="*/ 317472 w 630988"/>
              <a:gd name="connsiteY8" fmla="*/ 7643 h 39869"/>
              <a:gd name="connsiteX9" fmla="*/ 330172 w 630988"/>
              <a:gd name="connsiteY9" fmla="*/ 11961 h 39869"/>
              <a:gd name="connsiteX10" fmla="*/ 473047 w 630988"/>
              <a:gd name="connsiteY10" fmla="*/ 28725 h 39869"/>
              <a:gd name="connsiteX11" fmla="*/ 536547 w 630988"/>
              <a:gd name="connsiteY11" fmla="*/ 28725 h 39869"/>
              <a:gd name="connsiteX12" fmla="*/ 620113 w 630988"/>
              <a:gd name="connsiteY12" fmla="*/ 31646 h 39869"/>
              <a:gd name="connsiteX13" fmla="*/ 620367 w 630988"/>
              <a:gd name="connsiteY13" fmla="*/ 5103 h 39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30988" h="39869">
                <a:moveTo>
                  <a:pt x="620367" y="5103"/>
                </a:moveTo>
                <a:cubicBezTo>
                  <a:pt x="577568" y="-2898"/>
                  <a:pt x="475714" y="277"/>
                  <a:pt x="315567" y="2817"/>
                </a:cubicBezTo>
                <a:cubicBezTo>
                  <a:pt x="155547" y="277"/>
                  <a:pt x="53693" y="-2898"/>
                  <a:pt x="10767" y="5103"/>
                </a:cubicBezTo>
                <a:cubicBezTo>
                  <a:pt x="-4981" y="8024"/>
                  <a:pt x="-1933" y="27582"/>
                  <a:pt x="10132" y="31646"/>
                </a:cubicBezTo>
                <a:cubicBezTo>
                  <a:pt x="58646" y="45997"/>
                  <a:pt x="49121" y="-9375"/>
                  <a:pt x="93698" y="28725"/>
                </a:cubicBezTo>
                <a:cubicBezTo>
                  <a:pt x="112257" y="43584"/>
                  <a:pt x="138639" y="43584"/>
                  <a:pt x="157198" y="28725"/>
                </a:cubicBezTo>
                <a:cubicBezTo>
                  <a:pt x="212316" y="-22075"/>
                  <a:pt x="195298" y="87907"/>
                  <a:pt x="299946" y="11961"/>
                </a:cubicBezTo>
                <a:cubicBezTo>
                  <a:pt x="303749" y="9478"/>
                  <a:pt x="308117" y="7993"/>
                  <a:pt x="312646" y="7643"/>
                </a:cubicBezTo>
                <a:lnTo>
                  <a:pt x="317472" y="7643"/>
                </a:lnTo>
                <a:cubicBezTo>
                  <a:pt x="322001" y="7993"/>
                  <a:pt x="326368" y="9478"/>
                  <a:pt x="330172" y="11961"/>
                </a:cubicBezTo>
                <a:cubicBezTo>
                  <a:pt x="434820" y="88161"/>
                  <a:pt x="417802" y="-21567"/>
                  <a:pt x="473047" y="28725"/>
                </a:cubicBezTo>
                <a:cubicBezTo>
                  <a:pt x="491606" y="43584"/>
                  <a:pt x="517988" y="43584"/>
                  <a:pt x="536547" y="28725"/>
                </a:cubicBezTo>
                <a:cubicBezTo>
                  <a:pt x="581124" y="-9375"/>
                  <a:pt x="571599" y="45997"/>
                  <a:pt x="620113" y="31646"/>
                </a:cubicBezTo>
                <a:cubicBezTo>
                  <a:pt x="633067" y="27582"/>
                  <a:pt x="635988" y="8024"/>
                  <a:pt x="620367" y="5103"/>
                </a:cubicBezTo>
                <a:close/>
              </a:path>
            </a:pathLst>
          </a:custGeom>
          <a:solidFill>
            <a:srgbClr val="7FD13C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140A21BA-88BF-470A-9E1F-260D9FB32BEA}"/>
              </a:ext>
            </a:extLst>
          </p:cNvPr>
          <p:cNvSpPr/>
          <p:nvPr/>
        </p:nvSpPr>
        <p:spPr>
          <a:xfrm>
            <a:off x="4925821" y="1683257"/>
            <a:ext cx="596138" cy="38830"/>
          </a:xfrm>
          <a:custGeom>
            <a:avLst/>
            <a:gdLst>
              <a:gd name="connsiteX0" fmla="*/ 56388 w 596138"/>
              <a:gd name="connsiteY0" fmla="*/ 21209 h 38830"/>
              <a:gd name="connsiteX1" fmla="*/ 56388 w 596138"/>
              <a:gd name="connsiteY1" fmla="*/ 21209 h 38830"/>
              <a:gd name="connsiteX2" fmla="*/ 52578 w 596138"/>
              <a:gd name="connsiteY2" fmla="*/ 18542 h 38830"/>
              <a:gd name="connsiteX3" fmla="*/ 52578 w 596138"/>
              <a:gd name="connsiteY3" fmla="*/ 18542 h 38830"/>
              <a:gd name="connsiteX4" fmla="*/ 49911 w 596138"/>
              <a:gd name="connsiteY4" fmla="*/ 16764 h 38830"/>
              <a:gd name="connsiteX5" fmla="*/ 49911 w 596138"/>
              <a:gd name="connsiteY5" fmla="*/ 16764 h 38830"/>
              <a:gd name="connsiteX6" fmla="*/ 47371 w 596138"/>
              <a:gd name="connsiteY6" fmla="*/ 15240 h 38830"/>
              <a:gd name="connsiteX7" fmla="*/ 47371 w 596138"/>
              <a:gd name="connsiteY7" fmla="*/ 15240 h 38830"/>
              <a:gd name="connsiteX8" fmla="*/ 45085 w 596138"/>
              <a:gd name="connsiteY8" fmla="*/ 13970 h 38830"/>
              <a:gd name="connsiteX9" fmla="*/ 45085 w 596138"/>
              <a:gd name="connsiteY9" fmla="*/ 13970 h 38830"/>
              <a:gd name="connsiteX10" fmla="*/ 42926 w 596138"/>
              <a:gd name="connsiteY10" fmla="*/ 12954 h 38830"/>
              <a:gd name="connsiteX11" fmla="*/ 42926 w 596138"/>
              <a:gd name="connsiteY11" fmla="*/ 12954 h 38830"/>
              <a:gd name="connsiteX12" fmla="*/ 40894 w 596138"/>
              <a:gd name="connsiteY12" fmla="*/ 12192 h 38830"/>
              <a:gd name="connsiteX13" fmla="*/ 40894 w 596138"/>
              <a:gd name="connsiteY13" fmla="*/ 12192 h 38830"/>
              <a:gd name="connsiteX14" fmla="*/ 38989 w 596138"/>
              <a:gd name="connsiteY14" fmla="*/ 12192 h 38830"/>
              <a:gd name="connsiteX15" fmla="*/ 38989 w 596138"/>
              <a:gd name="connsiteY15" fmla="*/ 12192 h 38830"/>
              <a:gd name="connsiteX16" fmla="*/ 37211 w 596138"/>
              <a:gd name="connsiteY16" fmla="*/ 12192 h 38830"/>
              <a:gd name="connsiteX17" fmla="*/ 33274 w 596138"/>
              <a:gd name="connsiteY17" fmla="*/ 12192 h 38830"/>
              <a:gd name="connsiteX18" fmla="*/ 31877 w 596138"/>
              <a:gd name="connsiteY18" fmla="*/ 12192 h 38830"/>
              <a:gd name="connsiteX19" fmla="*/ 31877 w 596138"/>
              <a:gd name="connsiteY19" fmla="*/ 12192 h 38830"/>
              <a:gd name="connsiteX20" fmla="*/ 30480 w 596138"/>
              <a:gd name="connsiteY20" fmla="*/ 12192 h 38830"/>
              <a:gd name="connsiteX21" fmla="*/ 30480 w 596138"/>
              <a:gd name="connsiteY21" fmla="*/ 12192 h 38830"/>
              <a:gd name="connsiteX22" fmla="*/ 29210 w 596138"/>
              <a:gd name="connsiteY22" fmla="*/ 12192 h 38830"/>
              <a:gd name="connsiteX23" fmla="*/ 29210 w 596138"/>
              <a:gd name="connsiteY23" fmla="*/ 12192 h 38830"/>
              <a:gd name="connsiteX24" fmla="*/ 28194 w 596138"/>
              <a:gd name="connsiteY24" fmla="*/ 12192 h 38830"/>
              <a:gd name="connsiteX25" fmla="*/ 28194 w 596138"/>
              <a:gd name="connsiteY25" fmla="*/ 12192 h 38830"/>
              <a:gd name="connsiteX26" fmla="*/ 27178 w 596138"/>
              <a:gd name="connsiteY26" fmla="*/ 12192 h 38830"/>
              <a:gd name="connsiteX27" fmla="*/ 27178 w 596138"/>
              <a:gd name="connsiteY27" fmla="*/ 12192 h 38830"/>
              <a:gd name="connsiteX28" fmla="*/ 26162 w 596138"/>
              <a:gd name="connsiteY28" fmla="*/ 12954 h 38830"/>
              <a:gd name="connsiteX29" fmla="*/ 25527 w 596138"/>
              <a:gd name="connsiteY29" fmla="*/ 12954 h 38830"/>
              <a:gd name="connsiteX30" fmla="*/ 25527 w 596138"/>
              <a:gd name="connsiteY30" fmla="*/ 12954 h 38830"/>
              <a:gd name="connsiteX31" fmla="*/ 24130 w 596138"/>
              <a:gd name="connsiteY31" fmla="*/ 13970 h 38830"/>
              <a:gd name="connsiteX32" fmla="*/ 24130 w 596138"/>
              <a:gd name="connsiteY32" fmla="*/ 13970 h 38830"/>
              <a:gd name="connsiteX33" fmla="*/ 0 w 596138"/>
              <a:gd name="connsiteY33" fmla="*/ 26670 h 38830"/>
              <a:gd name="connsiteX34" fmla="*/ 0 w 596138"/>
              <a:gd name="connsiteY34" fmla="*/ 33020 h 38830"/>
              <a:gd name="connsiteX35" fmla="*/ 66802 w 596138"/>
              <a:gd name="connsiteY35" fmla="*/ 27686 h 38830"/>
              <a:gd name="connsiteX36" fmla="*/ 130302 w 596138"/>
              <a:gd name="connsiteY36" fmla="*/ 27686 h 38830"/>
              <a:gd name="connsiteX37" fmla="*/ 273050 w 596138"/>
              <a:gd name="connsiteY37" fmla="*/ 10922 h 38830"/>
              <a:gd name="connsiteX38" fmla="*/ 285750 w 596138"/>
              <a:gd name="connsiteY38" fmla="*/ 6604 h 38830"/>
              <a:gd name="connsiteX39" fmla="*/ 290703 w 596138"/>
              <a:gd name="connsiteY39" fmla="*/ 6604 h 38830"/>
              <a:gd name="connsiteX40" fmla="*/ 303403 w 596138"/>
              <a:gd name="connsiteY40" fmla="*/ 10922 h 38830"/>
              <a:gd name="connsiteX41" fmla="*/ 446151 w 596138"/>
              <a:gd name="connsiteY41" fmla="*/ 27686 h 38830"/>
              <a:gd name="connsiteX42" fmla="*/ 509651 w 596138"/>
              <a:gd name="connsiteY42" fmla="*/ 27686 h 38830"/>
              <a:gd name="connsiteX43" fmla="*/ 593217 w 596138"/>
              <a:gd name="connsiteY43" fmla="*/ 30607 h 38830"/>
              <a:gd name="connsiteX44" fmla="*/ 596138 w 596138"/>
              <a:gd name="connsiteY44" fmla="*/ 29210 h 38830"/>
              <a:gd name="connsiteX45" fmla="*/ 596138 w 596138"/>
              <a:gd name="connsiteY45" fmla="*/ 20066 h 38830"/>
              <a:gd name="connsiteX46" fmla="*/ 596138 w 596138"/>
              <a:gd name="connsiteY46" fmla="*/ 20066 h 38830"/>
              <a:gd name="connsiteX47" fmla="*/ 594995 w 596138"/>
              <a:gd name="connsiteY47" fmla="*/ 21209 h 38830"/>
              <a:gd name="connsiteX48" fmla="*/ 594995 w 596138"/>
              <a:gd name="connsiteY48" fmla="*/ 21209 h 38830"/>
              <a:gd name="connsiteX49" fmla="*/ 593598 w 596138"/>
              <a:gd name="connsiteY49" fmla="*/ 22352 h 38830"/>
              <a:gd name="connsiteX50" fmla="*/ 593598 w 596138"/>
              <a:gd name="connsiteY50" fmla="*/ 22352 h 38830"/>
              <a:gd name="connsiteX51" fmla="*/ 592201 w 596138"/>
              <a:gd name="connsiteY51" fmla="*/ 23241 h 38830"/>
              <a:gd name="connsiteX52" fmla="*/ 592201 w 596138"/>
              <a:gd name="connsiteY52" fmla="*/ 23241 h 38830"/>
              <a:gd name="connsiteX53" fmla="*/ 590677 w 596138"/>
              <a:gd name="connsiteY53" fmla="*/ 24003 h 38830"/>
              <a:gd name="connsiteX54" fmla="*/ 507111 w 596138"/>
              <a:gd name="connsiteY54" fmla="*/ 21082 h 38830"/>
              <a:gd name="connsiteX55" fmla="*/ 443611 w 596138"/>
              <a:gd name="connsiteY55" fmla="*/ 21082 h 38830"/>
              <a:gd name="connsiteX56" fmla="*/ 300736 w 596138"/>
              <a:gd name="connsiteY56" fmla="*/ 4318 h 38830"/>
              <a:gd name="connsiteX57" fmla="*/ 288036 w 596138"/>
              <a:gd name="connsiteY57" fmla="*/ 0 h 38830"/>
              <a:gd name="connsiteX58" fmla="*/ 283210 w 596138"/>
              <a:gd name="connsiteY58" fmla="*/ 0 h 38830"/>
              <a:gd name="connsiteX59" fmla="*/ 270510 w 596138"/>
              <a:gd name="connsiteY59" fmla="*/ 4318 h 38830"/>
              <a:gd name="connsiteX60" fmla="*/ 127762 w 596138"/>
              <a:gd name="connsiteY60" fmla="*/ 21082 h 38830"/>
              <a:gd name="connsiteX61" fmla="*/ 64262 w 596138"/>
              <a:gd name="connsiteY61" fmla="*/ 21082 h 38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96138" h="38830">
                <a:moveTo>
                  <a:pt x="56388" y="21209"/>
                </a:moveTo>
                <a:lnTo>
                  <a:pt x="56388" y="21209"/>
                </a:lnTo>
                <a:lnTo>
                  <a:pt x="52578" y="18542"/>
                </a:lnTo>
                <a:lnTo>
                  <a:pt x="52578" y="18542"/>
                </a:lnTo>
                <a:lnTo>
                  <a:pt x="49911" y="16764"/>
                </a:lnTo>
                <a:lnTo>
                  <a:pt x="49911" y="16764"/>
                </a:lnTo>
                <a:lnTo>
                  <a:pt x="47371" y="15240"/>
                </a:lnTo>
                <a:lnTo>
                  <a:pt x="47371" y="15240"/>
                </a:lnTo>
                <a:lnTo>
                  <a:pt x="45085" y="13970"/>
                </a:lnTo>
                <a:lnTo>
                  <a:pt x="45085" y="13970"/>
                </a:lnTo>
                <a:lnTo>
                  <a:pt x="42926" y="12954"/>
                </a:lnTo>
                <a:lnTo>
                  <a:pt x="42926" y="12954"/>
                </a:lnTo>
                <a:lnTo>
                  <a:pt x="40894" y="12192"/>
                </a:lnTo>
                <a:lnTo>
                  <a:pt x="40894" y="12192"/>
                </a:lnTo>
                <a:lnTo>
                  <a:pt x="38989" y="12192"/>
                </a:lnTo>
                <a:lnTo>
                  <a:pt x="38989" y="12192"/>
                </a:lnTo>
                <a:lnTo>
                  <a:pt x="37211" y="12192"/>
                </a:lnTo>
                <a:lnTo>
                  <a:pt x="33274" y="12192"/>
                </a:lnTo>
                <a:lnTo>
                  <a:pt x="31877" y="12192"/>
                </a:lnTo>
                <a:lnTo>
                  <a:pt x="31877" y="12192"/>
                </a:lnTo>
                <a:lnTo>
                  <a:pt x="30480" y="12192"/>
                </a:lnTo>
                <a:lnTo>
                  <a:pt x="30480" y="12192"/>
                </a:lnTo>
                <a:lnTo>
                  <a:pt x="29210" y="12192"/>
                </a:lnTo>
                <a:lnTo>
                  <a:pt x="29210" y="12192"/>
                </a:lnTo>
                <a:lnTo>
                  <a:pt x="28194" y="12192"/>
                </a:lnTo>
                <a:lnTo>
                  <a:pt x="28194" y="12192"/>
                </a:lnTo>
                <a:lnTo>
                  <a:pt x="27178" y="12192"/>
                </a:lnTo>
                <a:lnTo>
                  <a:pt x="27178" y="12192"/>
                </a:lnTo>
                <a:lnTo>
                  <a:pt x="26162" y="12954"/>
                </a:lnTo>
                <a:lnTo>
                  <a:pt x="25527" y="12954"/>
                </a:lnTo>
                <a:lnTo>
                  <a:pt x="25527" y="12954"/>
                </a:lnTo>
                <a:lnTo>
                  <a:pt x="24130" y="13970"/>
                </a:lnTo>
                <a:lnTo>
                  <a:pt x="24130" y="13970"/>
                </a:lnTo>
                <a:cubicBezTo>
                  <a:pt x="17466" y="20423"/>
                  <a:pt x="9092" y="24831"/>
                  <a:pt x="0" y="26670"/>
                </a:cubicBezTo>
                <a:lnTo>
                  <a:pt x="0" y="33020"/>
                </a:lnTo>
                <a:cubicBezTo>
                  <a:pt x="30099" y="31750"/>
                  <a:pt x="28194" y="-5080"/>
                  <a:pt x="66802" y="27686"/>
                </a:cubicBezTo>
                <a:cubicBezTo>
                  <a:pt x="85361" y="42545"/>
                  <a:pt x="111743" y="42545"/>
                  <a:pt x="130302" y="27686"/>
                </a:cubicBezTo>
                <a:cubicBezTo>
                  <a:pt x="185547" y="-23114"/>
                  <a:pt x="168402" y="86995"/>
                  <a:pt x="273050" y="10922"/>
                </a:cubicBezTo>
                <a:cubicBezTo>
                  <a:pt x="276872" y="8477"/>
                  <a:pt x="281230" y="6996"/>
                  <a:pt x="285750" y="6604"/>
                </a:cubicBezTo>
                <a:lnTo>
                  <a:pt x="290703" y="6604"/>
                </a:lnTo>
                <a:cubicBezTo>
                  <a:pt x="295232" y="6954"/>
                  <a:pt x="299600" y="8439"/>
                  <a:pt x="303403" y="10922"/>
                </a:cubicBezTo>
                <a:cubicBezTo>
                  <a:pt x="407924" y="87122"/>
                  <a:pt x="391033" y="-22606"/>
                  <a:pt x="446151" y="27686"/>
                </a:cubicBezTo>
                <a:cubicBezTo>
                  <a:pt x="464710" y="42545"/>
                  <a:pt x="491092" y="42545"/>
                  <a:pt x="509651" y="27686"/>
                </a:cubicBezTo>
                <a:cubicBezTo>
                  <a:pt x="554228" y="-10414"/>
                  <a:pt x="544703" y="44958"/>
                  <a:pt x="593217" y="30607"/>
                </a:cubicBezTo>
                <a:cubicBezTo>
                  <a:pt x="594247" y="30268"/>
                  <a:pt x="595228" y="29798"/>
                  <a:pt x="596138" y="29210"/>
                </a:cubicBezTo>
                <a:lnTo>
                  <a:pt x="596138" y="20066"/>
                </a:lnTo>
                <a:lnTo>
                  <a:pt x="596138" y="20066"/>
                </a:lnTo>
                <a:lnTo>
                  <a:pt x="594995" y="21209"/>
                </a:lnTo>
                <a:lnTo>
                  <a:pt x="594995" y="21209"/>
                </a:lnTo>
                <a:lnTo>
                  <a:pt x="593598" y="22352"/>
                </a:lnTo>
                <a:lnTo>
                  <a:pt x="593598" y="22352"/>
                </a:lnTo>
                <a:cubicBezTo>
                  <a:pt x="593183" y="22721"/>
                  <a:pt x="592712" y="23021"/>
                  <a:pt x="592201" y="23241"/>
                </a:cubicBezTo>
                <a:lnTo>
                  <a:pt x="592201" y="23241"/>
                </a:lnTo>
                <a:lnTo>
                  <a:pt x="590677" y="24003"/>
                </a:lnTo>
                <a:cubicBezTo>
                  <a:pt x="542163" y="38354"/>
                  <a:pt x="551688" y="-17018"/>
                  <a:pt x="507111" y="21082"/>
                </a:cubicBezTo>
                <a:cubicBezTo>
                  <a:pt x="488552" y="35941"/>
                  <a:pt x="462170" y="35941"/>
                  <a:pt x="443611" y="21082"/>
                </a:cubicBezTo>
                <a:cubicBezTo>
                  <a:pt x="388366" y="-29718"/>
                  <a:pt x="405511" y="80264"/>
                  <a:pt x="300736" y="4318"/>
                </a:cubicBezTo>
                <a:cubicBezTo>
                  <a:pt x="296933" y="1835"/>
                  <a:pt x="292565" y="350"/>
                  <a:pt x="288036" y="0"/>
                </a:cubicBezTo>
                <a:lnTo>
                  <a:pt x="283210" y="0"/>
                </a:lnTo>
                <a:cubicBezTo>
                  <a:pt x="278681" y="350"/>
                  <a:pt x="274314" y="1835"/>
                  <a:pt x="270510" y="4318"/>
                </a:cubicBezTo>
                <a:cubicBezTo>
                  <a:pt x="165989" y="80518"/>
                  <a:pt x="182880" y="-29210"/>
                  <a:pt x="127762" y="21082"/>
                </a:cubicBezTo>
                <a:cubicBezTo>
                  <a:pt x="109203" y="35941"/>
                  <a:pt x="82821" y="35941"/>
                  <a:pt x="64262" y="21082"/>
                </a:cubicBezTo>
                <a:close/>
              </a:path>
            </a:pathLst>
          </a:custGeom>
          <a:solidFill>
            <a:srgbClr val="642E1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11302C9E-12D4-43AD-A982-6D14A4CCECFD}"/>
              </a:ext>
            </a:extLst>
          </p:cNvPr>
          <p:cNvSpPr/>
          <p:nvPr/>
        </p:nvSpPr>
        <p:spPr>
          <a:xfrm>
            <a:off x="4856098" y="2021967"/>
            <a:ext cx="66802" cy="55498"/>
          </a:xfrm>
          <a:custGeom>
            <a:avLst/>
            <a:gdLst>
              <a:gd name="connsiteX0" fmla="*/ 33782 w 66802"/>
              <a:gd name="connsiteY0" fmla="*/ 0 h 55498"/>
              <a:gd name="connsiteX1" fmla="*/ 41275 w 66802"/>
              <a:gd name="connsiteY1" fmla="*/ 21209 h 55498"/>
              <a:gd name="connsiteX2" fmla="*/ 66802 w 66802"/>
              <a:gd name="connsiteY2" fmla="*/ 21590 h 55498"/>
              <a:gd name="connsiteX3" fmla="*/ 45847 w 66802"/>
              <a:gd name="connsiteY3" fmla="*/ 34290 h 55498"/>
              <a:gd name="connsiteX4" fmla="*/ 53467 w 66802"/>
              <a:gd name="connsiteY4" fmla="*/ 55499 h 55498"/>
              <a:gd name="connsiteX5" fmla="*/ 33020 w 66802"/>
              <a:gd name="connsiteY5" fmla="*/ 42037 h 55498"/>
              <a:gd name="connsiteX6" fmla="*/ 12065 w 66802"/>
              <a:gd name="connsiteY6" fmla="*/ 54737 h 55498"/>
              <a:gd name="connsiteX7" fmla="*/ 20447 w 66802"/>
              <a:gd name="connsiteY7" fmla="*/ 33782 h 55498"/>
              <a:gd name="connsiteX8" fmla="*/ 0 w 66802"/>
              <a:gd name="connsiteY8" fmla="*/ 20447 h 55498"/>
              <a:gd name="connsiteX9" fmla="*/ 25527 w 66802"/>
              <a:gd name="connsiteY9" fmla="*/ 20955 h 55498"/>
              <a:gd name="connsiteX10" fmla="*/ 33782 w 66802"/>
              <a:gd name="connsiteY10" fmla="*/ 0 h 55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802" h="55498">
                <a:moveTo>
                  <a:pt x="33782" y="0"/>
                </a:moveTo>
                <a:lnTo>
                  <a:pt x="41275" y="21209"/>
                </a:lnTo>
                <a:lnTo>
                  <a:pt x="66802" y="21590"/>
                </a:lnTo>
                <a:lnTo>
                  <a:pt x="45847" y="34290"/>
                </a:lnTo>
                <a:lnTo>
                  <a:pt x="53467" y="55499"/>
                </a:lnTo>
                <a:lnTo>
                  <a:pt x="33020" y="42037"/>
                </a:lnTo>
                <a:lnTo>
                  <a:pt x="12065" y="54737"/>
                </a:lnTo>
                <a:lnTo>
                  <a:pt x="20447" y="33782"/>
                </a:lnTo>
                <a:lnTo>
                  <a:pt x="0" y="20447"/>
                </a:lnTo>
                <a:lnTo>
                  <a:pt x="25527" y="20955"/>
                </a:lnTo>
                <a:lnTo>
                  <a:pt x="33782" y="0"/>
                </a:lnTo>
                <a:close/>
              </a:path>
            </a:pathLst>
          </a:custGeom>
          <a:solidFill>
            <a:srgbClr val="ECC07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DA7CA7F7-699E-45E8-AF42-61B9E544DC84}"/>
              </a:ext>
            </a:extLst>
          </p:cNvPr>
          <p:cNvSpPr/>
          <p:nvPr/>
        </p:nvSpPr>
        <p:spPr>
          <a:xfrm>
            <a:off x="5497067" y="2027301"/>
            <a:ext cx="66802" cy="55625"/>
          </a:xfrm>
          <a:custGeom>
            <a:avLst/>
            <a:gdLst>
              <a:gd name="connsiteX0" fmla="*/ 33782 w 66802"/>
              <a:gd name="connsiteY0" fmla="*/ 0 h 55625"/>
              <a:gd name="connsiteX1" fmla="*/ 41275 w 66802"/>
              <a:gd name="connsiteY1" fmla="*/ 21336 h 55625"/>
              <a:gd name="connsiteX2" fmla="*/ 66802 w 66802"/>
              <a:gd name="connsiteY2" fmla="*/ 21717 h 55625"/>
              <a:gd name="connsiteX3" fmla="*/ 45847 w 66802"/>
              <a:gd name="connsiteY3" fmla="*/ 34417 h 55625"/>
              <a:gd name="connsiteX4" fmla="*/ 53467 w 66802"/>
              <a:gd name="connsiteY4" fmla="*/ 55626 h 55625"/>
              <a:gd name="connsiteX5" fmla="*/ 33020 w 66802"/>
              <a:gd name="connsiteY5" fmla="*/ 42164 h 55625"/>
              <a:gd name="connsiteX6" fmla="*/ 12192 w 66802"/>
              <a:gd name="connsiteY6" fmla="*/ 54864 h 55625"/>
              <a:gd name="connsiteX7" fmla="*/ 20447 w 66802"/>
              <a:gd name="connsiteY7" fmla="*/ 33909 h 55625"/>
              <a:gd name="connsiteX8" fmla="*/ 0 w 66802"/>
              <a:gd name="connsiteY8" fmla="*/ 20447 h 55625"/>
              <a:gd name="connsiteX9" fmla="*/ 25527 w 66802"/>
              <a:gd name="connsiteY9" fmla="*/ 20955 h 55625"/>
              <a:gd name="connsiteX10" fmla="*/ 33782 w 66802"/>
              <a:gd name="connsiteY10" fmla="*/ 0 h 55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802" h="55625">
                <a:moveTo>
                  <a:pt x="33782" y="0"/>
                </a:moveTo>
                <a:lnTo>
                  <a:pt x="41275" y="21336"/>
                </a:lnTo>
                <a:lnTo>
                  <a:pt x="66802" y="21717"/>
                </a:lnTo>
                <a:lnTo>
                  <a:pt x="45847" y="34417"/>
                </a:lnTo>
                <a:lnTo>
                  <a:pt x="53467" y="55626"/>
                </a:lnTo>
                <a:lnTo>
                  <a:pt x="33020" y="42164"/>
                </a:lnTo>
                <a:lnTo>
                  <a:pt x="12192" y="54864"/>
                </a:lnTo>
                <a:lnTo>
                  <a:pt x="20447" y="33909"/>
                </a:lnTo>
                <a:lnTo>
                  <a:pt x="0" y="20447"/>
                </a:lnTo>
                <a:lnTo>
                  <a:pt x="25527" y="20955"/>
                </a:lnTo>
                <a:lnTo>
                  <a:pt x="33782" y="0"/>
                </a:lnTo>
                <a:close/>
              </a:path>
            </a:pathLst>
          </a:custGeom>
          <a:solidFill>
            <a:srgbClr val="ECC07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6B049907-B803-49A6-837A-3A825C4E031B}"/>
              </a:ext>
            </a:extLst>
          </p:cNvPr>
          <p:cNvSpPr/>
          <p:nvPr/>
        </p:nvSpPr>
        <p:spPr>
          <a:xfrm>
            <a:off x="5566790" y="1974341"/>
            <a:ext cx="29210" cy="29210"/>
          </a:xfrm>
          <a:custGeom>
            <a:avLst/>
            <a:gdLst>
              <a:gd name="connsiteX0" fmla="*/ 14478 w 29210"/>
              <a:gd name="connsiteY0" fmla="*/ 1 h 29210"/>
              <a:gd name="connsiteX1" fmla="*/ 29210 w 29210"/>
              <a:gd name="connsiteY1" fmla="*/ 14478 h 29210"/>
              <a:gd name="connsiteX2" fmla="*/ 14732 w 29210"/>
              <a:gd name="connsiteY2" fmla="*/ 29209 h 29210"/>
              <a:gd name="connsiteX3" fmla="*/ 1 w 29210"/>
              <a:gd name="connsiteY3" fmla="*/ 14732 h 29210"/>
              <a:gd name="connsiteX4" fmla="*/ 1 w 29210"/>
              <a:gd name="connsiteY4" fmla="*/ 14605 h 29210"/>
              <a:gd name="connsiteX5" fmla="*/ 14351 w 29210"/>
              <a:gd name="connsiteY5" fmla="*/ 1 h 29210"/>
              <a:gd name="connsiteX6" fmla="*/ 14478 w 29210"/>
              <a:gd name="connsiteY6" fmla="*/ 0 h 29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0" h="29210">
                <a:moveTo>
                  <a:pt x="14478" y="1"/>
                </a:moveTo>
                <a:cubicBezTo>
                  <a:pt x="22544" y="-70"/>
                  <a:pt x="29139" y="6412"/>
                  <a:pt x="29210" y="14478"/>
                </a:cubicBezTo>
                <a:cubicBezTo>
                  <a:pt x="29280" y="22544"/>
                  <a:pt x="22798" y="29139"/>
                  <a:pt x="14732" y="29209"/>
                </a:cubicBezTo>
                <a:cubicBezTo>
                  <a:pt x="6666" y="29280"/>
                  <a:pt x="71" y="22798"/>
                  <a:pt x="1" y="14732"/>
                </a:cubicBezTo>
                <a:cubicBezTo>
                  <a:pt x="1" y="14690"/>
                  <a:pt x="1" y="14648"/>
                  <a:pt x="1" y="14605"/>
                </a:cubicBezTo>
                <a:cubicBezTo>
                  <a:pt x="-70" y="6610"/>
                  <a:pt x="6355" y="71"/>
                  <a:pt x="14351" y="1"/>
                </a:cubicBezTo>
                <a:cubicBezTo>
                  <a:pt x="14393" y="1"/>
                  <a:pt x="14436" y="0"/>
                  <a:pt x="14478" y="0"/>
                </a:cubicBezTo>
              </a:path>
            </a:pathLst>
          </a:custGeom>
          <a:solidFill>
            <a:srgbClr val="ECC07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1C3C4FE1-73F9-49F5-96D6-0EC6A1F182F2}"/>
              </a:ext>
            </a:extLst>
          </p:cNvPr>
          <p:cNvSpPr/>
          <p:nvPr/>
        </p:nvSpPr>
        <p:spPr>
          <a:xfrm>
            <a:off x="4829297" y="1981197"/>
            <a:ext cx="29209" cy="29211"/>
          </a:xfrm>
          <a:custGeom>
            <a:avLst/>
            <a:gdLst>
              <a:gd name="connsiteX0" fmla="*/ 14737 w 29209"/>
              <a:gd name="connsiteY0" fmla="*/ 2 h 29211"/>
              <a:gd name="connsiteX1" fmla="*/ 29209 w 29209"/>
              <a:gd name="connsiteY1" fmla="*/ 14739 h 29211"/>
              <a:gd name="connsiteX2" fmla="*/ 14473 w 29209"/>
              <a:gd name="connsiteY2" fmla="*/ 29211 h 29211"/>
              <a:gd name="connsiteX3" fmla="*/ 1 w 29209"/>
              <a:gd name="connsiteY3" fmla="*/ 14475 h 29211"/>
              <a:gd name="connsiteX4" fmla="*/ 5 w 29209"/>
              <a:gd name="connsiteY4" fmla="*/ 14226 h 29211"/>
              <a:gd name="connsiteX5" fmla="*/ 14732 w 29209"/>
              <a:gd name="connsiteY5" fmla="*/ 2 h 29211"/>
              <a:gd name="connsiteX6" fmla="*/ 14737 w 29209"/>
              <a:gd name="connsiteY6" fmla="*/ 2 h 29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09" h="29211">
                <a:moveTo>
                  <a:pt x="14737" y="2"/>
                </a:moveTo>
                <a:cubicBezTo>
                  <a:pt x="22803" y="75"/>
                  <a:pt x="29282" y="6673"/>
                  <a:pt x="29209" y="14739"/>
                </a:cubicBezTo>
                <a:cubicBezTo>
                  <a:pt x="29136" y="22805"/>
                  <a:pt x="22539" y="29284"/>
                  <a:pt x="14473" y="29211"/>
                </a:cubicBezTo>
                <a:cubicBezTo>
                  <a:pt x="6407" y="29138"/>
                  <a:pt x="-72" y="22541"/>
                  <a:pt x="1" y="14475"/>
                </a:cubicBezTo>
                <a:cubicBezTo>
                  <a:pt x="1" y="14392"/>
                  <a:pt x="3" y="14309"/>
                  <a:pt x="5" y="14226"/>
                </a:cubicBezTo>
                <a:cubicBezTo>
                  <a:pt x="144" y="6232"/>
                  <a:pt x="6738" y="-137"/>
                  <a:pt x="14732" y="2"/>
                </a:cubicBezTo>
                <a:cubicBezTo>
                  <a:pt x="14734" y="2"/>
                  <a:pt x="14735" y="2"/>
                  <a:pt x="14737" y="2"/>
                </a:cubicBezTo>
              </a:path>
            </a:pathLst>
          </a:custGeom>
          <a:solidFill>
            <a:srgbClr val="ECC07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938EE9C4-9CD9-44ED-AF51-6193B27F3CEB}"/>
              </a:ext>
            </a:extLst>
          </p:cNvPr>
          <p:cNvSpPr/>
          <p:nvPr/>
        </p:nvSpPr>
        <p:spPr>
          <a:xfrm>
            <a:off x="4856098" y="1270000"/>
            <a:ext cx="66802" cy="55625"/>
          </a:xfrm>
          <a:custGeom>
            <a:avLst/>
            <a:gdLst>
              <a:gd name="connsiteX0" fmla="*/ 33782 w 66802"/>
              <a:gd name="connsiteY0" fmla="*/ 0 h 55625"/>
              <a:gd name="connsiteX1" fmla="*/ 41275 w 66802"/>
              <a:gd name="connsiteY1" fmla="*/ 21336 h 55625"/>
              <a:gd name="connsiteX2" fmla="*/ 66802 w 66802"/>
              <a:gd name="connsiteY2" fmla="*/ 21717 h 55625"/>
              <a:gd name="connsiteX3" fmla="*/ 45847 w 66802"/>
              <a:gd name="connsiteY3" fmla="*/ 34417 h 55625"/>
              <a:gd name="connsiteX4" fmla="*/ 53467 w 66802"/>
              <a:gd name="connsiteY4" fmla="*/ 55626 h 55625"/>
              <a:gd name="connsiteX5" fmla="*/ 33020 w 66802"/>
              <a:gd name="connsiteY5" fmla="*/ 42164 h 55625"/>
              <a:gd name="connsiteX6" fmla="*/ 12065 w 66802"/>
              <a:gd name="connsiteY6" fmla="*/ 54864 h 55625"/>
              <a:gd name="connsiteX7" fmla="*/ 20447 w 66802"/>
              <a:gd name="connsiteY7" fmla="*/ 33909 h 55625"/>
              <a:gd name="connsiteX8" fmla="*/ 0 w 66802"/>
              <a:gd name="connsiteY8" fmla="*/ 20574 h 55625"/>
              <a:gd name="connsiteX9" fmla="*/ 25527 w 66802"/>
              <a:gd name="connsiteY9" fmla="*/ 21082 h 55625"/>
              <a:gd name="connsiteX10" fmla="*/ 33782 w 66802"/>
              <a:gd name="connsiteY10" fmla="*/ 0 h 55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802" h="55625">
                <a:moveTo>
                  <a:pt x="33782" y="0"/>
                </a:moveTo>
                <a:lnTo>
                  <a:pt x="41275" y="21336"/>
                </a:lnTo>
                <a:lnTo>
                  <a:pt x="66802" y="21717"/>
                </a:lnTo>
                <a:lnTo>
                  <a:pt x="45847" y="34417"/>
                </a:lnTo>
                <a:lnTo>
                  <a:pt x="53467" y="55626"/>
                </a:lnTo>
                <a:lnTo>
                  <a:pt x="33020" y="42164"/>
                </a:lnTo>
                <a:lnTo>
                  <a:pt x="12065" y="54864"/>
                </a:lnTo>
                <a:lnTo>
                  <a:pt x="20447" y="33909"/>
                </a:lnTo>
                <a:lnTo>
                  <a:pt x="0" y="20574"/>
                </a:lnTo>
                <a:lnTo>
                  <a:pt x="25527" y="21082"/>
                </a:lnTo>
                <a:lnTo>
                  <a:pt x="33782" y="0"/>
                </a:lnTo>
                <a:close/>
              </a:path>
            </a:pathLst>
          </a:custGeom>
          <a:solidFill>
            <a:srgbClr val="ECC07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48C69893-8582-4636-A6A8-2CD3E971C7E4}"/>
              </a:ext>
            </a:extLst>
          </p:cNvPr>
          <p:cNvSpPr/>
          <p:nvPr/>
        </p:nvSpPr>
        <p:spPr>
          <a:xfrm>
            <a:off x="5497067" y="1275461"/>
            <a:ext cx="66802" cy="55625"/>
          </a:xfrm>
          <a:custGeom>
            <a:avLst/>
            <a:gdLst>
              <a:gd name="connsiteX0" fmla="*/ 33782 w 66802"/>
              <a:gd name="connsiteY0" fmla="*/ 0 h 55625"/>
              <a:gd name="connsiteX1" fmla="*/ 41275 w 66802"/>
              <a:gd name="connsiteY1" fmla="*/ 21209 h 55625"/>
              <a:gd name="connsiteX2" fmla="*/ 66802 w 66802"/>
              <a:gd name="connsiteY2" fmla="*/ 21717 h 55625"/>
              <a:gd name="connsiteX3" fmla="*/ 45847 w 66802"/>
              <a:gd name="connsiteY3" fmla="*/ 34290 h 55625"/>
              <a:gd name="connsiteX4" fmla="*/ 53467 w 66802"/>
              <a:gd name="connsiteY4" fmla="*/ 55626 h 55625"/>
              <a:gd name="connsiteX5" fmla="*/ 33020 w 66802"/>
              <a:gd name="connsiteY5" fmla="*/ 42164 h 55625"/>
              <a:gd name="connsiteX6" fmla="*/ 12192 w 66802"/>
              <a:gd name="connsiteY6" fmla="*/ 54864 h 55625"/>
              <a:gd name="connsiteX7" fmla="*/ 20447 w 66802"/>
              <a:gd name="connsiteY7" fmla="*/ 33782 h 55625"/>
              <a:gd name="connsiteX8" fmla="*/ 0 w 66802"/>
              <a:gd name="connsiteY8" fmla="*/ 20447 h 55625"/>
              <a:gd name="connsiteX9" fmla="*/ 25527 w 66802"/>
              <a:gd name="connsiteY9" fmla="*/ 20955 h 55625"/>
              <a:gd name="connsiteX10" fmla="*/ 33782 w 66802"/>
              <a:gd name="connsiteY10" fmla="*/ 0 h 55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802" h="55625">
                <a:moveTo>
                  <a:pt x="33782" y="0"/>
                </a:moveTo>
                <a:lnTo>
                  <a:pt x="41275" y="21209"/>
                </a:lnTo>
                <a:lnTo>
                  <a:pt x="66802" y="21717"/>
                </a:lnTo>
                <a:lnTo>
                  <a:pt x="45847" y="34290"/>
                </a:lnTo>
                <a:lnTo>
                  <a:pt x="53467" y="55626"/>
                </a:lnTo>
                <a:lnTo>
                  <a:pt x="33020" y="42164"/>
                </a:lnTo>
                <a:lnTo>
                  <a:pt x="12192" y="54864"/>
                </a:lnTo>
                <a:lnTo>
                  <a:pt x="20447" y="33782"/>
                </a:lnTo>
                <a:lnTo>
                  <a:pt x="0" y="20447"/>
                </a:lnTo>
                <a:lnTo>
                  <a:pt x="25527" y="20955"/>
                </a:lnTo>
                <a:lnTo>
                  <a:pt x="33782" y="0"/>
                </a:lnTo>
                <a:close/>
              </a:path>
            </a:pathLst>
          </a:custGeom>
          <a:solidFill>
            <a:srgbClr val="ECC07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C599E1DC-EECC-479E-9FD5-1B7A606CCD69}"/>
              </a:ext>
            </a:extLst>
          </p:cNvPr>
          <p:cNvSpPr/>
          <p:nvPr/>
        </p:nvSpPr>
        <p:spPr>
          <a:xfrm>
            <a:off x="5566790" y="1350771"/>
            <a:ext cx="29210" cy="29210"/>
          </a:xfrm>
          <a:custGeom>
            <a:avLst/>
            <a:gdLst>
              <a:gd name="connsiteX0" fmla="*/ 14478 w 29210"/>
              <a:gd name="connsiteY0" fmla="*/ 1 h 29210"/>
              <a:gd name="connsiteX1" fmla="*/ 29210 w 29210"/>
              <a:gd name="connsiteY1" fmla="*/ 14478 h 29210"/>
              <a:gd name="connsiteX2" fmla="*/ 14732 w 29210"/>
              <a:gd name="connsiteY2" fmla="*/ 29209 h 29210"/>
              <a:gd name="connsiteX3" fmla="*/ 1 w 29210"/>
              <a:gd name="connsiteY3" fmla="*/ 14732 h 29210"/>
              <a:gd name="connsiteX4" fmla="*/ 1 w 29210"/>
              <a:gd name="connsiteY4" fmla="*/ 14606 h 29210"/>
              <a:gd name="connsiteX5" fmla="*/ 14351 w 29210"/>
              <a:gd name="connsiteY5" fmla="*/ 1 h 29210"/>
              <a:gd name="connsiteX6" fmla="*/ 14478 w 29210"/>
              <a:gd name="connsiteY6" fmla="*/ 1 h 29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10" h="29210">
                <a:moveTo>
                  <a:pt x="14478" y="1"/>
                </a:moveTo>
                <a:cubicBezTo>
                  <a:pt x="22544" y="-70"/>
                  <a:pt x="29139" y="6412"/>
                  <a:pt x="29210" y="14478"/>
                </a:cubicBezTo>
                <a:cubicBezTo>
                  <a:pt x="29280" y="22544"/>
                  <a:pt x="22798" y="29139"/>
                  <a:pt x="14732" y="29209"/>
                </a:cubicBezTo>
                <a:cubicBezTo>
                  <a:pt x="6666" y="29280"/>
                  <a:pt x="71" y="22798"/>
                  <a:pt x="1" y="14732"/>
                </a:cubicBezTo>
                <a:cubicBezTo>
                  <a:pt x="1" y="14690"/>
                  <a:pt x="1" y="14648"/>
                  <a:pt x="1" y="14606"/>
                </a:cubicBezTo>
                <a:cubicBezTo>
                  <a:pt x="-70" y="6610"/>
                  <a:pt x="6355" y="71"/>
                  <a:pt x="14351" y="1"/>
                </a:cubicBezTo>
                <a:cubicBezTo>
                  <a:pt x="14393" y="1"/>
                  <a:pt x="14436" y="1"/>
                  <a:pt x="14478" y="1"/>
                </a:cubicBezTo>
              </a:path>
            </a:pathLst>
          </a:custGeom>
          <a:solidFill>
            <a:srgbClr val="ECC07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A68FEE42-2183-4963-877D-19DD06BCC0D2}"/>
              </a:ext>
            </a:extLst>
          </p:cNvPr>
          <p:cNvSpPr/>
          <p:nvPr/>
        </p:nvSpPr>
        <p:spPr>
          <a:xfrm>
            <a:off x="4829297" y="1357119"/>
            <a:ext cx="29209" cy="29211"/>
          </a:xfrm>
          <a:custGeom>
            <a:avLst/>
            <a:gdLst>
              <a:gd name="connsiteX0" fmla="*/ 14737 w 29209"/>
              <a:gd name="connsiteY0" fmla="*/ 2 h 29211"/>
              <a:gd name="connsiteX1" fmla="*/ 29209 w 29209"/>
              <a:gd name="connsiteY1" fmla="*/ 14739 h 29211"/>
              <a:gd name="connsiteX2" fmla="*/ 14473 w 29209"/>
              <a:gd name="connsiteY2" fmla="*/ 29211 h 29211"/>
              <a:gd name="connsiteX3" fmla="*/ 1 w 29209"/>
              <a:gd name="connsiteY3" fmla="*/ 14475 h 29211"/>
              <a:gd name="connsiteX4" fmla="*/ 5 w 29209"/>
              <a:gd name="connsiteY4" fmla="*/ 14226 h 29211"/>
              <a:gd name="connsiteX5" fmla="*/ 14732 w 29209"/>
              <a:gd name="connsiteY5" fmla="*/ 2 h 29211"/>
              <a:gd name="connsiteX6" fmla="*/ 14737 w 29209"/>
              <a:gd name="connsiteY6" fmla="*/ 2 h 29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09" h="29211">
                <a:moveTo>
                  <a:pt x="14737" y="2"/>
                </a:moveTo>
                <a:cubicBezTo>
                  <a:pt x="22803" y="75"/>
                  <a:pt x="29282" y="6673"/>
                  <a:pt x="29209" y="14739"/>
                </a:cubicBezTo>
                <a:cubicBezTo>
                  <a:pt x="29136" y="22804"/>
                  <a:pt x="22539" y="29284"/>
                  <a:pt x="14473" y="29211"/>
                </a:cubicBezTo>
                <a:cubicBezTo>
                  <a:pt x="6407" y="29138"/>
                  <a:pt x="-72" y="22541"/>
                  <a:pt x="1" y="14475"/>
                </a:cubicBezTo>
                <a:cubicBezTo>
                  <a:pt x="1" y="14392"/>
                  <a:pt x="3" y="14309"/>
                  <a:pt x="5" y="14226"/>
                </a:cubicBezTo>
                <a:cubicBezTo>
                  <a:pt x="144" y="6232"/>
                  <a:pt x="6738" y="-137"/>
                  <a:pt x="14732" y="2"/>
                </a:cubicBezTo>
                <a:cubicBezTo>
                  <a:pt x="14734" y="2"/>
                  <a:pt x="14735" y="2"/>
                  <a:pt x="14737" y="2"/>
                </a:cubicBezTo>
              </a:path>
            </a:pathLst>
          </a:custGeom>
          <a:solidFill>
            <a:srgbClr val="ECC07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B7C7F1A6-EB14-4C92-9B00-8A46F002A69D}"/>
              </a:ext>
            </a:extLst>
          </p:cNvPr>
          <p:cNvSpPr/>
          <p:nvPr/>
        </p:nvSpPr>
        <p:spPr>
          <a:xfrm>
            <a:off x="5150853" y="1152244"/>
            <a:ext cx="123925" cy="79138"/>
          </a:xfrm>
          <a:custGeom>
            <a:avLst/>
            <a:gdLst>
              <a:gd name="connsiteX0" fmla="*/ 5346 w 123925"/>
              <a:gd name="connsiteY0" fmla="*/ 75465 h 79138"/>
              <a:gd name="connsiteX1" fmla="*/ 7125 w 123925"/>
              <a:gd name="connsiteY1" fmla="*/ 19585 h 79138"/>
              <a:gd name="connsiteX2" fmla="*/ 33540 w 123925"/>
              <a:gd name="connsiteY2" fmla="*/ 34952 h 79138"/>
              <a:gd name="connsiteX3" fmla="*/ 64275 w 123925"/>
              <a:gd name="connsiteY3" fmla="*/ 27 h 79138"/>
              <a:gd name="connsiteX4" fmla="*/ 94881 w 123925"/>
              <a:gd name="connsiteY4" fmla="*/ 34952 h 79138"/>
              <a:gd name="connsiteX5" fmla="*/ 117614 w 123925"/>
              <a:gd name="connsiteY5" fmla="*/ 20220 h 79138"/>
              <a:gd name="connsiteX6" fmla="*/ 120027 w 123925"/>
              <a:gd name="connsiteY6" fmla="*/ 74195 h 79138"/>
              <a:gd name="connsiteX7" fmla="*/ 5346 w 123925"/>
              <a:gd name="connsiteY7" fmla="*/ 75465 h 79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925" h="79138">
                <a:moveTo>
                  <a:pt x="5346" y="75465"/>
                </a:moveTo>
                <a:cubicBezTo>
                  <a:pt x="-2527" y="71782"/>
                  <a:pt x="-1512" y="22125"/>
                  <a:pt x="7125" y="19585"/>
                </a:cubicBezTo>
                <a:cubicBezTo>
                  <a:pt x="15761" y="17045"/>
                  <a:pt x="26810" y="34317"/>
                  <a:pt x="33540" y="34952"/>
                </a:cubicBezTo>
                <a:cubicBezTo>
                  <a:pt x="40271" y="35587"/>
                  <a:pt x="51956" y="1170"/>
                  <a:pt x="64275" y="27"/>
                </a:cubicBezTo>
                <a:cubicBezTo>
                  <a:pt x="76593" y="-1116"/>
                  <a:pt x="87515" y="34952"/>
                  <a:pt x="94881" y="34952"/>
                </a:cubicBezTo>
                <a:cubicBezTo>
                  <a:pt x="102248" y="34952"/>
                  <a:pt x="108979" y="20220"/>
                  <a:pt x="117614" y="20220"/>
                </a:cubicBezTo>
                <a:cubicBezTo>
                  <a:pt x="126250" y="20220"/>
                  <a:pt x="124981" y="71020"/>
                  <a:pt x="120027" y="74195"/>
                </a:cubicBezTo>
                <a:cubicBezTo>
                  <a:pt x="115075" y="77370"/>
                  <a:pt x="20332" y="82831"/>
                  <a:pt x="5346" y="75465"/>
                </a:cubicBezTo>
                <a:close/>
              </a:path>
            </a:pathLst>
          </a:custGeom>
          <a:solidFill>
            <a:srgbClr val="FCBA2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B49C9468-EF94-42D6-A73F-0B03701039D4}"/>
              </a:ext>
            </a:extLst>
          </p:cNvPr>
          <p:cNvSpPr/>
          <p:nvPr/>
        </p:nvSpPr>
        <p:spPr>
          <a:xfrm>
            <a:off x="5150853" y="2111094"/>
            <a:ext cx="123290" cy="79291"/>
          </a:xfrm>
          <a:custGeom>
            <a:avLst/>
            <a:gdLst>
              <a:gd name="connsiteX0" fmla="*/ 5346 w 123290"/>
              <a:gd name="connsiteY0" fmla="*/ 75464 h 79291"/>
              <a:gd name="connsiteX1" fmla="*/ 7125 w 123290"/>
              <a:gd name="connsiteY1" fmla="*/ 19585 h 79291"/>
              <a:gd name="connsiteX2" fmla="*/ 33540 w 123290"/>
              <a:gd name="connsiteY2" fmla="*/ 34951 h 79291"/>
              <a:gd name="connsiteX3" fmla="*/ 64275 w 123290"/>
              <a:gd name="connsiteY3" fmla="*/ 26 h 79291"/>
              <a:gd name="connsiteX4" fmla="*/ 94246 w 123290"/>
              <a:gd name="connsiteY4" fmla="*/ 35205 h 79291"/>
              <a:gd name="connsiteX5" fmla="*/ 116980 w 123290"/>
              <a:gd name="connsiteY5" fmla="*/ 20473 h 79291"/>
              <a:gd name="connsiteX6" fmla="*/ 119393 w 123290"/>
              <a:gd name="connsiteY6" fmla="*/ 74576 h 79291"/>
              <a:gd name="connsiteX7" fmla="*/ 5346 w 123290"/>
              <a:gd name="connsiteY7" fmla="*/ 75464 h 79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290" h="79291">
                <a:moveTo>
                  <a:pt x="5346" y="75464"/>
                </a:moveTo>
                <a:cubicBezTo>
                  <a:pt x="-2527" y="71782"/>
                  <a:pt x="-1512" y="22124"/>
                  <a:pt x="7125" y="19585"/>
                </a:cubicBezTo>
                <a:cubicBezTo>
                  <a:pt x="15761" y="17045"/>
                  <a:pt x="26810" y="34316"/>
                  <a:pt x="33540" y="34951"/>
                </a:cubicBezTo>
                <a:cubicBezTo>
                  <a:pt x="40271" y="35586"/>
                  <a:pt x="51956" y="1170"/>
                  <a:pt x="64275" y="26"/>
                </a:cubicBezTo>
                <a:cubicBezTo>
                  <a:pt x="76593" y="-1117"/>
                  <a:pt x="87262" y="35205"/>
                  <a:pt x="94246" y="35205"/>
                </a:cubicBezTo>
                <a:cubicBezTo>
                  <a:pt x="101231" y="35205"/>
                  <a:pt x="108343" y="20473"/>
                  <a:pt x="116980" y="20473"/>
                </a:cubicBezTo>
                <a:cubicBezTo>
                  <a:pt x="125615" y="20473"/>
                  <a:pt x="124345" y="71273"/>
                  <a:pt x="119393" y="74576"/>
                </a:cubicBezTo>
                <a:cubicBezTo>
                  <a:pt x="114439" y="77877"/>
                  <a:pt x="20332" y="82830"/>
                  <a:pt x="5346" y="75464"/>
                </a:cubicBezTo>
                <a:close/>
              </a:path>
            </a:pathLst>
          </a:custGeom>
          <a:solidFill>
            <a:srgbClr val="FCBA2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4D819AA-1EFD-4F08-8B12-82C599EFBBA1}"/>
              </a:ext>
            </a:extLst>
          </p:cNvPr>
          <p:cNvSpPr txBox="1"/>
          <p:nvPr/>
        </p:nvSpPr>
        <p:spPr>
          <a:xfrm>
            <a:off x="4209669" y="2327910"/>
            <a:ext cx="1236980" cy="408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100" b="1" i="0" u="none" strike="noStrike" cap="none" spc="0" normalizeH="0" baseline="0" dirty="0">
                <a:ln>
                  <a:noFill/>
                </a:ln>
                <a:solidFill>
                  <a:srgbClr val="642E19"/>
                </a:solidFill>
                <a:effectLst/>
                <a:uFillTx/>
                <a:latin typeface="GothamRounded-Bold"/>
                <a:ea typeface="+mn-ea"/>
                <a:cs typeface="+mn-cs"/>
                <a:sym typeface="GothamRounded-Bold"/>
                <a:rtl val="0"/>
              </a:rPr>
              <a:t>BRAND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C7BF5A8-7978-4973-A812-BAED8B221247}"/>
              </a:ext>
            </a:extLst>
          </p:cNvPr>
          <p:cNvSpPr txBox="1"/>
          <p:nvPr/>
        </p:nvSpPr>
        <p:spPr>
          <a:xfrm>
            <a:off x="5239129" y="2327910"/>
            <a:ext cx="1046479" cy="408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100" b="1" i="0" u="none" strike="noStrike" cap="none" spc="0" normalizeH="0" baseline="0" dirty="0">
                <a:ln>
                  <a:noFill/>
                </a:ln>
                <a:solidFill>
                  <a:srgbClr val="E39555"/>
                </a:solidFill>
                <a:effectLst/>
                <a:uFillTx/>
                <a:latin typeface="GothamRounded-Bold"/>
                <a:ea typeface="+mn-ea"/>
                <a:cs typeface="+mn-cs"/>
                <a:sym typeface="GothamRounded-Bold"/>
                <a:rtl val="0"/>
              </a:rPr>
              <a:t>NAME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AFC3216-C4BA-47F0-8D7E-0FBC216C4CD4}"/>
              </a:ext>
            </a:extLst>
          </p:cNvPr>
          <p:cNvSpPr txBox="1"/>
          <p:nvPr/>
        </p:nvSpPr>
        <p:spPr>
          <a:xfrm>
            <a:off x="4576064" y="2674120"/>
            <a:ext cx="1240724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642E19"/>
                </a:solidFill>
                <a:effectLst/>
                <a:uFillTx/>
                <a:latin typeface="GothamRounded-Bold"/>
                <a:ea typeface="+mn-ea"/>
                <a:cs typeface="+mn-cs"/>
                <a:sym typeface="GothamRounded-Bold"/>
                <a:rtl val="0"/>
              </a:rPr>
              <a:t>RESTAURANT</a:t>
            </a:r>
          </a:p>
        </p:txBody>
      </p:sp>
      <p:sp>
        <p:nvSpPr>
          <p:cNvPr id="80" name="+123 456 789">
            <a:extLst>
              <a:ext uri="{FF2B5EF4-FFF2-40B4-BE49-F238E27FC236}">
                <a16:creationId xmlns:a16="http://schemas.microsoft.com/office/drawing/2014/main" id="{65D851C3-835B-4EA7-8F45-91A8CDC8F58A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81" name="www.yourwebsite.com">
            <a:extLst>
              <a:ext uri="{FF2B5EF4-FFF2-40B4-BE49-F238E27FC236}">
                <a16:creationId xmlns:a16="http://schemas.microsoft.com/office/drawing/2014/main" id="{44FA1B8E-8F36-47C9-AA0E-1F25E61BCEB3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82" name="CONTACT US">
            <a:extLst>
              <a:ext uri="{FF2B5EF4-FFF2-40B4-BE49-F238E27FC236}">
                <a16:creationId xmlns:a16="http://schemas.microsoft.com/office/drawing/2014/main" id="{FF9930A6-14C4-4BE4-BA5E-A36DB00A430B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3084563386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F41AD3B-F476-AF4C-A296-687F75DCFAB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6E0199B-3286-4503-8813-5128BAA63E62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rgbClr val="FF2F77"/>
              </a:gs>
              <a:gs pos="84000">
                <a:srgbClr val="FF824B"/>
              </a:gs>
            </a:gsLst>
            <a:lin ang="10800000" scaled="1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B66CC6C-8501-43FE-971B-C3225F11FCFA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DBC0062-73A3-4DBE-8530-4889BF4510B5}"/>
              </a:ext>
            </a:extLst>
          </p:cNvPr>
          <p:cNvSpPr txBox="1"/>
          <p:nvPr/>
        </p:nvSpPr>
        <p:spPr>
          <a:xfrm>
            <a:off x="1997329" y="3020651"/>
            <a:ext cx="1789401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-11" normalizeH="0" baseline="0" dirty="0">
                <a:ln>
                  <a:noFill/>
                </a:ln>
                <a:solidFill>
                  <a:srgbClr val="FF215B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www.yourwebsite.com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15DA8FC8-5FD3-4395-942C-FE8855B08306}"/>
              </a:ext>
            </a:extLst>
          </p:cNvPr>
          <p:cNvSpPr/>
          <p:nvPr/>
        </p:nvSpPr>
        <p:spPr>
          <a:xfrm>
            <a:off x="507999" y="3018535"/>
            <a:ext cx="1490346" cy="296164"/>
          </a:xfrm>
          <a:custGeom>
            <a:avLst/>
            <a:gdLst>
              <a:gd name="connsiteX0" fmla="*/ 1342391 w 1490346"/>
              <a:gd name="connsiteY0" fmla="*/ 296164 h 296164"/>
              <a:gd name="connsiteX1" fmla="*/ 147448 w 1490346"/>
              <a:gd name="connsiteY1" fmla="*/ 296164 h 296164"/>
              <a:gd name="connsiteX2" fmla="*/ 0 w 1490346"/>
              <a:gd name="connsiteY2" fmla="*/ 147957 h 296164"/>
              <a:gd name="connsiteX3" fmla="*/ 1 w 1490346"/>
              <a:gd name="connsiteY3" fmla="*/ 147828 h 296164"/>
              <a:gd name="connsiteX4" fmla="*/ 1 w 1490346"/>
              <a:gd name="connsiteY4" fmla="*/ 147828 h 296164"/>
              <a:gd name="connsiteX5" fmla="*/ 147829 w 1490346"/>
              <a:gd name="connsiteY5" fmla="*/ 0 h 296164"/>
              <a:gd name="connsiteX6" fmla="*/ 147956 w 1490346"/>
              <a:gd name="connsiteY6" fmla="*/ 0 h 296164"/>
              <a:gd name="connsiteX7" fmla="*/ 1342391 w 1490346"/>
              <a:gd name="connsiteY7" fmla="*/ 0 h 296164"/>
              <a:gd name="connsiteX8" fmla="*/ 1490346 w 1490346"/>
              <a:gd name="connsiteY8" fmla="*/ 147701 h 296164"/>
              <a:gd name="connsiteX9" fmla="*/ 1490346 w 1490346"/>
              <a:gd name="connsiteY9" fmla="*/ 147828 h 296164"/>
              <a:gd name="connsiteX10" fmla="*/ 1490346 w 1490346"/>
              <a:gd name="connsiteY10" fmla="*/ 147828 h 296164"/>
              <a:gd name="connsiteX11" fmla="*/ 1343027 w 1490346"/>
              <a:gd name="connsiteY11" fmla="*/ 296163 h 296164"/>
              <a:gd name="connsiteX12" fmla="*/ 1342391 w 1490346"/>
              <a:gd name="connsiteY12" fmla="*/ 296164 h 29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90346" h="296164">
                <a:moveTo>
                  <a:pt x="1342391" y="296164"/>
                </a:moveTo>
                <a:lnTo>
                  <a:pt x="147448" y="296164"/>
                </a:lnTo>
                <a:cubicBezTo>
                  <a:pt x="65805" y="295954"/>
                  <a:pt x="-209" y="229599"/>
                  <a:pt x="0" y="147957"/>
                </a:cubicBezTo>
                <a:cubicBezTo>
                  <a:pt x="1" y="147914"/>
                  <a:pt x="1" y="147871"/>
                  <a:pt x="1" y="147828"/>
                </a:cubicBezTo>
                <a:lnTo>
                  <a:pt x="1" y="147828"/>
                </a:lnTo>
                <a:cubicBezTo>
                  <a:pt x="1" y="66185"/>
                  <a:pt x="66186" y="0"/>
                  <a:pt x="147829" y="0"/>
                </a:cubicBezTo>
                <a:cubicBezTo>
                  <a:pt x="147871" y="0"/>
                  <a:pt x="147914" y="0"/>
                  <a:pt x="147956" y="0"/>
                </a:cubicBezTo>
                <a:lnTo>
                  <a:pt x="1342391" y="0"/>
                </a:lnTo>
                <a:cubicBezTo>
                  <a:pt x="1424034" y="-70"/>
                  <a:pt x="1490276" y="66058"/>
                  <a:pt x="1490346" y="147701"/>
                </a:cubicBezTo>
                <a:cubicBezTo>
                  <a:pt x="1490346" y="147743"/>
                  <a:pt x="1490346" y="147786"/>
                  <a:pt x="1490346" y="147828"/>
                </a:cubicBezTo>
                <a:lnTo>
                  <a:pt x="1490346" y="147828"/>
                </a:lnTo>
                <a:cubicBezTo>
                  <a:pt x="1490627" y="229471"/>
                  <a:pt x="1424670" y="295883"/>
                  <a:pt x="1343027" y="296163"/>
                </a:cubicBezTo>
                <a:cubicBezTo>
                  <a:pt x="1342815" y="296164"/>
                  <a:pt x="1342603" y="296165"/>
                  <a:pt x="1342391" y="296164"/>
                </a:cubicBezTo>
                <a:close/>
              </a:path>
            </a:pathLst>
          </a:custGeom>
          <a:gradFill>
            <a:gsLst>
              <a:gs pos="0">
                <a:srgbClr val="FF2F77"/>
              </a:gs>
              <a:gs pos="84000">
                <a:srgbClr val="FF824B"/>
              </a:gs>
            </a:gsLst>
            <a:lin ang="10800000" scaled="1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2426322-21A1-4619-89DA-08829A84D083}"/>
              </a:ext>
            </a:extLst>
          </p:cNvPr>
          <p:cNvSpPr txBox="1"/>
          <p:nvPr/>
        </p:nvSpPr>
        <p:spPr>
          <a:xfrm>
            <a:off x="581533" y="3029585"/>
            <a:ext cx="1059180" cy="269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LEAN MORE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AE5F8C71-DEB7-48C4-98A2-9521AE56360C}"/>
              </a:ext>
            </a:extLst>
          </p:cNvPr>
          <p:cNvSpPr/>
          <p:nvPr/>
        </p:nvSpPr>
        <p:spPr>
          <a:xfrm>
            <a:off x="1577721" y="3131311"/>
            <a:ext cx="183641" cy="65913"/>
          </a:xfrm>
          <a:custGeom>
            <a:avLst/>
            <a:gdLst>
              <a:gd name="connsiteX0" fmla="*/ 183642 w 183641"/>
              <a:gd name="connsiteY0" fmla="*/ 32893 h 65913"/>
              <a:gd name="connsiteX1" fmla="*/ 126619 w 183641"/>
              <a:gd name="connsiteY1" fmla="*/ 0 h 65913"/>
              <a:gd name="connsiteX2" fmla="*/ 126619 w 183641"/>
              <a:gd name="connsiteY2" fmla="*/ 20955 h 65913"/>
              <a:gd name="connsiteX3" fmla="*/ 121793 w 183641"/>
              <a:gd name="connsiteY3" fmla="*/ 20955 h 65913"/>
              <a:gd name="connsiteX4" fmla="*/ 0 w 183641"/>
              <a:gd name="connsiteY4" fmla="*/ 20955 h 65913"/>
              <a:gd name="connsiteX5" fmla="*/ 0 w 183641"/>
              <a:gd name="connsiteY5" fmla="*/ 44831 h 65913"/>
              <a:gd name="connsiteX6" fmla="*/ 121793 w 183641"/>
              <a:gd name="connsiteY6" fmla="*/ 44831 h 65913"/>
              <a:gd name="connsiteX7" fmla="*/ 126619 w 183641"/>
              <a:gd name="connsiteY7" fmla="*/ 44831 h 65913"/>
              <a:gd name="connsiteX8" fmla="*/ 126619 w 183641"/>
              <a:gd name="connsiteY8" fmla="*/ 65913 h 65913"/>
              <a:gd name="connsiteX9" fmla="*/ 183642 w 183641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1" h="65913">
                <a:moveTo>
                  <a:pt x="183642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642" y="32893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3AC71EE-425A-4637-93E3-20F908D485A9}"/>
              </a:ext>
            </a:extLst>
          </p:cNvPr>
          <p:cNvSpPr txBox="1"/>
          <p:nvPr/>
        </p:nvSpPr>
        <p:spPr>
          <a:xfrm>
            <a:off x="4488942" y="2186178"/>
            <a:ext cx="1427480" cy="2946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BRAND NAME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44C8606-CB69-4F1C-B787-717B32AFAA86}"/>
              </a:ext>
            </a:extLst>
          </p:cNvPr>
          <p:cNvSpPr txBox="1"/>
          <p:nvPr/>
        </p:nvSpPr>
        <p:spPr>
          <a:xfrm>
            <a:off x="4789424" y="2384635"/>
            <a:ext cx="789896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212" normalizeH="0" baseline="0" dirty="0">
                <a:ln>
                  <a:noFill/>
                </a:ln>
                <a:solidFill>
                  <a:srgbClr val="FF215B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RETAIL</a:t>
            </a: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1425000F-13CD-42D1-94AB-CD68E468D216}"/>
              </a:ext>
            </a:extLst>
          </p:cNvPr>
          <p:cNvSpPr/>
          <p:nvPr/>
        </p:nvSpPr>
        <p:spPr>
          <a:xfrm>
            <a:off x="9077064" y="340740"/>
            <a:ext cx="1336935" cy="3621659"/>
          </a:xfrm>
          <a:custGeom>
            <a:avLst/>
            <a:gdLst>
              <a:gd name="connsiteX0" fmla="*/ 1336935 w 1336935"/>
              <a:gd name="connsiteY0" fmla="*/ 0 h 3621659"/>
              <a:gd name="connsiteX1" fmla="*/ 1336935 w 1336935"/>
              <a:gd name="connsiteY1" fmla="*/ 97536 h 3621659"/>
              <a:gd name="connsiteX2" fmla="*/ 511543 w 1336935"/>
              <a:gd name="connsiteY2" fmla="*/ 1049218 h 3621659"/>
              <a:gd name="connsiteX3" fmla="*/ 565537 w 1336935"/>
              <a:gd name="connsiteY3" fmla="*/ 1297559 h 3621659"/>
              <a:gd name="connsiteX4" fmla="*/ 643261 w 1336935"/>
              <a:gd name="connsiteY4" fmla="*/ 1355217 h 3621659"/>
              <a:gd name="connsiteX5" fmla="*/ 591255 w 1336935"/>
              <a:gd name="connsiteY5" fmla="*/ 1486726 h 3621659"/>
              <a:gd name="connsiteX6" fmla="*/ 459747 w 1336935"/>
              <a:gd name="connsiteY6" fmla="*/ 1434719 h 3621659"/>
              <a:gd name="connsiteX7" fmla="*/ 473716 w 1336935"/>
              <a:gd name="connsiteY7" fmla="*/ 1337310 h 3621659"/>
              <a:gd name="connsiteX8" fmla="*/ 1055055 w 1336935"/>
              <a:gd name="connsiteY8" fmla="*/ 60730 h 3621659"/>
              <a:gd name="connsiteX9" fmla="*/ 1336935 w 1336935"/>
              <a:gd name="connsiteY9" fmla="*/ 0 h 3621659"/>
              <a:gd name="connsiteX10" fmla="*/ 1336935 w 1336935"/>
              <a:gd name="connsiteY10" fmla="*/ 675259 h 3621659"/>
              <a:gd name="connsiteX11" fmla="*/ 569855 w 1336935"/>
              <a:gd name="connsiteY11" fmla="*/ 1007491 h 3621659"/>
              <a:gd name="connsiteX12" fmla="*/ 610241 w 1336935"/>
              <a:gd name="connsiteY12" fmla="*/ 1246759 h 3621659"/>
              <a:gd name="connsiteX13" fmla="*/ 699141 w 1336935"/>
              <a:gd name="connsiteY13" fmla="*/ 1331087 h 3621659"/>
              <a:gd name="connsiteX14" fmla="*/ 618542 w 1336935"/>
              <a:gd name="connsiteY14" fmla="*/ 1541781 h 3621659"/>
              <a:gd name="connsiteX15" fmla="*/ 615321 w 1336935"/>
              <a:gd name="connsiteY15" fmla="*/ 1543177 h 3621659"/>
              <a:gd name="connsiteX16" fmla="*/ 403231 w 1336935"/>
              <a:gd name="connsiteY16" fmla="*/ 1459357 h 3621659"/>
              <a:gd name="connsiteX17" fmla="*/ 407422 w 1336935"/>
              <a:gd name="connsiteY17" fmla="*/ 1330960 h 3621659"/>
              <a:gd name="connsiteX18" fmla="*/ 353574 w 1336935"/>
              <a:gd name="connsiteY18" fmla="*/ 1101217 h 3621659"/>
              <a:gd name="connsiteX19" fmla="*/ 167138 w 1336935"/>
              <a:gd name="connsiteY19" fmla="*/ 1181989 h 3621659"/>
              <a:gd name="connsiteX20" fmla="*/ 12707 w 1336935"/>
              <a:gd name="connsiteY20" fmla="*/ 1523111 h 3621659"/>
              <a:gd name="connsiteX21" fmla="*/ 658501 w 1336935"/>
              <a:gd name="connsiteY21" fmla="*/ 3621659 h 3621659"/>
              <a:gd name="connsiteX22" fmla="*/ 1336935 w 1336935"/>
              <a:gd name="connsiteY22" fmla="*/ 3621659 h 3621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36935" h="3621659">
                <a:moveTo>
                  <a:pt x="1336935" y="0"/>
                </a:moveTo>
                <a:lnTo>
                  <a:pt x="1336935" y="97536"/>
                </a:lnTo>
                <a:cubicBezTo>
                  <a:pt x="846209" y="132410"/>
                  <a:pt x="476669" y="558493"/>
                  <a:pt x="511543" y="1049218"/>
                </a:cubicBezTo>
                <a:cubicBezTo>
                  <a:pt x="517579" y="1134154"/>
                  <a:pt x="535762" y="1217785"/>
                  <a:pt x="565537" y="1297559"/>
                </a:cubicBezTo>
                <a:cubicBezTo>
                  <a:pt x="599935" y="1301387"/>
                  <a:pt x="629620" y="1323409"/>
                  <a:pt x="643261" y="1355217"/>
                </a:cubicBezTo>
                <a:cubicBezTo>
                  <a:pt x="665215" y="1405893"/>
                  <a:pt x="641931" y="1464772"/>
                  <a:pt x="591255" y="1486726"/>
                </a:cubicBezTo>
                <a:cubicBezTo>
                  <a:pt x="540579" y="1508679"/>
                  <a:pt x="481700" y="1485395"/>
                  <a:pt x="459747" y="1434719"/>
                </a:cubicBezTo>
                <a:cubicBezTo>
                  <a:pt x="446833" y="1402066"/>
                  <a:pt x="452146" y="1365018"/>
                  <a:pt x="473716" y="1337310"/>
                </a:cubicBezTo>
                <a:cubicBezTo>
                  <a:pt x="281731" y="824260"/>
                  <a:pt x="542005" y="252715"/>
                  <a:pt x="1055055" y="60730"/>
                </a:cubicBezTo>
                <a:cubicBezTo>
                  <a:pt x="1145555" y="26864"/>
                  <a:pt x="1240519" y="6405"/>
                  <a:pt x="1336935" y="0"/>
                </a:cubicBezTo>
                <a:close/>
                <a:moveTo>
                  <a:pt x="1336935" y="675259"/>
                </a:moveTo>
                <a:lnTo>
                  <a:pt x="569855" y="1007491"/>
                </a:lnTo>
                <a:cubicBezTo>
                  <a:pt x="573229" y="1088625"/>
                  <a:pt x="586797" y="1169013"/>
                  <a:pt x="610241" y="1246759"/>
                </a:cubicBezTo>
                <a:cubicBezTo>
                  <a:pt x="650460" y="1261042"/>
                  <a:pt x="682756" y="1291678"/>
                  <a:pt x="699141" y="1331087"/>
                </a:cubicBezTo>
                <a:cubicBezTo>
                  <a:pt x="735066" y="1411526"/>
                  <a:pt x="698979" y="1505856"/>
                  <a:pt x="618542" y="1541781"/>
                </a:cubicBezTo>
                <a:cubicBezTo>
                  <a:pt x="617474" y="1542258"/>
                  <a:pt x="616400" y="1542724"/>
                  <a:pt x="615321" y="1543177"/>
                </a:cubicBezTo>
                <a:cubicBezTo>
                  <a:pt x="533603" y="1578277"/>
                  <a:pt x="438875" y="1540840"/>
                  <a:pt x="403231" y="1459357"/>
                </a:cubicBezTo>
                <a:cubicBezTo>
                  <a:pt x="385136" y="1418127"/>
                  <a:pt x="386676" y="1370922"/>
                  <a:pt x="407422" y="1330960"/>
                </a:cubicBezTo>
                <a:cubicBezTo>
                  <a:pt x="381207" y="1256555"/>
                  <a:pt x="363152" y="1179522"/>
                  <a:pt x="353574" y="1101217"/>
                </a:cubicBezTo>
                <a:lnTo>
                  <a:pt x="167138" y="1181989"/>
                </a:lnTo>
                <a:cubicBezTo>
                  <a:pt x="36726" y="1240204"/>
                  <a:pt x="-29598" y="1386705"/>
                  <a:pt x="12707" y="1523111"/>
                </a:cubicBezTo>
                <a:lnTo>
                  <a:pt x="658501" y="3621659"/>
                </a:lnTo>
                <a:lnTo>
                  <a:pt x="1336935" y="3621659"/>
                </a:lnTo>
                <a:close/>
              </a:path>
            </a:pathLst>
          </a:custGeom>
          <a:gradFill>
            <a:gsLst>
              <a:gs pos="0">
                <a:srgbClr val="FF2F77"/>
              </a:gs>
              <a:gs pos="84000">
                <a:srgbClr val="FF824B"/>
              </a:gs>
            </a:gsLst>
            <a:lin ang="10800000" scaled="1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9" name="Group">
            <a:extLst>
              <a:ext uri="{FF2B5EF4-FFF2-40B4-BE49-F238E27FC236}">
                <a16:creationId xmlns:a16="http://schemas.microsoft.com/office/drawing/2014/main" id="{14FF00CD-FA1F-4101-8CE9-2D3E75025903}"/>
              </a:ext>
            </a:extLst>
          </p:cNvPr>
          <p:cNvGrpSpPr/>
          <p:nvPr/>
        </p:nvGrpSpPr>
        <p:grpSpPr>
          <a:xfrm>
            <a:off x="4671045" y="1031835"/>
            <a:ext cx="1071911" cy="1071911"/>
            <a:chOff x="0" y="0"/>
            <a:chExt cx="6040861" cy="6040861"/>
          </a:xfrm>
        </p:grpSpPr>
        <p:sp>
          <p:nvSpPr>
            <p:cNvPr id="60" name="Shape">
              <a:extLst>
                <a:ext uri="{FF2B5EF4-FFF2-40B4-BE49-F238E27FC236}">
                  <a16:creationId xmlns:a16="http://schemas.microsoft.com/office/drawing/2014/main" id="{E0E197C0-6547-4E20-B185-E606FD85D990}"/>
                </a:ext>
              </a:extLst>
            </p:cNvPr>
            <p:cNvSpPr/>
            <p:nvPr/>
          </p:nvSpPr>
          <p:spPr>
            <a:xfrm>
              <a:off x="-1" y="0"/>
              <a:ext cx="6040863" cy="6040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4" h="20614" extrusionOk="0">
                  <a:moveTo>
                    <a:pt x="19134" y="6735"/>
                  </a:moveTo>
                  <a:lnTo>
                    <a:pt x="13879" y="1480"/>
                  </a:lnTo>
                  <a:cubicBezTo>
                    <a:pt x="11906" y="-493"/>
                    <a:pt x="8708" y="-493"/>
                    <a:pt x="6735" y="1480"/>
                  </a:cubicBezTo>
                  <a:lnTo>
                    <a:pt x="1480" y="6735"/>
                  </a:lnTo>
                  <a:cubicBezTo>
                    <a:pt x="-493" y="8708"/>
                    <a:pt x="-493" y="11906"/>
                    <a:pt x="1480" y="13879"/>
                  </a:cubicBezTo>
                  <a:lnTo>
                    <a:pt x="6735" y="19134"/>
                  </a:lnTo>
                  <a:cubicBezTo>
                    <a:pt x="8708" y="21107"/>
                    <a:pt x="11906" y="21107"/>
                    <a:pt x="13879" y="19134"/>
                  </a:cubicBezTo>
                  <a:lnTo>
                    <a:pt x="19134" y="13879"/>
                  </a:lnTo>
                  <a:cubicBezTo>
                    <a:pt x="21107" y="11906"/>
                    <a:pt x="21107" y="8708"/>
                    <a:pt x="19134" y="673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D41"/>
                </a:gs>
                <a:gs pos="100000">
                  <a:srgbClr val="FFE887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1" name="Shape">
              <a:extLst>
                <a:ext uri="{FF2B5EF4-FFF2-40B4-BE49-F238E27FC236}">
                  <a16:creationId xmlns:a16="http://schemas.microsoft.com/office/drawing/2014/main" id="{B38A9B2D-512B-4254-A115-03FDD2FF3EF2}"/>
                </a:ext>
              </a:extLst>
            </p:cNvPr>
            <p:cNvSpPr/>
            <p:nvPr/>
          </p:nvSpPr>
          <p:spPr>
            <a:xfrm>
              <a:off x="1257300" y="2133599"/>
              <a:ext cx="1451461" cy="3877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15" y="0"/>
                  </a:moveTo>
                  <a:lnTo>
                    <a:pt x="0" y="15377"/>
                  </a:lnTo>
                  <a:lnTo>
                    <a:pt x="10687" y="19377"/>
                  </a:lnTo>
                  <a:cubicBezTo>
                    <a:pt x="13774" y="20533"/>
                    <a:pt x="17550" y="21274"/>
                    <a:pt x="21520" y="21600"/>
                  </a:cubicBezTo>
                  <a:lnTo>
                    <a:pt x="21600" y="1675"/>
                  </a:lnTo>
                  <a:lnTo>
                    <a:pt x="13008" y="2790"/>
                  </a:lnTo>
                  <a:cubicBezTo>
                    <a:pt x="13008" y="2790"/>
                    <a:pt x="4315" y="0"/>
                    <a:pt x="431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2F77"/>
                </a:gs>
                <a:gs pos="100000">
                  <a:srgbClr val="FF824B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62" name="Shape">
              <a:extLst>
                <a:ext uri="{FF2B5EF4-FFF2-40B4-BE49-F238E27FC236}">
                  <a16:creationId xmlns:a16="http://schemas.microsoft.com/office/drawing/2014/main" id="{37461D9E-8CEA-4B8F-8E8F-C27F1EB99905}"/>
                </a:ext>
              </a:extLst>
            </p:cNvPr>
            <p:cNvSpPr/>
            <p:nvPr/>
          </p:nvSpPr>
          <p:spPr>
            <a:xfrm>
              <a:off x="2692400" y="1816099"/>
              <a:ext cx="2276550" cy="4221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47" extrusionOk="0">
                  <a:moveTo>
                    <a:pt x="17353" y="0"/>
                  </a:moveTo>
                  <a:lnTo>
                    <a:pt x="51" y="3072"/>
                  </a:lnTo>
                  <a:lnTo>
                    <a:pt x="0" y="21073"/>
                  </a:lnTo>
                  <a:cubicBezTo>
                    <a:pt x="4523" y="21600"/>
                    <a:pt x="9441" y="20931"/>
                    <a:pt x="12958" y="19065"/>
                  </a:cubicBezTo>
                  <a:lnTo>
                    <a:pt x="21600" y="14481"/>
                  </a:lnTo>
                  <a:cubicBezTo>
                    <a:pt x="21600" y="14481"/>
                    <a:pt x="17353" y="0"/>
                    <a:pt x="1735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5C8E"/>
                </a:gs>
                <a:gs pos="100000">
                  <a:srgbClr val="FFA75E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63" name="Shape">
              <a:extLst>
                <a:ext uri="{FF2B5EF4-FFF2-40B4-BE49-F238E27FC236}">
                  <a16:creationId xmlns:a16="http://schemas.microsoft.com/office/drawing/2014/main" id="{67CCCB96-9A5B-481D-BAC6-CF43F087078A}"/>
                </a:ext>
              </a:extLst>
            </p:cNvPr>
            <p:cNvSpPr/>
            <p:nvPr/>
          </p:nvSpPr>
          <p:spPr>
            <a:xfrm>
              <a:off x="1536700" y="1676400"/>
              <a:ext cx="2985095" cy="958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311"/>
                  </a:moveTo>
                  <a:lnTo>
                    <a:pt x="14015" y="0"/>
                  </a:lnTo>
                  <a:lnTo>
                    <a:pt x="21600" y="3332"/>
                  </a:lnTo>
                  <a:lnTo>
                    <a:pt x="9584" y="15815"/>
                  </a:lnTo>
                  <a:lnTo>
                    <a:pt x="4227" y="21600"/>
                  </a:lnTo>
                  <a:cubicBezTo>
                    <a:pt x="4227" y="21600"/>
                    <a:pt x="0" y="10311"/>
                    <a:pt x="0" y="1031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12867"/>
                </a:gs>
                <a:gs pos="100000">
                  <a:srgbClr val="DF7040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4" name="Shape">
              <a:extLst>
                <a:ext uri="{FF2B5EF4-FFF2-40B4-BE49-F238E27FC236}">
                  <a16:creationId xmlns:a16="http://schemas.microsoft.com/office/drawing/2014/main" id="{BA2AAB42-5329-42FE-9750-3101B7B5D17E}"/>
                </a:ext>
              </a:extLst>
            </p:cNvPr>
            <p:cNvSpPr/>
            <p:nvPr/>
          </p:nvSpPr>
          <p:spPr>
            <a:xfrm>
              <a:off x="3301999" y="2349500"/>
              <a:ext cx="885813" cy="480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67" y="0"/>
                  </a:moveTo>
                  <a:cubicBezTo>
                    <a:pt x="17357" y="0"/>
                    <a:pt x="16133" y="2255"/>
                    <a:pt x="16133" y="5037"/>
                  </a:cubicBezTo>
                  <a:cubicBezTo>
                    <a:pt x="16133" y="7819"/>
                    <a:pt x="17357" y="10074"/>
                    <a:pt x="18867" y="10074"/>
                  </a:cubicBezTo>
                  <a:cubicBezTo>
                    <a:pt x="20376" y="10074"/>
                    <a:pt x="21600" y="7819"/>
                    <a:pt x="21600" y="5037"/>
                  </a:cubicBezTo>
                  <a:cubicBezTo>
                    <a:pt x="21600" y="2255"/>
                    <a:pt x="20376" y="0"/>
                    <a:pt x="18867" y="0"/>
                  </a:cubicBezTo>
                  <a:close/>
                  <a:moveTo>
                    <a:pt x="6123" y="15959"/>
                  </a:moveTo>
                  <a:cubicBezTo>
                    <a:pt x="6123" y="19074"/>
                    <a:pt x="4752" y="21600"/>
                    <a:pt x="3061" y="21600"/>
                  </a:cubicBezTo>
                  <a:cubicBezTo>
                    <a:pt x="1371" y="21600"/>
                    <a:pt x="0" y="19074"/>
                    <a:pt x="0" y="15959"/>
                  </a:cubicBezTo>
                  <a:cubicBezTo>
                    <a:pt x="0" y="12843"/>
                    <a:pt x="1371" y="10318"/>
                    <a:pt x="3061" y="10318"/>
                  </a:cubicBezTo>
                  <a:cubicBezTo>
                    <a:pt x="4752" y="10318"/>
                    <a:pt x="6123" y="12843"/>
                    <a:pt x="6123" y="1595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12867"/>
                </a:gs>
                <a:gs pos="100000">
                  <a:srgbClr val="DF7040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5" name="Shape">
              <a:extLst>
                <a:ext uri="{FF2B5EF4-FFF2-40B4-BE49-F238E27FC236}">
                  <a16:creationId xmlns:a16="http://schemas.microsoft.com/office/drawing/2014/main" id="{FA790549-79FA-45FA-A8DA-17F25BBD384C}"/>
                </a:ext>
              </a:extLst>
            </p:cNvPr>
            <p:cNvSpPr/>
            <p:nvPr/>
          </p:nvSpPr>
          <p:spPr>
            <a:xfrm>
              <a:off x="3327400" y="2412999"/>
              <a:ext cx="950458" cy="1479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16" h="21468" extrusionOk="0">
                  <a:moveTo>
                    <a:pt x="9355" y="21468"/>
                  </a:moveTo>
                  <a:cubicBezTo>
                    <a:pt x="8464" y="21468"/>
                    <a:pt x="7572" y="21336"/>
                    <a:pt x="6708" y="21069"/>
                  </a:cubicBezTo>
                  <a:cubicBezTo>
                    <a:pt x="2479" y="19748"/>
                    <a:pt x="-1642" y="14658"/>
                    <a:pt x="662" y="4660"/>
                  </a:cubicBezTo>
                  <a:cubicBezTo>
                    <a:pt x="784" y="4127"/>
                    <a:pt x="1395" y="3695"/>
                    <a:pt x="2027" y="3695"/>
                  </a:cubicBezTo>
                  <a:cubicBezTo>
                    <a:pt x="2660" y="3695"/>
                    <a:pt x="3072" y="4127"/>
                    <a:pt x="2949" y="4660"/>
                  </a:cubicBezTo>
                  <a:cubicBezTo>
                    <a:pt x="879" y="13644"/>
                    <a:pt x="4310" y="18131"/>
                    <a:pt x="7875" y="19244"/>
                  </a:cubicBezTo>
                  <a:cubicBezTo>
                    <a:pt x="9992" y="19904"/>
                    <a:pt x="12232" y="19450"/>
                    <a:pt x="13875" y="18029"/>
                  </a:cubicBezTo>
                  <a:cubicBezTo>
                    <a:pt x="16696" y="15595"/>
                    <a:pt x="18093" y="9970"/>
                    <a:pt x="13547" y="1489"/>
                  </a:cubicBezTo>
                  <a:cubicBezTo>
                    <a:pt x="13308" y="1042"/>
                    <a:pt x="13598" y="445"/>
                    <a:pt x="14194" y="154"/>
                  </a:cubicBezTo>
                  <a:cubicBezTo>
                    <a:pt x="14785" y="-132"/>
                    <a:pt x="15467" y="-10"/>
                    <a:pt x="15709" y="441"/>
                  </a:cubicBezTo>
                  <a:cubicBezTo>
                    <a:pt x="19958" y="8368"/>
                    <a:pt x="19842" y="15387"/>
                    <a:pt x="15401" y="19220"/>
                  </a:cubicBezTo>
                  <a:cubicBezTo>
                    <a:pt x="13703" y="20686"/>
                    <a:pt x="11532" y="21468"/>
                    <a:pt x="9355" y="214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12867"/>
                </a:gs>
                <a:gs pos="100000">
                  <a:srgbClr val="DF7040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6" name="Shape">
              <a:extLst>
                <a:ext uri="{FF2B5EF4-FFF2-40B4-BE49-F238E27FC236}">
                  <a16:creationId xmlns:a16="http://schemas.microsoft.com/office/drawing/2014/main" id="{8F7F6B92-0899-45E2-B98A-4DC15A6BBCAE}"/>
                </a:ext>
              </a:extLst>
            </p:cNvPr>
            <p:cNvSpPr/>
            <p:nvPr/>
          </p:nvSpPr>
          <p:spPr>
            <a:xfrm>
              <a:off x="3365500" y="2425700"/>
              <a:ext cx="1124357" cy="1334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00" h="21468" extrusionOk="0">
                  <a:moveTo>
                    <a:pt x="13154" y="21468"/>
                  </a:moveTo>
                  <a:cubicBezTo>
                    <a:pt x="12293" y="21468"/>
                    <a:pt x="11394" y="21336"/>
                    <a:pt x="10484" y="21069"/>
                  </a:cubicBezTo>
                  <a:cubicBezTo>
                    <a:pt x="6023" y="19748"/>
                    <a:pt x="602" y="14658"/>
                    <a:pt x="2" y="4660"/>
                  </a:cubicBezTo>
                  <a:cubicBezTo>
                    <a:pt x="-30" y="4127"/>
                    <a:pt x="438" y="3695"/>
                    <a:pt x="1049" y="3695"/>
                  </a:cubicBezTo>
                  <a:cubicBezTo>
                    <a:pt x="1660" y="3695"/>
                    <a:pt x="2180" y="4127"/>
                    <a:pt x="2212" y="4660"/>
                  </a:cubicBezTo>
                  <a:cubicBezTo>
                    <a:pt x="2752" y="13644"/>
                    <a:pt x="7336" y="18131"/>
                    <a:pt x="11096" y="19244"/>
                  </a:cubicBezTo>
                  <a:cubicBezTo>
                    <a:pt x="13328" y="19904"/>
                    <a:pt x="15364" y="19450"/>
                    <a:pt x="16550" y="18029"/>
                  </a:cubicBezTo>
                  <a:cubicBezTo>
                    <a:pt x="18589" y="15595"/>
                    <a:pt x="18348" y="9970"/>
                    <a:pt x="11558" y="1489"/>
                  </a:cubicBezTo>
                  <a:cubicBezTo>
                    <a:pt x="11201" y="1042"/>
                    <a:pt x="11312" y="445"/>
                    <a:pt x="11806" y="154"/>
                  </a:cubicBezTo>
                  <a:cubicBezTo>
                    <a:pt x="12296" y="-132"/>
                    <a:pt x="12990" y="-10"/>
                    <a:pt x="13351" y="441"/>
                  </a:cubicBezTo>
                  <a:cubicBezTo>
                    <a:pt x="19698" y="8368"/>
                    <a:pt x="21570" y="15387"/>
                    <a:pt x="18362" y="19220"/>
                  </a:cubicBezTo>
                  <a:cubicBezTo>
                    <a:pt x="17135" y="20686"/>
                    <a:pt x="15259" y="21468"/>
                    <a:pt x="13154" y="2146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67" name="+123 456 789">
            <a:extLst>
              <a:ext uri="{FF2B5EF4-FFF2-40B4-BE49-F238E27FC236}">
                <a16:creationId xmlns:a16="http://schemas.microsoft.com/office/drawing/2014/main" id="{77581A46-36C3-440E-808D-68F28370BB4F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68" name="www.yourwebsite.com">
            <a:extLst>
              <a:ext uri="{FF2B5EF4-FFF2-40B4-BE49-F238E27FC236}">
                <a16:creationId xmlns:a16="http://schemas.microsoft.com/office/drawing/2014/main" id="{21852AF0-2CF7-4BE9-867F-D78EC6DB7ACE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69" name="CONTACT US">
            <a:extLst>
              <a:ext uri="{FF2B5EF4-FFF2-40B4-BE49-F238E27FC236}">
                <a16:creationId xmlns:a16="http://schemas.microsoft.com/office/drawing/2014/main" id="{7BCBA4B4-C290-4F70-9D43-886E026A7468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1692428829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64A4709-1CD8-4448-97E8-C655969CE9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40A0DCE4-F0AE-42C4-82EE-910FD1B1F79D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100000">
                <a:srgbClr val="6C81FF"/>
              </a:gs>
            </a:gsLst>
            <a:lin ang="5400000" scaled="0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F93DC62B-A85F-484A-B46F-5293E54E3E72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9C23D9-5D3E-4559-BB58-35A80E7386DC}"/>
              </a:ext>
            </a:extLst>
          </p:cNvPr>
          <p:cNvSpPr txBox="1"/>
          <p:nvPr/>
        </p:nvSpPr>
        <p:spPr>
          <a:xfrm>
            <a:off x="1997329" y="2410976"/>
            <a:ext cx="2111155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006CED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www.yourwebsite.com</a:t>
            </a: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84BE6F1-F06F-4BE0-AC32-79DA30ABD446}"/>
              </a:ext>
            </a:extLst>
          </p:cNvPr>
          <p:cNvSpPr/>
          <p:nvPr/>
        </p:nvSpPr>
        <p:spPr>
          <a:xfrm>
            <a:off x="507999" y="2422778"/>
            <a:ext cx="1490345" cy="295910"/>
          </a:xfrm>
          <a:custGeom>
            <a:avLst/>
            <a:gdLst>
              <a:gd name="connsiteX0" fmla="*/ 1342390 w 1490345"/>
              <a:gd name="connsiteY0" fmla="*/ 295910 h 295910"/>
              <a:gd name="connsiteX1" fmla="*/ 147447 w 1490345"/>
              <a:gd name="connsiteY1" fmla="*/ 295910 h 295910"/>
              <a:gd name="connsiteX2" fmla="*/ 0 w 1490345"/>
              <a:gd name="connsiteY2" fmla="*/ 147955 h 295910"/>
              <a:gd name="connsiteX3" fmla="*/ 0 w 1490345"/>
              <a:gd name="connsiteY3" fmla="*/ 147955 h 295910"/>
              <a:gd name="connsiteX4" fmla="*/ 147701 w 1490345"/>
              <a:gd name="connsiteY4" fmla="*/ 0 h 295910"/>
              <a:gd name="connsiteX5" fmla="*/ 147955 w 1490345"/>
              <a:gd name="connsiteY5" fmla="*/ 0 h 295910"/>
              <a:gd name="connsiteX6" fmla="*/ 1342390 w 1490345"/>
              <a:gd name="connsiteY6" fmla="*/ 0 h 295910"/>
              <a:gd name="connsiteX7" fmla="*/ 1490345 w 1490345"/>
              <a:gd name="connsiteY7" fmla="*/ 147701 h 295910"/>
              <a:gd name="connsiteX8" fmla="*/ 1490345 w 1490345"/>
              <a:gd name="connsiteY8" fmla="*/ 147955 h 295910"/>
              <a:gd name="connsiteX9" fmla="*/ 1490345 w 1490345"/>
              <a:gd name="connsiteY9" fmla="*/ 147955 h 295910"/>
              <a:gd name="connsiteX10" fmla="*/ 1342390 w 1490345"/>
              <a:gd name="connsiteY10" fmla="*/ 295910 h 29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90345" h="295910">
                <a:moveTo>
                  <a:pt x="1342390" y="295910"/>
                </a:moveTo>
                <a:lnTo>
                  <a:pt x="147447" y="295910"/>
                </a:lnTo>
                <a:cubicBezTo>
                  <a:pt x="65932" y="295630"/>
                  <a:pt x="0" y="229470"/>
                  <a:pt x="0" y="147955"/>
                </a:cubicBezTo>
                <a:lnTo>
                  <a:pt x="0" y="147955"/>
                </a:lnTo>
                <a:cubicBezTo>
                  <a:pt x="-70" y="66312"/>
                  <a:pt x="66058" y="70"/>
                  <a:pt x="147701" y="0"/>
                </a:cubicBezTo>
                <a:cubicBezTo>
                  <a:pt x="147786" y="0"/>
                  <a:pt x="147870" y="0"/>
                  <a:pt x="147955" y="0"/>
                </a:cubicBezTo>
                <a:lnTo>
                  <a:pt x="1342390" y="0"/>
                </a:lnTo>
                <a:cubicBezTo>
                  <a:pt x="1424033" y="-70"/>
                  <a:pt x="1490275" y="66058"/>
                  <a:pt x="1490345" y="147701"/>
                </a:cubicBezTo>
                <a:cubicBezTo>
                  <a:pt x="1490345" y="147786"/>
                  <a:pt x="1490345" y="147870"/>
                  <a:pt x="1490345" y="147955"/>
                </a:cubicBezTo>
                <a:lnTo>
                  <a:pt x="1490345" y="147955"/>
                </a:lnTo>
                <a:cubicBezTo>
                  <a:pt x="1490345" y="229668"/>
                  <a:pt x="1424104" y="295910"/>
                  <a:pt x="1342390" y="295910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100000">
                <a:srgbClr val="6C81FF"/>
              </a:gs>
            </a:gsLst>
            <a:lin ang="540000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D73C2C2-FE35-49C7-A084-70A93B8D3645}"/>
              </a:ext>
            </a:extLst>
          </p:cNvPr>
          <p:cNvSpPr txBox="1"/>
          <p:nvPr/>
        </p:nvSpPr>
        <p:spPr>
          <a:xfrm>
            <a:off x="535813" y="2430145"/>
            <a:ext cx="1224279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LEAN MORE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C509F899-1A83-483B-957F-686550269A72}"/>
              </a:ext>
            </a:extLst>
          </p:cNvPr>
          <p:cNvSpPr/>
          <p:nvPr/>
        </p:nvSpPr>
        <p:spPr>
          <a:xfrm>
            <a:off x="1718055" y="2535554"/>
            <a:ext cx="183642" cy="65913"/>
          </a:xfrm>
          <a:custGeom>
            <a:avLst/>
            <a:gdLst>
              <a:gd name="connsiteX0" fmla="*/ 183642 w 183642"/>
              <a:gd name="connsiteY0" fmla="*/ 33020 h 65913"/>
              <a:gd name="connsiteX1" fmla="*/ 126619 w 183642"/>
              <a:gd name="connsiteY1" fmla="*/ 0 h 65913"/>
              <a:gd name="connsiteX2" fmla="*/ 126619 w 183642"/>
              <a:gd name="connsiteY2" fmla="*/ 21082 h 65913"/>
              <a:gd name="connsiteX3" fmla="*/ 121793 w 183642"/>
              <a:gd name="connsiteY3" fmla="*/ 21082 h 65913"/>
              <a:gd name="connsiteX4" fmla="*/ 0 w 183642"/>
              <a:gd name="connsiteY4" fmla="*/ 21082 h 65913"/>
              <a:gd name="connsiteX5" fmla="*/ 0 w 183642"/>
              <a:gd name="connsiteY5" fmla="*/ 44958 h 65913"/>
              <a:gd name="connsiteX6" fmla="*/ 121793 w 183642"/>
              <a:gd name="connsiteY6" fmla="*/ 44958 h 65913"/>
              <a:gd name="connsiteX7" fmla="*/ 126619 w 183642"/>
              <a:gd name="connsiteY7" fmla="*/ 44958 h 65913"/>
              <a:gd name="connsiteX8" fmla="*/ 126619 w 183642"/>
              <a:gd name="connsiteY8" fmla="*/ 65913 h 65913"/>
              <a:gd name="connsiteX9" fmla="*/ 183642 w 183642"/>
              <a:gd name="connsiteY9" fmla="*/ 33020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2" h="65913">
                <a:moveTo>
                  <a:pt x="183642" y="33020"/>
                </a:moveTo>
                <a:lnTo>
                  <a:pt x="126619" y="0"/>
                </a:lnTo>
                <a:lnTo>
                  <a:pt x="126619" y="21082"/>
                </a:lnTo>
                <a:lnTo>
                  <a:pt x="121793" y="21082"/>
                </a:lnTo>
                <a:lnTo>
                  <a:pt x="0" y="21082"/>
                </a:lnTo>
                <a:lnTo>
                  <a:pt x="0" y="44958"/>
                </a:lnTo>
                <a:lnTo>
                  <a:pt x="121793" y="44958"/>
                </a:lnTo>
                <a:lnTo>
                  <a:pt x="126619" y="44958"/>
                </a:lnTo>
                <a:lnTo>
                  <a:pt x="126619" y="65913"/>
                </a:lnTo>
                <a:lnTo>
                  <a:pt x="183642" y="33020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3E6E3B1-3E41-4DD0-9BD9-78B8E558BE82}"/>
              </a:ext>
            </a:extLst>
          </p:cNvPr>
          <p:cNvSpPr txBox="1"/>
          <p:nvPr/>
        </p:nvSpPr>
        <p:spPr>
          <a:xfrm>
            <a:off x="4500877" y="2172523"/>
            <a:ext cx="1412246" cy="3026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00" b="1" i="0" u="none" strike="noStrike" cap="none" spc="0" normalizeH="0" baseline="0" dirty="0">
                <a:ln>
                  <a:noFill/>
                </a:ln>
                <a:solidFill>
                  <a:srgbClr val="333333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BRAND NAME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F4E839A-ABDF-454B-BEAA-EA0A14B436F2}"/>
              </a:ext>
            </a:extLst>
          </p:cNvPr>
          <p:cNvSpPr txBox="1"/>
          <p:nvPr/>
        </p:nvSpPr>
        <p:spPr>
          <a:xfrm>
            <a:off x="4868414" y="2386658"/>
            <a:ext cx="677173" cy="1949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spc="121" normalizeH="0" baseline="0" dirty="0">
                <a:ln>
                  <a:noFill/>
                </a:ln>
                <a:solidFill>
                  <a:srgbClr val="006CED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SECURITY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9EBC9587-0F64-461D-858C-EA7905BCDE10}"/>
              </a:ext>
            </a:extLst>
          </p:cNvPr>
          <p:cNvGrpSpPr/>
          <p:nvPr/>
        </p:nvGrpSpPr>
        <p:grpSpPr>
          <a:xfrm>
            <a:off x="9064110" y="1427733"/>
            <a:ext cx="1349890" cy="2534666"/>
            <a:chOff x="9064110" y="1427733"/>
            <a:chExt cx="1349890" cy="2534666"/>
          </a:xfrm>
          <a:gradFill>
            <a:gsLst>
              <a:gs pos="0">
                <a:srgbClr val="69B2FF"/>
              </a:gs>
              <a:gs pos="100000">
                <a:srgbClr val="6C81FF"/>
              </a:gs>
            </a:gsLst>
            <a:lin ang="5400000" scaled="0"/>
          </a:gra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FC0D0E0-9C9D-4BE8-B8FA-57EC0BB8748B}"/>
                </a:ext>
              </a:extLst>
            </p:cNvPr>
            <p:cNvSpPr/>
            <p:nvPr/>
          </p:nvSpPr>
          <p:spPr>
            <a:xfrm>
              <a:off x="9445187" y="1427733"/>
              <a:ext cx="968812" cy="484934"/>
            </a:xfrm>
            <a:custGeom>
              <a:avLst/>
              <a:gdLst>
                <a:gd name="connsiteX0" fmla="*/ 968813 w 968812"/>
                <a:gd name="connsiteY0" fmla="*/ 107442 h 484934"/>
                <a:gd name="connsiteX1" fmla="*/ 968813 w 968812"/>
                <a:gd name="connsiteY1" fmla="*/ 0 h 484934"/>
                <a:gd name="connsiteX2" fmla="*/ 15551 w 968812"/>
                <a:gd name="connsiteY2" fmla="*/ 393700 h 484934"/>
                <a:gd name="connsiteX3" fmla="*/ 15472 w 968812"/>
                <a:gd name="connsiteY3" fmla="*/ 468595 h 484934"/>
                <a:gd name="connsiteX4" fmla="*/ 16821 w 968812"/>
                <a:gd name="connsiteY4" fmla="*/ 469900 h 484934"/>
                <a:gd name="connsiteX5" fmla="*/ 17964 w 968812"/>
                <a:gd name="connsiteY5" fmla="*/ 471043 h 484934"/>
                <a:gd name="connsiteX6" fmla="*/ 92005 w 968812"/>
                <a:gd name="connsiteY6" fmla="*/ 468884 h 484934"/>
                <a:gd name="connsiteX7" fmla="*/ 968813 w 968812"/>
                <a:gd name="connsiteY7" fmla="*/ 107442 h 48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8812" h="484934">
                  <a:moveTo>
                    <a:pt x="968813" y="107442"/>
                  </a:moveTo>
                  <a:lnTo>
                    <a:pt x="968813" y="0"/>
                  </a:lnTo>
                  <a:cubicBezTo>
                    <a:pt x="611570" y="372"/>
                    <a:pt x="268944" y="141878"/>
                    <a:pt x="15551" y="393700"/>
                  </a:cubicBezTo>
                  <a:cubicBezTo>
                    <a:pt x="-5153" y="414360"/>
                    <a:pt x="-5188" y="447892"/>
                    <a:pt x="15472" y="468595"/>
                  </a:cubicBezTo>
                  <a:cubicBezTo>
                    <a:pt x="15914" y="469038"/>
                    <a:pt x="16363" y="469473"/>
                    <a:pt x="16821" y="469900"/>
                  </a:cubicBezTo>
                  <a:lnTo>
                    <a:pt x="17964" y="471043"/>
                  </a:lnTo>
                  <a:cubicBezTo>
                    <a:pt x="39201" y="490371"/>
                    <a:pt x="71930" y="489417"/>
                    <a:pt x="92005" y="468884"/>
                  </a:cubicBezTo>
                  <a:cubicBezTo>
                    <a:pt x="325212" y="237547"/>
                    <a:pt x="640329" y="107648"/>
                    <a:pt x="968813" y="107442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E020CC3E-2B51-46E5-8620-B4B6B9F4343E}"/>
                </a:ext>
              </a:extLst>
            </p:cNvPr>
            <p:cNvSpPr/>
            <p:nvPr/>
          </p:nvSpPr>
          <p:spPr>
            <a:xfrm>
              <a:off x="9064110" y="1978861"/>
              <a:ext cx="343273" cy="1983538"/>
            </a:xfrm>
            <a:custGeom>
              <a:avLst/>
              <a:gdLst>
                <a:gd name="connsiteX0" fmla="*/ 322587 w 343273"/>
                <a:gd name="connsiteY0" fmla="*/ 12498 h 1983538"/>
                <a:gd name="connsiteX1" fmla="*/ 320809 w 343273"/>
                <a:gd name="connsiteY1" fmla="*/ 11101 h 1983538"/>
                <a:gd name="connsiteX2" fmla="*/ 246849 w 343273"/>
                <a:gd name="connsiteY2" fmla="*/ 20354 h 1983538"/>
                <a:gd name="connsiteX3" fmla="*/ 245878 w 343273"/>
                <a:gd name="connsiteY3" fmla="*/ 21642 h 1983538"/>
                <a:gd name="connsiteX4" fmla="*/ 6 w 343273"/>
                <a:gd name="connsiteY4" fmla="*/ 798628 h 1983538"/>
                <a:gd name="connsiteX5" fmla="*/ 7 w 343273"/>
                <a:gd name="connsiteY5" fmla="*/ 1342442 h 1983538"/>
                <a:gd name="connsiteX6" fmla="*/ 161805 w 343273"/>
                <a:gd name="connsiteY6" fmla="*/ 1983538 h 1983538"/>
                <a:gd name="connsiteX7" fmla="*/ 285884 w 343273"/>
                <a:gd name="connsiteY7" fmla="*/ 1983538 h 1983538"/>
                <a:gd name="connsiteX8" fmla="*/ 108084 w 343273"/>
                <a:gd name="connsiteY8" fmla="*/ 1342442 h 1983538"/>
                <a:gd name="connsiteX9" fmla="*/ 108084 w 343273"/>
                <a:gd name="connsiteY9" fmla="*/ 798628 h 1983538"/>
                <a:gd name="connsiteX10" fmla="*/ 333381 w 343273"/>
                <a:gd name="connsiteY10" fmla="*/ 84888 h 1983538"/>
                <a:gd name="connsiteX11" fmla="*/ 322587 w 343273"/>
                <a:gd name="connsiteY11" fmla="*/ 12498 h 1983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3273" h="1983538">
                  <a:moveTo>
                    <a:pt x="322587" y="12498"/>
                  </a:moveTo>
                  <a:lnTo>
                    <a:pt x="320809" y="11101"/>
                  </a:lnTo>
                  <a:cubicBezTo>
                    <a:pt x="297830" y="-6767"/>
                    <a:pt x="264717" y="-2624"/>
                    <a:pt x="246849" y="20354"/>
                  </a:cubicBezTo>
                  <a:cubicBezTo>
                    <a:pt x="246518" y="20779"/>
                    <a:pt x="246195" y="21208"/>
                    <a:pt x="245878" y="21642"/>
                  </a:cubicBezTo>
                  <a:cubicBezTo>
                    <a:pt x="85094" y="248757"/>
                    <a:pt x="-854" y="520363"/>
                    <a:pt x="6" y="798628"/>
                  </a:cubicBezTo>
                  <a:lnTo>
                    <a:pt x="7" y="1342442"/>
                  </a:lnTo>
                  <a:cubicBezTo>
                    <a:pt x="-383" y="1566292"/>
                    <a:pt x="55239" y="1786682"/>
                    <a:pt x="161805" y="1983538"/>
                  </a:cubicBezTo>
                  <a:lnTo>
                    <a:pt x="285884" y="1983538"/>
                  </a:lnTo>
                  <a:cubicBezTo>
                    <a:pt x="168942" y="1790190"/>
                    <a:pt x="107432" y="1568403"/>
                    <a:pt x="108084" y="1342442"/>
                  </a:cubicBezTo>
                  <a:lnTo>
                    <a:pt x="108084" y="798628"/>
                  </a:lnTo>
                  <a:cubicBezTo>
                    <a:pt x="107242" y="543091"/>
                    <a:pt x="185986" y="293633"/>
                    <a:pt x="333381" y="84888"/>
                  </a:cubicBezTo>
                  <a:cubicBezTo>
                    <a:pt x="349995" y="61820"/>
                    <a:pt x="345208" y="29716"/>
                    <a:pt x="322587" y="12498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5407A417-739F-4C10-BCC1-66A88075849C}"/>
                </a:ext>
              </a:extLst>
            </p:cNvPr>
            <p:cNvSpPr/>
            <p:nvPr/>
          </p:nvSpPr>
          <p:spPr>
            <a:xfrm>
              <a:off x="9295891" y="2877338"/>
              <a:ext cx="336042" cy="1085061"/>
            </a:xfrm>
            <a:custGeom>
              <a:avLst/>
              <a:gdLst>
                <a:gd name="connsiteX0" fmla="*/ 336042 w 336042"/>
                <a:gd name="connsiteY0" fmla="*/ 1085061 h 1085061"/>
                <a:gd name="connsiteX1" fmla="*/ 107442 w 336042"/>
                <a:gd name="connsiteY1" fmla="*/ 445362 h 1085061"/>
                <a:gd name="connsiteX2" fmla="*/ 107442 w 336042"/>
                <a:gd name="connsiteY2" fmla="*/ 53821 h 1085061"/>
                <a:gd name="connsiteX3" fmla="*/ 53822 w 336042"/>
                <a:gd name="connsiteY3" fmla="*/ 0 h 1085061"/>
                <a:gd name="connsiteX4" fmla="*/ 15749 w 336042"/>
                <a:gd name="connsiteY4" fmla="*/ 15721 h 1085061"/>
                <a:gd name="connsiteX5" fmla="*/ 1 w 336042"/>
                <a:gd name="connsiteY5" fmla="*/ 53821 h 1085061"/>
                <a:gd name="connsiteX6" fmla="*/ 1 w 336042"/>
                <a:gd name="connsiteY6" fmla="*/ 423010 h 1085061"/>
                <a:gd name="connsiteX7" fmla="*/ 208789 w 336042"/>
                <a:gd name="connsiteY7" fmla="*/ 1085061 h 1085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042" h="1085061">
                  <a:moveTo>
                    <a:pt x="336042" y="1085061"/>
                  </a:moveTo>
                  <a:cubicBezTo>
                    <a:pt x="187917" y="904817"/>
                    <a:pt x="107099" y="678662"/>
                    <a:pt x="107442" y="445362"/>
                  </a:cubicBezTo>
                  <a:lnTo>
                    <a:pt x="107442" y="53821"/>
                  </a:lnTo>
                  <a:cubicBezTo>
                    <a:pt x="107497" y="24152"/>
                    <a:pt x="83491" y="56"/>
                    <a:pt x="53822" y="0"/>
                  </a:cubicBezTo>
                  <a:cubicBezTo>
                    <a:pt x="39546" y="-26"/>
                    <a:pt x="25847" y="5630"/>
                    <a:pt x="15749" y="15721"/>
                  </a:cubicBezTo>
                  <a:cubicBezTo>
                    <a:pt x="5594" y="25789"/>
                    <a:pt x="-83" y="39521"/>
                    <a:pt x="1" y="53821"/>
                  </a:cubicBezTo>
                  <a:lnTo>
                    <a:pt x="1" y="423010"/>
                  </a:lnTo>
                  <a:cubicBezTo>
                    <a:pt x="-214" y="659925"/>
                    <a:pt x="72701" y="891132"/>
                    <a:pt x="208789" y="1085061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A521D4F-0046-42AD-9024-14A1C7D1E536}"/>
                </a:ext>
              </a:extLst>
            </p:cNvPr>
            <p:cNvSpPr/>
            <p:nvPr/>
          </p:nvSpPr>
          <p:spPr>
            <a:xfrm>
              <a:off x="9296322" y="1657985"/>
              <a:ext cx="1117677" cy="1118191"/>
            </a:xfrm>
            <a:custGeom>
              <a:avLst/>
              <a:gdLst>
                <a:gd name="connsiteX0" fmla="*/ 1054178 w 1117677"/>
                <a:gd name="connsiteY0" fmla="*/ 109347 h 1118191"/>
                <a:gd name="connsiteX1" fmla="*/ 1117678 w 1117677"/>
                <a:gd name="connsiteY1" fmla="*/ 107315 h 1118191"/>
                <a:gd name="connsiteX2" fmla="*/ 1117678 w 1117677"/>
                <a:gd name="connsiteY2" fmla="*/ 0 h 1118191"/>
                <a:gd name="connsiteX3" fmla="*/ 78 w 1117677"/>
                <a:gd name="connsiteY3" fmla="*/ 1061212 h 1118191"/>
                <a:gd name="connsiteX4" fmla="*/ 51226 w 1117677"/>
                <a:gd name="connsiteY4" fmla="*/ 1118115 h 1118191"/>
                <a:gd name="connsiteX5" fmla="*/ 90756 w 1117677"/>
                <a:gd name="connsiteY5" fmla="*/ 1103884 h 1118191"/>
                <a:gd name="connsiteX6" fmla="*/ 107520 w 1117677"/>
                <a:gd name="connsiteY6" fmla="*/ 1068197 h 1118191"/>
                <a:gd name="connsiteX7" fmla="*/ 1054178 w 1117677"/>
                <a:gd name="connsiteY7" fmla="*/ 109347 h 1118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7677" h="1118191">
                  <a:moveTo>
                    <a:pt x="1054178" y="109347"/>
                  </a:moveTo>
                  <a:cubicBezTo>
                    <a:pt x="1075514" y="107950"/>
                    <a:pt x="1096596" y="107315"/>
                    <a:pt x="1117678" y="107315"/>
                  </a:cubicBezTo>
                  <a:lnTo>
                    <a:pt x="1117678" y="0"/>
                  </a:lnTo>
                  <a:cubicBezTo>
                    <a:pt x="522221" y="270"/>
                    <a:pt x="31147" y="466567"/>
                    <a:pt x="78" y="1061212"/>
                  </a:cubicBezTo>
                  <a:cubicBezTo>
                    <a:pt x="-1511" y="1091049"/>
                    <a:pt x="21388" y="1116526"/>
                    <a:pt x="51226" y="1118115"/>
                  </a:cubicBezTo>
                  <a:cubicBezTo>
                    <a:pt x="65782" y="1118890"/>
                    <a:pt x="80034" y="1113759"/>
                    <a:pt x="90756" y="1103884"/>
                  </a:cubicBezTo>
                  <a:cubicBezTo>
                    <a:pt x="100729" y="1094589"/>
                    <a:pt x="106733" y="1081807"/>
                    <a:pt x="107520" y="1068197"/>
                  </a:cubicBezTo>
                  <a:cubicBezTo>
                    <a:pt x="133534" y="554444"/>
                    <a:pt x="540800" y="141933"/>
                    <a:pt x="1054178" y="109347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6EA6CA9-0CA4-4888-80E3-522029E27912}"/>
                </a:ext>
              </a:extLst>
            </p:cNvPr>
            <p:cNvSpPr/>
            <p:nvPr/>
          </p:nvSpPr>
          <p:spPr>
            <a:xfrm>
              <a:off x="9566528" y="1936114"/>
              <a:ext cx="847471" cy="1539895"/>
            </a:xfrm>
            <a:custGeom>
              <a:avLst/>
              <a:gdLst>
                <a:gd name="connsiteX0" fmla="*/ 847471 w 847471"/>
                <a:gd name="connsiteY0" fmla="*/ 107443 h 1539895"/>
                <a:gd name="connsiteX1" fmla="*/ 847471 w 847471"/>
                <a:gd name="connsiteY1" fmla="*/ 1 h 1539895"/>
                <a:gd name="connsiteX2" fmla="*/ 670560 w 847471"/>
                <a:gd name="connsiteY2" fmla="*/ 18543 h 1539895"/>
                <a:gd name="connsiteX3" fmla="*/ 0 w 847471"/>
                <a:gd name="connsiteY3" fmla="*/ 864744 h 1539895"/>
                <a:gd name="connsiteX4" fmla="*/ 0 w 847471"/>
                <a:gd name="connsiteY4" fmla="*/ 1379220 h 1539895"/>
                <a:gd name="connsiteX5" fmla="*/ 7747 w 847471"/>
                <a:gd name="connsiteY5" fmla="*/ 1492886 h 1539895"/>
                <a:gd name="connsiteX6" fmla="*/ 68718 w 847471"/>
                <a:gd name="connsiteY6" fmla="*/ 1539406 h 1539895"/>
                <a:gd name="connsiteX7" fmla="*/ 72009 w 847471"/>
                <a:gd name="connsiteY7" fmla="*/ 1538860 h 1539895"/>
                <a:gd name="connsiteX8" fmla="*/ 114681 w 847471"/>
                <a:gd name="connsiteY8" fmla="*/ 1486408 h 1539895"/>
                <a:gd name="connsiteX9" fmla="*/ 114681 w 847471"/>
                <a:gd name="connsiteY9" fmla="*/ 1479297 h 1539895"/>
                <a:gd name="connsiteX10" fmla="*/ 107949 w 847471"/>
                <a:gd name="connsiteY10" fmla="*/ 1379220 h 1539895"/>
                <a:gd name="connsiteX11" fmla="*/ 107950 w 847471"/>
                <a:gd name="connsiteY11" fmla="*/ 862585 h 1539895"/>
                <a:gd name="connsiteX12" fmla="*/ 696595 w 847471"/>
                <a:gd name="connsiteY12" fmla="*/ 122937 h 1539895"/>
                <a:gd name="connsiteX13" fmla="*/ 847471 w 847471"/>
                <a:gd name="connsiteY13" fmla="*/ 107443 h 153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7471" h="1539895">
                  <a:moveTo>
                    <a:pt x="847471" y="107443"/>
                  </a:moveTo>
                  <a:lnTo>
                    <a:pt x="847471" y="1"/>
                  </a:lnTo>
                  <a:cubicBezTo>
                    <a:pt x="788013" y="-65"/>
                    <a:pt x="728713" y="6150"/>
                    <a:pt x="670560" y="18543"/>
                  </a:cubicBezTo>
                  <a:cubicBezTo>
                    <a:pt x="275844" y="102490"/>
                    <a:pt x="0" y="461265"/>
                    <a:pt x="0" y="864744"/>
                  </a:cubicBezTo>
                  <a:lnTo>
                    <a:pt x="0" y="1379220"/>
                  </a:lnTo>
                  <a:cubicBezTo>
                    <a:pt x="-29" y="1417242"/>
                    <a:pt x="2559" y="1455220"/>
                    <a:pt x="7747" y="1492886"/>
                  </a:cubicBezTo>
                  <a:cubicBezTo>
                    <a:pt x="11738" y="1522568"/>
                    <a:pt x="39035" y="1543396"/>
                    <a:pt x="68718" y="1539406"/>
                  </a:cubicBezTo>
                  <a:cubicBezTo>
                    <a:pt x="69820" y="1539258"/>
                    <a:pt x="70918" y="1539075"/>
                    <a:pt x="72009" y="1538860"/>
                  </a:cubicBezTo>
                  <a:cubicBezTo>
                    <a:pt x="96886" y="1533731"/>
                    <a:pt x="114721" y="1511808"/>
                    <a:pt x="114681" y="1486408"/>
                  </a:cubicBezTo>
                  <a:cubicBezTo>
                    <a:pt x="114870" y="1484042"/>
                    <a:pt x="114870" y="1481663"/>
                    <a:pt x="114681" y="1479297"/>
                  </a:cubicBezTo>
                  <a:cubicBezTo>
                    <a:pt x="110143" y="1446132"/>
                    <a:pt x="107894" y="1412694"/>
                    <a:pt x="107949" y="1379220"/>
                  </a:cubicBezTo>
                  <a:lnTo>
                    <a:pt x="107950" y="862585"/>
                  </a:lnTo>
                  <a:cubicBezTo>
                    <a:pt x="107950" y="509143"/>
                    <a:pt x="350393" y="195073"/>
                    <a:pt x="696595" y="122937"/>
                  </a:cubicBezTo>
                  <a:cubicBezTo>
                    <a:pt x="746215" y="112565"/>
                    <a:pt x="796778" y="107373"/>
                    <a:pt x="847471" y="107443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6930F33-BAFE-4CDC-BDFF-7A491D569C79}"/>
                </a:ext>
              </a:extLst>
            </p:cNvPr>
            <p:cNvSpPr/>
            <p:nvPr/>
          </p:nvSpPr>
          <p:spPr>
            <a:xfrm>
              <a:off x="9696831" y="3697130"/>
              <a:ext cx="358775" cy="265269"/>
            </a:xfrm>
            <a:custGeom>
              <a:avLst/>
              <a:gdLst>
                <a:gd name="connsiteX0" fmla="*/ 358775 w 358775"/>
                <a:gd name="connsiteY0" fmla="*/ 265270 h 265269"/>
                <a:gd name="connsiteX1" fmla="*/ 98298 w 358775"/>
                <a:gd name="connsiteY1" fmla="*/ 23970 h 265269"/>
                <a:gd name="connsiteX2" fmla="*/ 27559 w 358775"/>
                <a:gd name="connsiteY2" fmla="*/ 6952 h 265269"/>
                <a:gd name="connsiteX3" fmla="*/ 0 w 358775"/>
                <a:gd name="connsiteY3" fmla="*/ 54069 h 265269"/>
                <a:gd name="connsiteX4" fmla="*/ 8890 w 358775"/>
                <a:gd name="connsiteY4" fmla="*/ 83406 h 265269"/>
                <a:gd name="connsiteX5" fmla="*/ 171069 w 358775"/>
                <a:gd name="connsiteY5" fmla="*/ 265270 h 265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8775" h="265269">
                  <a:moveTo>
                    <a:pt x="358775" y="265270"/>
                  </a:moveTo>
                  <a:cubicBezTo>
                    <a:pt x="253687" y="207121"/>
                    <a:pt x="164298" y="124313"/>
                    <a:pt x="98298" y="23970"/>
                  </a:cubicBezTo>
                  <a:cubicBezTo>
                    <a:pt x="82885" y="545"/>
                    <a:pt x="51939" y="-6899"/>
                    <a:pt x="27559" y="6952"/>
                  </a:cubicBezTo>
                  <a:cubicBezTo>
                    <a:pt x="10523" y="16513"/>
                    <a:pt x="-18" y="34533"/>
                    <a:pt x="0" y="54069"/>
                  </a:cubicBezTo>
                  <a:cubicBezTo>
                    <a:pt x="22" y="64508"/>
                    <a:pt x="3113" y="74710"/>
                    <a:pt x="8890" y="83406"/>
                  </a:cubicBezTo>
                  <a:cubicBezTo>
                    <a:pt x="53876" y="151547"/>
                    <a:pt x="108503" y="212805"/>
                    <a:pt x="171069" y="265270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A81B134C-6EFE-40AE-99BC-C8B14FD86A03}"/>
                </a:ext>
              </a:extLst>
            </p:cNvPr>
            <p:cNvSpPr/>
            <p:nvPr/>
          </p:nvSpPr>
          <p:spPr>
            <a:xfrm>
              <a:off x="9873106" y="2229611"/>
              <a:ext cx="540893" cy="873860"/>
            </a:xfrm>
            <a:custGeom>
              <a:avLst/>
              <a:gdLst>
                <a:gd name="connsiteX0" fmla="*/ 540893 w 540893"/>
                <a:gd name="connsiteY0" fmla="*/ 107188 h 873860"/>
                <a:gd name="connsiteX1" fmla="*/ 540893 w 540893"/>
                <a:gd name="connsiteY1" fmla="*/ 0 h 873860"/>
                <a:gd name="connsiteX2" fmla="*/ 0 w 540893"/>
                <a:gd name="connsiteY2" fmla="*/ 554990 h 873860"/>
                <a:gd name="connsiteX3" fmla="*/ 0 w 540893"/>
                <a:gd name="connsiteY3" fmla="*/ 820039 h 873860"/>
                <a:gd name="connsiteX4" fmla="*/ 53621 w 540893"/>
                <a:gd name="connsiteY4" fmla="*/ 873860 h 873860"/>
                <a:gd name="connsiteX5" fmla="*/ 91694 w 540893"/>
                <a:gd name="connsiteY5" fmla="*/ 858139 h 873860"/>
                <a:gd name="connsiteX6" fmla="*/ 107442 w 540893"/>
                <a:gd name="connsiteY6" fmla="*/ 820039 h 873860"/>
                <a:gd name="connsiteX7" fmla="*/ 107442 w 540893"/>
                <a:gd name="connsiteY7" fmla="*/ 553339 h 873860"/>
                <a:gd name="connsiteX8" fmla="*/ 519050 w 540893"/>
                <a:gd name="connsiteY8" fmla="*/ 107823 h 873860"/>
                <a:gd name="connsiteX9" fmla="*/ 540893 w 540893"/>
                <a:gd name="connsiteY9" fmla="*/ 107188 h 873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0893" h="873860">
                  <a:moveTo>
                    <a:pt x="540893" y="107188"/>
                  </a:moveTo>
                  <a:lnTo>
                    <a:pt x="540893" y="0"/>
                  </a:lnTo>
                  <a:cubicBezTo>
                    <a:pt x="242571" y="0"/>
                    <a:pt x="0" y="255524"/>
                    <a:pt x="0" y="554990"/>
                  </a:cubicBezTo>
                  <a:lnTo>
                    <a:pt x="0" y="820039"/>
                  </a:lnTo>
                  <a:cubicBezTo>
                    <a:pt x="-55" y="849708"/>
                    <a:pt x="23951" y="873805"/>
                    <a:pt x="53621" y="873860"/>
                  </a:cubicBezTo>
                  <a:cubicBezTo>
                    <a:pt x="67897" y="873887"/>
                    <a:pt x="81596" y="868230"/>
                    <a:pt x="91694" y="858139"/>
                  </a:cubicBezTo>
                  <a:cubicBezTo>
                    <a:pt x="101874" y="848087"/>
                    <a:pt x="107554" y="834345"/>
                    <a:pt x="107442" y="820039"/>
                  </a:cubicBezTo>
                  <a:lnTo>
                    <a:pt x="107442" y="553339"/>
                  </a:lnTo>
                  <a:cubicBezTo>
                    <a:pt x="107442" y="320294"/>
                    <a:pt x="286386" y="119507"/>
                    <a:pt x="519050" y="107823"/>
                  </a:cubicBezTo>
                  <a:cubicBezTo>
                    <a:pt x="526288" y="107188"/>
                    <a:pt x="533654" y="107188"/>
                    <a:pt x="540893" y="107188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5977EF9-5F0C-4F8B-BBD8-B585F45207D1}"/>
                </a:ext>
              </a:extLst>
            </p:cNvPr>
            <p:cNvSpPr/>
            <p:nvPr/>
          </p:nvSpPr>
          <p:spPr>
            <a:xfrm>
              <a:off x="9876044" y="3328431"/>
              <a:ext cx="537956" cy="541131"/>
            </a:xfrm>
            <a:custGeom>
              <a:avLst/>
              <a:gdLst>
                <a:gd name="connsiteX0" fmla="*/ 537956 w 537956"/>
                <a:gd name="connsiteY0" fmla="*/ 541131 h 541131"/>
                <a:gd name="connsiteX1" fmla="*/ 537956 w 537956"/>
                <a:gd name="connsiteY1" fmla="*/ 433562 h 541131"/>
                <a:gd name="connsiteX2" fmla="*/ 107299 w 537956"/>
                <a:gd name="connsiteY2" fmla="*/ 48752 h 541131"/>
                <a:gd name="connsiteX3" fmla="*/ 48752 w 537956"/>
                <a:gd name="connsiteY3" fmla="*/ 238 h 541131"/>
                <a:gd name="connsiteX4" fmla="*/ 238 w 537956"/>
                <a:gd name="connsiteY4" fmla="*/ 58785 h 541131"/>
                <a:gd name="connsiteX5" fmla="*/ 537957 w 537956"/>
                <a:gd name="connsiteY5" fmla="*/ 541131 h 541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7956" h="541131">
                  <a:moveTo>
                    <a:pt x="537956" y="541131"/>
                  </a:moveTo>
                  <a:lnTo>
                    <a:pt x="537956" y="433562"/>
                  </a:lnTo>
                  <a:cubicBezTo>
                    <a:pt x="317498" y="433303"/>
                    <a:pt x="132267" y="267791"/>
                    <a:pt x="107299" y="48752"/>
                  </a:cubicBezTo>
                  <a:cubicBezTo>
                    <a:pt x="104529" y="19188"/>
                    <a:pt x="78316" y="-2532"/>
                    <a:pt x="48752" y="238"/>
                  </a:cubicBezTo>
                  <a:cubicBezTo>
                    <a:pt x="19188" y="3009"/>
                    <a:pt x="-2532" y="29221"/>
                    <a:pt x="238" y="58785"/>
                  </a:cubicBezTo>
                  <a:cubicBezTo>
                    <a:pt x="30452" y="333061"/>
                    <a:pt x="262021" y="540785"/>
                    <a:pt x="537957" y="541131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C03E3EE-E3E5-42AC-93EC-B28EB5D08B46}"/>
                </a:ext>
              </a:extLst>
            </p:cNvPr>
            <p:cNvSpPr/>
            <p:nvPr/>
          </p:nvSpPr>
          <p:spPr>
            <a:xfrm>
              <a:off x="10160747" y="2743198"/>
              <a:ext cx="253252" cy="611760"/>
            </a:xfrm>
            <a:custGeom>
              <a:avLst/>
              <a:gdLst>
                <a:gd name="connsiteX0" fmla="*/ 235472 w 253252"/>
                <a:gd name="connsiteY0" fmla="*/ 513462 h 611760"/>
                <a:gd name="connsiteX1" fmla="*/ 252871 w 253252"/>
                <a:gd name="connsiteY1" fmla="*/ 514479 h 611760"/>
                <a:gd name="connsiteX2" fmla="*/ 252871 w 253252"/>
                <a:gd name="connsiteY2" fmla="*/ 514479 h 611760"/>
                <a:gd name="connsiteX3" fmla="*/ 252871 w 253252"/>
                <a:gd name="connsiteY3" fmla="*/ 611761 h 611760"/>
                <a:gd name="connsiteX4" fmla="*/ 224551 w 253252"/>
                <a:gd name="connsiteY4" fmla="*/ 610236 h 611760"/>
                <a:gd name="connsiteX5" fmla="*/ 1587 w 253252"/>
                <a:gd name="connsiteY5" fmla="*/ 331124 h 611760"/>
                <a:gd name="connsiteX6" fmla="*/ 52466 w 253252"/>
                <a:gd name="connsiteY6" fmla="*/ 205106 h 611760"/>
                <a:gd name="connsiteX7" fmla="*/ 65166 w 253252"/>
                <a:gd name="connsiteY7" fmla="*/ 170435 h 611760"/>
                <a:gd name="connsiteX8" fmla="*/ 65166 w 253252"/>
                <a:gd name="connsiteY8" fmla="*/ 131447 h 611760"/>
                <a:gd name="connsiteX9" fmla="*/ 195847 w 253252"/>
                <a:gd name="connsiteY9" fmla="*/ 1 h 611760"/>
                <a:gd name="connsiteX10" fmla="*/ 196865 w 253252"/>
                <a:gd name="connsiteY10" fmla="*/ 1 h 611760"/>
                <a:gd name="connsiteX11" fmla="*/ 253253 w 253252"/>
                <a:gd name="connsiteY11" fmla="*/ 1 h 611760"/>
                <a:gd name="connsiteX12" fmla="*/ 253253 w 253252"/>
                <a:gd name="connsiteY12" fmla="*/ 97537 h 611760"/>
                <a:gd name="connsiteX13" fmla="*/ 196865 w 253252"/>
                <a:gd name="connsiteY13" fmla="*/ 97537 h 611760"/>
                <a:gd name="connsiteX14" fmla="*/ 163464 w 253252"/>
                <a:gd name="connsiteY14" fmla="*/ 130938 h 611760"/>
                <a:gd name="connsiteX15" fmla="*/ 163464 w 253252"/>
                <a:gd name="connsiteY15" fmla="*/ 169928 h 611760"/>
                <a:gd name="connsiteX16" fmla="*/ 130063 w 253252"/>
                <a:gd name="connsiteY16" fmla="*/ 264035 h 611760"/>
                <a:gd name="connsiteX17" fmla="*/ 158281 w 253252"/>
                <a:gd name="connsiteY17" fmla="*/ 481691 h 611760"/>
                <a:gd name="connsiteX18" fmla="*/ 235473 w 253252"/>
                <a:gd name="connsiteY18" fmla="*/ 512955 h 6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3252" h="611760">
                  <a:moveTo>
                    <a:pt x="235472" y="513462"/>
                  </a:moveTo>
                  <a:cubicBezTo>
                    <a:pt x="241188" y="513462"/>
                    <a:pt x="247157" y="514479"/>
                    <a:pt x="252871" y="514479"/>
                  </a:cubicBezTo>
                  <a:lnTo>
                    <a:pt x="252871" y="514479"/>
                  </a:lnTo>
                  <a:lnTo>
                    <a:pt x="252871" y="611761"/>
                  </a:lnTo>
                  <a:cubicBezTo>
                    <a:pt x="243474" y="611761"/>
                    <a:pt x="233949" y="611125"/>
                    <a:pt x="224551" y="610236"/>
                  </a:cubicBezTo>
                  <a:cubicBezTo>
                    <a:pt x="85906" y="594731"/>
                    <a:pt x="-13918" y="469768"/>
                    <a:pt x="1587" y="331124"/>
                  </a:cubicBezTo>
                  <a:cubicBezTo>
                    <a:pt x="6717" y="285259"/>
                    <a:pt x="24313" y="241676"/>
                    <a:pt x="52466" y="205106"/>
                  </a:cubicBezTo>
                  <a:cubicBezTo>
                    <a:pt x="60427" y="195278"/>
                    <a:pt x="64895" y="183081"/>
                    <a:pt x="65166" y="170435"/>
                  </a:cubicBezTo>
                  <a:lnTo>
                    <a:pt x="65166" y="131447"/>
                  </a:lnTo>
                  <a:cubicBezTo>
                    <a:pt x="64954" y="59062"/>
                    <a:pt x="123462" y="212"/>
                    <a:pt x="195847" y="1"/>
                  </a:cubicBezTo>
                  <a:cubicBezTo>
                    <a:pt x="196186" y="0"/>
                    <a:pt x="196526" y="0"/>
                    <a:pt x="196865" y="1"/>
                  </a:cubicBezTo>
                  <a:lnTo>
                    <a:pt x="253253" y="1"/>
                  </a:lnTo>
                  <a:lnTo>
                    <a:pt x="253253" y="97537"/>
                  </a:lnTo>
                  <a:lnTo>
                    <a:pt x="196865" y="97537"/>
                  </a:lnTo>
                  <a:cubicBezTo>
                    <a:pt x="178418" y="97537"/>
                    <a:pt x="163464" y="112492"/>
                    <a:pt x="163464" y="130938"/>
                  </a:cubicBezTo>
                  <a:lnTo>
                    <a:pt x="163464" y="169928"/>
                  </a:lnTo>
                  <a:cubicBezTo>
                    <a:pt x="163215" y="204157"/>
                    <a:pt x="151449" y="237307"/>
                    <a:pt x="130063" y="264035"/>
                  </a:cubicBezTo>
                  <a:cubicBezTo>
                    <a:pt x="77751" y="331931"/>
                    <a:pt x="90384" y="429379"/>
                    <a:pt x="158281" y="481691"/>
                  </a:cubicBezTo>
                  <a:cubicBezTo>
                    <a:pt x="180683" y="498950"/>
                    <a:pt x="207374" y="509761"/>
                    <a:pt x="235473" y="512955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F5C1A7A0-A8AF-4295-96B3-9DB8E32C6A13}"/>
              </a:ext>
            </a:extLst>
          </p:cNvPr>
          <p:cNvGrpSpPr/>
          <p:nvPr/>
        </p:nvGrpSpPr>
        <p:grpSpPr>
          <a:xfrm>
            <a:off x="0" y="3296047"/>
            <a:ext cx="2504693" cy="666352"/>
            <a:chOff x="0" y="3296047"/>
            <a:chExt cx="2504693" cy="666352"/>
          </a:xfrm>
          <a:gradFill>
            <a:gsLst>
              <a:gs pos="0">
                <a:srgbClr val="69B2FF"/>
              </a:gs>
              <a:gs pos="100000">
                <a:srgbClr val="6C81FF"/>
              </a:gs>
            </a:gsLst>
            <a:lin ang="5400000" scaled="0"/>
          </a:gra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E4DA8575-EB99-45C7-9B8E-8BF87D6C68EC}"/>
                </a:ext>
              </a:extLst>
            </p:cNvPr>
            <p:cNvSpPr/>
            <p:nvPr/>
          </p:nvSpPr>
          <p:spPr>
            <a:xfrm>
              <a:off x="0" y="3362660"/>
              <a:ext cx="681982" cy="599739"/>
            </a:xfrm>
            <a:custGeom>
              <a:avLst/>
              <a:gdLst>
                <a:gd name="connsiteX0" fmla="*/ 645287 w 681982"/>
                <a:gd name="connsiteY0" fmla="*/ 105202 h 599739"/>
                <a:gd name="connsiteX1" fmla="*/ 1016 w 681982"/>
                <a:gd name="connsiteY1" fmla="*/ 599740 h 599739"/>
                <a:gd name="connsiteX2" fmla="*/ 0 w 681982"/>
                <a:gd name="connsiteY2" fmla="*/ 599740 h 599739"/>
                <a:gd name="connsiteX3" fmla="*/ 0 w 681982"/>
                <a:gd name="connsiteY3" fmla="*/ 421940 h 599739"/>
                <a:gd name="connsiteX4" fmla="*/ 612013 w 681982"/>
                <a:gd name="connsiteY4" fmla="*/ 2840 h 599739"/>
                <a:gd name="connsiteX5" fmla="*/ 679214 w 681982"/>
                <a:gd name="connsiteY5" fmla="*/ 35906 h 599739"/>
                <a:gd name="connsiteX6" fmla="*/ 679958 w 681982"/>
                <a:gd name="connsiteY6" fmla="*/ 38273 h 599739"/>
                <a:gd name="connsiteX7" fmla="*/ 679958 w 681982"/>
                <a:gd name="connsiteY7" fmla="*/ 39797 h 599739"/>
                <a:gd name="connsiteX8" fmla="*/ 645287 w 681982"/>
                <a:gd name="connsiteY8" fmla="*/ 105202 h 599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1982" h="599739">
                  <a:moveTo>
                    <a:pt x="645287" y="105202"/>
                  </a:moveTo>
                  <a:cubicBezTo>
                    <a:pt x="381351" y="193515"/>
                    <a:pt x="154554" y="367603"/>
                    <a:pt x="1016" y="599740"/>
                  </a:cubicBezTo>
                  <a:lnTo>
                    <a:pt x="0" y="599740"/>
                  </a:lnTo>
                  <a:lnTo>
                    <a:pt x="0" y="421940"/>
                  </a:lnTo>
                  <a:cubicBezTo>
                    <a:pt x="161055" y="228037"/>
                    <a:pt x="373000" y="82900"/>
                    <a:pt x="612013" y="2840"/>
                  </a:cubicBezTo>
                  <a:cubicBezTo>
                    <a:pt x="639701" y="-6586"/>
                    <a:pt x="669788" y="8218"/>
                    <a:pt x="679214" y="35906"/>
                  </a:cubicBezTo>
                  <a:cubicBezTo>
                    <a:pt x="679480" y="36689"/>
                    <a:pt x="679728" y="37478"/>
                    <a:pt x="679958" y="38273"/>
                  </a:cubicBezTo>
                  <a:lnTo>
                    <a:pt x="679958" y="39797"/>
                  </a:lnTo>
                  <a:cubicBezTo>
                    <a:pt x="687732" y="67360"/>
                    <a:pt x="672463" y="96166"/>
                    <a:pt x="645287" y="105202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D0C96289-1F59-49D8-860E-4940BD5CED1B}"/>
                </a:ext>
              </a:extLst>
            </p:cNvPr>
            <p:cNvSpPr/>
            <p:nvPr/>
          </p:nvSpPr>
          <p:spPr>
            <a:xfrm>
              <a:off x="795258" y="3296047"/>
              <a:ext cx="1709435" cy="666352"/>
            </a:xfrm>
            <a:custGeom>
              <a:avLst/>
              <a:gdLst>
                <a:gd name="connsiteX0" fmla="*/ 1709435 w 1709435"/>
                <a:gd name="connsiteY0" fmla="*/ 666353 h 666352"/>
                <a:gd name="connsiteX1" fmla="*/ 1554241 w 1709435"/>
                <a:gd name="connsiteY1" fmla="*/ 666353 h 666352"/>
                <a:gd name="connsiteX2" fmla="*/ 1285890 w 1709435"/>
                <a:gd name="connsiteY2" fmla="*/ 484235 h 666352"/>
                <a:gd name="connsiteX3" fmla="*/ 799988 w 1709435"/>
                <a:gd name="connsiteY3" fmla="*/ 240141 h 666352"/>
                <a:gd name="connsiteX4" fmla="*/ 61229 w 1709435"/>
                <a:gd name="connsiteY4" fmla="*/ 121142 h 666352"/>
                <a:gd name="connsiteX5" fmla="*/ 1031 w 1709435"/>
                <a:gd name="connsiteY5" fmla="*/ 79359 h 666352"/>
                <a:gd name="connsiteX6" fmla="*/ 1031 w 1709435"/>
                <a:gd name="connsiteY6" fmla="*/ 77200 h 666352"/>
                <a:gd name="connsiteX7" fmla="*/ 42048 w 1709435"/>
                <a:gd name="connsiteY7" fmla="*/ 15610 h 666352"/>
                <a:gd name="connsiteX8" fmla="*/ 44211 w 1709435"/>
                <a:gd name="connsiteY8" fmla="*/ 15223 h 666352"/>
                <a:gd name="connsiteX9" fmla="*/ 848756 w 1709435"/>
                <a:gd name="connsiteY9" fmla="*/ 144002 h 666352"/>
                <a:gd name="connsiteX10" fmla="*/ 1334785 w 1709435"/>
                <a:gd name="connsiteY10" fmla="*/ 388096 h 666352"/>
                <a:gd name="connsiteX11" fmla="*/ 1709435 w 1709435"/>
                <a:gd name="connsiteY11" fmla="*/ 666353 h 666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09435" h="666352">
                  <a:moveTo>
                    <a:pt x="1709435" y="666353"/>
                  </a:moveTo>
                  <a:lnTo>
                    <a:pt x="1554241" y="666353"/>
                  </a:lnTo>
                  <a:cubicBezTo>
                    <a:pt x="1473164" y="594142"/>
                    <a:pt x="1382939" y="532911"/>
                    <a:pt x="1285890" y="484235"/>
                  </a:cubicBezTo>
                  <a:lnTo>
                    <a:pt x="799988" y="240141"/>
                  </a:lnTo>
                  <a:cubicBezTo>
                    <a:pt x="572091" y="124649"/>
                    <a:pt x="313865" y="83054"/>
                    <a:pt x="61229" y="121142"/>
                  </a:cubicBezTo>
                  <a:cubicBezTo>
                    <a:pt x="33164" y="125793"/>
                    <a:pt x="6489" y="107279"/>
                    <a:pt x="1031" y="79359"/>
                  </a:cubicBezTo>
                  <a:lnTo>
                    <a:pt x="1031" y="77200"/>
                  </a:lnTo>
                  <a:cubicBezTo>
                    <a:pt x="-4650" y="48866"/>
                    <a:pt x="13714" y="21291"/>
                    <a:pt x="42048" y="15610"/>
                  </a:cubicBezTo>
                  <a:cubicBezTo>
                    <a:pt x="42766" y="15466"/>
                    <a:pt x="43487" y="15337"/>
                    <a:pt x="44211" y="15223"/>
                  </a:cubicBezTo>
                  <a:cubicBezTo>
                    <a:pt x="319260" y="-26651"/>
                    <a:pt x="600519" y="18369"/>
                    <a:pt x="848756" y="144002"/>
                  </a:cubicBezTo>
                  <a:lnTo>
                    <a:pt x="1334785" y="388096"/>
                  </a:lnTo>
                  <a:cubicBezTo>
                    <a:pt x="1474844" y="458446"/>
                    <a:pt x="1601612" y="552599"/>
                    <a:pt x="1709435" y="666353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69C0E7BD-8741-4D70-B130-E41CA310ED92}"/>
                </a:ext>
              </a:extLst>
            </p:cNvPr>
            <p:cNvSpPr/>
            <p:nvPr/>
          </p:nvSpPr>
          <p:spPr>
            <a:xfrm>
              <a:off x="1599357" y="3710197"/>
              <a:ext cx="543767" cy="252202"/>
            </a:xfrm>
            <a:custGeom>
              <a:avLst/>
              <a:gdLst>
                <a:gd name="connsiteX0" fmla="*/ 543768 w 543767"/>
                <a:gd name="connsiteY0" fmla="*/ 252202 h 252202"/>
                <a:gd name="connsiteX1" fmla="*/ 329392 w 543767"/>
                <a:gd name="connsiteY1" fmla="*/ 252202 h 252202"/>
                <a:gd name="connsiteX2" fmla="*/ 29672 w 543767"/>
                <a:gd name="connsiteY2" fmla="*/ 101834 h 252202"/>
                <a:gd name="connsiteX3" fmla="*/ 5669 w 543767"/>
                <a:gd name="connsiteY3" fmla="*/ 29698 h 252202"/>
                <a:gd name="connsiteX4" fmla="*/ 36784 w 543767"/>
                <a:gd name="connsiteY4" fmla="*/ 2774 h 252202"/>
                <a:gd name="connsiteX5" fmla="*/ 77932 w 543767"/>
                <a:gd name="connsiteY5" fmla="*/ 5949 h 252202"/>
                <a:gd name="connsiteX6" fmla="*/ 408132 w 543767"/>
                <a:gd name="connsiteY6" fmla="*/ 171049 h 252202"/>
                <a:gd name="connsiteX7" fmla="*/ 543768 w 543767"/>
                <a:gd name="connsiteY7" fmla="*/ 252202 h 25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767" h="252202">
                  <a:moveTo>
                    <a:pt x="543768" y="252202"/>
                  </a:moveTo>
                  <a:lnTo>
                    <a:pt x="329392" y="252202"/>
                  </a:lnTo>
                  <a:lnTo>
                    <a:pt x="29672" y="101834"/>
                  </a:lnTo>
                  <a:cubicBezTo>
                    <a:pt x="3165" y="88508"/>
                    <a:pt x="-7569" y="56250"/>
                    <a:pt x="5669" y="29698"/>
                  </a:cubicBezTo>
                  <a:cubicBezTo>
                    <a:pt x="12133" y="17010"/>
                    <a:pt x="23299" y="7349"/>
                    <a:pt x="36784" y="2774"/>
                  </a:cubicBezTo>
                  <a:cubicBezTo>
                    <a:pt x="50359" y="-1820"/>
                    <a:pt x="65222" y="-673"/>
                    <a:pt x="77932" y="5949"/>
                  </a:cubicBezTo>
                  <a:lnTo>
                    <a:pt x="408132" y="171049"/>
                  </a:lnTo>
                  <a:cubicBezTo>
                    <a:pt x="455155" y="194952"/>
                    <a:pt x="500474" y="222067"/>
                    <a:pt x="543768" y="252202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FA91775E-3596-4A47-B46D-054941553333}"/>
                </a:ext>
              </a:extLst>
            </p:cNvPr>
            <p:cNvSpPr/>
            <p:nvPr/>
          </p:nvSpPr>
          <p:spPr>
            <a:xfrm>
              <a:off x="151511" y="3527846"/>
              <a:ext cx="1368235" cy="434553"/>
            </a:xfrm>
            <a:custGeom>
              <a:avLst/>
              <a:gdLst>
                <a:gd name="connsiteX0" fmla="*/ 1362710 w 1368235"/>
                <a:gd name="connsiteY0" fmla="*/ 167854 h 434553"/>
                <a:gd name="connsiteX1" fmla="*/ 1333373 w 1368235"/>
                <a:gd name="connsiteY1" fmla="*/ 194269 h 434553"/>
                <a:gd name="connsiteX2" fmla="*/ 1293876 w 1368235"/>
                <a:gd name="connsiteY2" fmla="*/ 193254 h 434553"/>
                <a:gd name="connsiteX3" fmla="*/ 140589 w 1368235"/>
                <a:gd name="connsiteY3" fmla="*/ 434554 h 434553"/>
                <a:gd name="connsiteX4" fmla="*/ 0 w 1368235"/>
                <a:gd name="connsiteY4" fmla="*/ 434554 h 434553"/>
                <a:gd name="connsiteX5" fmla="*/ 1335659 w 1368235"/>
                <a:gd name="connsiteY5" fmla="*/ 94321 h 434553"/>
                <a:gd name="connsiteX6" fmla="*/ 1363705 w 1368235"/>
                <a:gd name="connsiteY6" fmla="*/ 165700 h 434553"/>
                <a:gd name="connsiteX7" fmla="*/ 1362710 w 1368235"/>
                <a:gd name="connsiteY7" fmla="*/ 167854 h 43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8235" h="434553">
                  <a:moveTo>
                    <a:pt x="1362710" y="167854"/>
                  </a:moveTo>
                  <a:cubicBezTo>
                    <a:pt x="1356538" y="179987"/>
                    <a:pt x="1346085" y="189399"/>
                    <a:pt x="1333373" y="194269"/>
                  </a:cubicBezTo>
                  <a:cubicBezTo>
                    <a:pt x="1320565" y="199012"/>
                    <a:pt x="1306424" y="198648"/>
                    <a:pt x="1293876" y="193254"/>
                  </a:cubicBezTo>
                  <a:cubicBezTo>
                    <a:pt x="897413" y="18672"/>
                    <a:pt x="433806" y="115672"/>
                    <a:pt x="140589" y="434554"/>
                  </a:cubicBezTo>
                  <a:lnTo>
                    <a:pt x="0" y="434554"/>
                  </a:lnTo>
                  <a:cubicBezTo>
                    <a:pt x="314545" y="28309"/>
                    <a:pt x="865093" y="-111932"/>
                    <a:pt x="1335659" y="94321"/>
                  </a:cubicBezTo>
                  <a:cubicBezTo>
                    <a:pt x="1363115" y="106286"/>
                    <a:pt x="1375671" y="138244"/>
                    <a:pt x="1363705" y="165700"/>
                  </a:cubicBezTo>
                  <a:cubicBezTo>
                    <a:pt x="1363389" y="166425"/>
                    <a:pt x="1363057" y="167143"/>
                    <a:pt x="1362710" y="167854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9ACE2D82-497C-45AE-8038-2F2C0369FCD9}"/>
                </a:ext>
              </a:extLst>
            </p:cNvPr>
            <p:cNvSpPr/>
            <p:nvPr/>
          </p:nvSpPr>
          <p:spPr>
            <a:xfrm>
              <a:off x="547751" y="3805761"/>
              <a:ext cx="1016507" cy="156638"/>
            </a:xfrm>
            <a:custGeom>
              <a:avLst/>
              <a:gdLst>
                <a:gd name="connsiteX0" fmla="*/ 1016508 w 1016507"/>
                <a:gd name="connsiteY0" fmla="*/ 156638 h 156638"/>
                <a:gd name="connsiteX1" fmla="*/ 767461 w 1016507"/>
                <a:gd name="connsiteY1" fmla="*/ 156638 h 156638"/>
                <a:gd name="connsiteX2" fmla="*/ 225933 w 1016507"/>
                <a:gd name="connsiteY2" fmla="*/ 156638 h 156638"/>
                <a:gd name="connsiteX3" fmla="*/ 0 w 1016507"/>
                <a:gd name="connsiteY3" fmla="*/ 156638 h 156638"/>
                <a:gd name="connsiteX4" fmla="*/ 891540 w 1016507"/>
                <a:gd name="connsiteY4" fmla="*/ 93773 h 156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507" h="156638">
                  <a:moveTo>
                    <a:pt x="1016508" y="156638"/>
                  </a:moveTo>
                  <a:lnTo>
                    <a:pt x="767461" y="156638"/>
                  </a:lnTo>
                  <a:cubicBezTo>
                    <a:pt x="593004" y="90534"/>
                    <a:pt x="400390" y="90534"/>
                    <a:pt x="225933" y="156638"/>
                  </a:cubicBezTo>
                  <a:lnTo>
                    <a:pt x="0" y="156638"/>
                  </a:lnTo>
                  <a:cubicBezTo>
                    <a:pt x="255016" y="-24845"/>
                    <a:pt x="600583" y="-52404"/>
                    <a:pt x="891540" y="93773"/>
                  </a:cubicBezTo>
                  <a:close/>
                </a:path>
              </a:pathLst>
            </a:custGeom>
            <a:grpFill/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9" name="Group">
            <a:extLst>
              <a:ext uri="{FF2B5EF4-FFF2-40B4-BE49-F238E27FC236}">
                <a16:creationId xmlns:a16="http://schemas.microsoft.com/office/drawing/2014/main" id="{F79D0AC6-3E69-4AB6-A967-C2D1DAE56E38}"/>
              </a:ext>
            </a:extLst>
          </p:cNvPr>
          <p:cNvGrpSpPr/>
          <p:nvPr/>
        </p:nvGrpSpPr>
        <p:grpSpPr>
          <a:xfrm>
            <a:off x="4751225" y="1165861"/>
            <a:ext cx="911551" cy="900250"/>
            <a:chOff x="0" y="0"/>
            <a:chExt cx="5388723" cy="5321916"/>
          </a:xfrm>
        </p:grpSpPr>
        <p:sp>
          <p:nvSpPr>
            <p:cNvPr id="70" name="Shape">
              <a:extLst>
                <a:ext uri="{FF2B5EF4-FFF2-40B4-BE49-F238E27FC236}">
                  <a16:creationId xmlns:a16="http://schemas.microsoft.com/office/drawing/2014/main" id="{61C0A130-70F2-4EE2-BFCF-3A2188EA71A4}"/>
                </a:ext>
              </a:extLst>
            </p:cNvPr>
            <p:cNvSpPr/>
            <p:nvPr/>
          </p:nvSpPr>
          <p:spPr>
            <a:xfrm>
              <a:off x="-1" y="-1"/>
              <a:ext cx="5388725" cy="5316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54" h="21537" extrusionOk="0">
                  <a:moveTo>
                    <a:pt x="20460" y="3068"/>
                  </a:moveTo>
                  <a:cubicBezTo>
                    <a:pt x="20382" y="2151"/>
                    <a:pt x="19767" y="1381"/>
                    <a:pt x="18932" y="1132"/>
                  </a:cubicBezTo>
                  <a:cubicBezTo>
                    <a:pt x="16547" y="422"/>
                    <a:pt x="13541" y="0"/>
                    <a:pt x="10278" y="0"/>
                  </a:cubicBezTo>
                  <a:cubicBezTo>
                    <a:pt x="7012" y="0"/>
                    <a:pt x="4006" y="425"/>
                    <a:pt x="1622" y="1133"/>
                  </a:cubicBezTo>
                  <a:cubicBezTo>
                    <a:pt x="786" y="1382"/>
                    <a:pt x="170" y="2152"/>
                    <a:pt x="92" y="3071"/>
                  </a:cubicBezTo>
                  <a:cubicBezTo>
                    <a:pt x="-522" y="10311"/>
                    <a:pt x="1847" y="17813"/>
                    <a:pt x="9426" y="21348"/>
                  </a:cubicBezTo>
                  <a:cubicBezTo>
                    <a:pt x="9967" y="21600"/>
                    <a:pt x="10588" y="21600"/>
                    <a:pt x="11129" y="21348"/>
                  </a:cubicBezTo>
                  <a:cubicBezTo>
                    <a:pt x="18712" y="17813"/>
                    <a:pt x="21078" y="10309"/>
                    <a:pt x="20460" y="30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9B2FF"/>
                </a:gs>
                <a:gs pos="100000">
                  <a:srgbClr val="6C81FF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71" name="Shape">
              <a:extLst>
                <a:ext uri="{FF2B5EF4-FFF2-40B4-BE49-F238E27FC236}">
                  <a16:creationId xmlns:a16="http://schemas.microsoft.com/office/drawing/2014/main" id="{4B73D2DD-CA85-4B19-BDE6-0FE29936CBAE}"/>
                </a:ext>
              </a:extLst>
            </p:cNvPr>
            <p:cNvSpPr/>
            <p:nvPr/>
          </p:nvSpPr>
          <p:spPr>
            <a:xfrm>
              <a:off x="1371599" y="1015999"/>
              <a:ext cx="2653490" cy="2554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29" extrusionOk="0">
                  <a:moveTo>
                    <a:pt x="21395" y="8346"/>
                  </a:moveTo>
                  <a:cubicBezTo>
                    <a:pt x="21300" y="8013"/>
                    <a:pt x="21083" y="7756"/>
                    <a:pt x="20795" y="7621"/>
                  </a:cubicBezTo>
                  <a:cubicBezTo>
                    <a:pt x="20699" y="7576"/>
                    <a:pt x="20595" y="7544"/>
                    <a:pt x="20484" y="7528"/>
                  </a:cubicBezTo>
                  <a:cubicBezTo>
                    <a:pt x="18651" y="7255"/>
                    <a:pt x="16817" y="6982"/>
                    <a:pt x="14984" y="6710"/>
                  </a:cubicBezTo>
                  <a:cubicBezTo>
                    <a:pt x="14589" y="6651"/>
                    <a:pt x="14276" y="6402"/>
                    <a:pt x="14118" y="6020"/>
                  </a:cubicBezTo>
                  <a:cubicBezTo>
                    <a:pt x="13472" y="4462"/>
                    <a:pt x="12825" y="2904"/>
                    <a:pt x="12179" y="1345"/>
                  </a:cubicBezTo>
                  <a:cubicBezTo>
                    <a:pt x="12090" y="1131"/>
                    <a:pt x="12001" y="916"/>
                    <a:pt x="11912" y="701"/>
                  </a:cubicBezTo>
                  <a:cubicBezTo>
                    <a:pt x="11735" y="275"/>
                    <a:pt x="11360" y="12"/>
                    <a:pt x="10915" y="1"/>
                  </a:cubicBezTo>
                  <a:cubicBezTo>
                    <a:pt x="10849" y="-1"/>
                    <a:pt x="10785" y="4"/>
                    <a:pt x="10722" y="13"/>
                  </a:cubicBezTo>
                  <a:cubicBezTo>
                    <a:pt x="10659" y="4"/>
                    <a:pt x="10595" y="-1"/>
                    <a:pt x="10529" y="1"/>
                  </a:cubicBezTo>
                  <a:cubicBezTo>
                    <a:pt x="10084" y="12"/>
                    <a:pt x="9709" y="275"/>
                    <a:pt x="9532" y="701"/>
                  </a:cubicBezTo>
                  <a:cubicBezTo>
                    <a:pt x="9443" y="916"/>
                    <a:pt x="9354" y="1131"/>
                    <a:pt x="9265" y="1345"/>
                  </a:cubicBezTo>
                  <a:cubicBezTo>
                    <a:pt x="8619" y="2904"/>
                    <a:pt x="7972" y="4462"/>
                    <a:pt x="7326" y="6020"/>
                  </a:cubicBezTo>
                  <a:cubicBezTo>
                    <a:pt x="7168" y="6402"/>
                    <a:pt x="6855" y="6651"/>
                    <a:pt x="6460" y="6710"/>
                  </a:cubicBezTo>
                  <a:cubicBezTo>
                    <a:pt x="4627" y="6982"/>
                    <a:pt x="2793" y="7255"/>
                    <a:pt x="960" y="7528"/>
                  </a:cubicBezTo>
                  <a:cubicBezTo>
                    <a:pt x="849" y="7544"/>
                    <a:pt x="745" y="7576"/>
                    <a:pt x="649" y="7621"/>
                  </a:cubicBezTo>
                  <a:cubicBezTo>
                    <a:pt x="361" y="7756"/>
                    <a:pt x="144" y="8013"/>
                    <a:pt x="49" y="8346"/>
                  </a:cubicBezTo>
                  <a:cubicBezTo>
                    <a:pt x="-78" y="8791"/>
                    <a:pt x="46" y="9244"/>
                    <a:pt x="380" y="9551"/>
                  </a:cubicBezTo>
                  <a:cubicBezTo>
                    <a:pt x="1770" y="10828"/>
                    <a:pt x="3159" y="12105"/>
                    <a:pt x="4549" y="13382"/>
                  </a:cubicBezTo>
                  <a:cubicBezTo>
                    <a:pt x="4848" y="13657"/>
                    <a:pt x="4978" y="14044"/>
                    <a:pt x="4910" y="14454"/>
                  </a:cubicBezTo>
                  <a:cubicBezTo>
                    <a:pt x="4592" y="16357"/>
                    <a:pt x="4274" y="18260"/>
                    <a:pt x="3957" y="20163"/>
                  </a:cubicBezTo>
                  <a:cubicBezTo>
                    <a:pt x="3880" y="20620"/>
                    <a:pt x="4055" y="21055"/>
                    <a:pt x="4421" y="21319"/>
                  </a:cubicBezTo>
                  <a:cubicBezTo>
                    <a:pt x="4788" y="21583"/>
                    <a:pt x="5240" y="21599"/>
                    <a:pt x="5623" y="21363"/>
                  </a:cubicBezTo>
                  <a:cubicBezTo>
                    <a:pt x="7217" y="20379"/>
                    <a:pt x="8811" y="19396"/>
                    <a:pt x="10405" y="18412"/>
                  </a:cubicBezTo>
                  <a:cubicBezTo>
                    <a:pt x="10406" y="18411"/>
                    <a:pt x="10407" y="18411"/>
                    <a:pt x="10408" y="18410"/>
                  </a:cubicBezTo>
                  <a:cubicBezTo>
                    <a:pt x="10601" y="18292"/>
                    <a:pt x="10843" y="18292"/>
                    <a:pt x="11036" y="18410"/>
                  </a:cubicBezTo>
                  <a:cubicBezTo>
                    <a:pt x="11037" y="18411"/>
                    <a:pt x="11038" y="18411"/>
                    <a:pt x="11039" y="18412"/>
                  </a:cubicBezTo>
                  <a:cubicBezTo>
                    <a:pt x="12633" y="19396"/>
                    <a:pt x="14227" y="20379"/>
                    <a:pt x="15821" y="21363"/>
                  </a:cubicBezTo>
                  <a:cubicBezTo>
                    <a:pt x="16204" y="21599"/>
                    <a:pt x="16656" y="21583"/>
                    <a:pt x="17023" y="21319"/>
                  </a:cubicBezTo>
                  <a:cubicBezTo>
                    <a:pt x="17389" y="21055"/>
                    <a:pt x="17564" y="20620"/>
                    <a:pt x="17487" y="20163"/>
                  </a:cubicBezTo>
                  <a:cubicBezTo>
                    <a:pt x="17170" y="18260"/>
                    <a:pt x="16852" y="16357"/>
                    <a:pt x="16534" y="14454"/>
                  </a:cubicBezTo>
                  <a:cubicBezTo>
                    <a:pt x="16466" y="14044"/>
                    <a:pt x="16596" y="13657"/>
                    <a:pt x="16895" y="13382"/>
                  </a:cubicBezTo>
                  <a:cubicBezTo>
                    <a:pt x="18285" y="12105"/>
                    <a:pt x="19674" y="10828"/>
                    <a:pt x="21064" y="9551"/>
                  </a:cubicBezTo>
                  <a:cubicBezTo>
                    <a:pt x="21398" y="9244"/>
                    <a:pt x="21522" y="8791"/>
                    <a:pt x="21395" y="8346"/>
                  </a:cubicBezTo>
                  <a:close/>
                </a:path>
              </a:pathLst>
            </a:custGeom>
            <a:solidFill>
              <a:srgbClr val="393939">
                <a:alpha val="26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2" name="Shape">
              <a:extLst>
                <a:ext uri="{FF2B5EF4-FFF2-40B4-BE49-F238E27FC236}">
                  <a16:creationId xmlns:a16="http://schemas.microsoft.com/office/drawing/2014/main" id="{F943915A-79A4-43F8-86E5-1A53A548FFE0}"/>
                </a:ext>
              </a:extLst>
            </p:cNvPr>
            <p:cNvSpPr/>
            <p:nvPr/>
          </p:nvSpPr>
          <p:spPr>
            <a:xfrm>
              <a:off x="0" y="1193799"/>
              <a:ext cx="5388567" cy="4128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6" h="21519" extrusionOk="0">
                  <a:moveTo>
                    <a:pt x="11575" y="20236"/>
                  </a:moveTo>
                  <a:cubicBezTo>
                    <a:pt x="11012" y="20561"/>
                    <a:pt x="10367" y="20561"/>
                    <a:pt x="9804" y="20236"/>
                  </a:cubicBezTo>
                  <a:cubicBezTo>
                    <a:pt x="2847" y="16221"/>
                    <a:pt x="111" y="8228"/>
                    <a:pt x="4" y="0"/>
                  </a:cubicBezTo>
                  <a:cubicBezTo>
                    <a:pt x="-112" y="8588"/>
                    <a:pt x="2554" y="17091"/>
                    <a:pt x="9804" y="21275"/>
                  </a:cubicBezTo>
                  <a:cubicBezTo>
                    <a:pt x="10367" y="21600"/>
                    <a:pt x="11012" y="21600"/>
                    <a:pt x="11575" y="21275"/>
                  </a:cubicBezTo>
                  <a:cubicBezTo>
                    <a:pt x="18823" y="17094"/>
                    <a:pt x="21488" y="8598"/>
                    <a:pt x="21373" y="16"/>
                  </a:cubicBezTo>
                  <a:cubicBezTo>
                    <a:pt x="21265" y="8238"/>
                    <a:pt x="18530" y="16224"/>
                    <a:pt x="11575" y="2023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9B2FF"/>
                </a:gs>
                <a:gs pos="100000">
                  <a:srgbClr val="6C81FF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3" name="Shape">
              <a:extLst>
                <a:ext uri="{FF2B5EF4-FFF2-40B4-BE49-F238E27FC236}">
                  <a16:creationId xmlns:a16="http://schemas.microsoft.com/office/drawing/2014/main" id="{55BEE395-C530-4A04-990D-B37DED131858}"/>
                </a:ext>
              </a:extLst>
            </p:cNvPr>
            <p:cNvSpPr/>
            <p:nvPr/>
          </p:nvSpPr>
          <p:spPr>
            <a:xfrm>
              <a:off x="1371600" y="990599"/>
              <a:ext cx="2641182" cy="2542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29" extrusionOk="0">
                  <a:moveTo>
                    <a:pt x="21395" y="8346"/>
                  </a:moveTo>
                  <a:cubicBezTo>
                    <a:pt x="21300" y="8013"/>
                    <a:pt x="21083" y="7756"/>
                    <a:pt x="20795" y="7621"/>
                  </a:cubicBezTo>
                  <a:cubicBezTo>
                    <a:pt x="20699" y="7576"/>
                    <a:pt x="20595" y="7544"/>
                    <a:pt x="20484" y="7528"/>
                  </a:cubicBezTo>
                  <a:cubicBezTo>
                    <a:pt x="18651" y="7255"/>
                    <a:pt x="16817" y="6982"/>
                    <a:pt x="14984" y="6710"/>
                  </a:cubicBezTo>
                  <a:cubicBezTo>
                    <a:pt x="14589" y="6651"/>
                    <a:pt x="14276" y="6402"/>
                    <a:pt x="14118" y="6020"/>
                  </a:cubicBezTo>
                  <a:cubicBezTo>
                    <a:pt x="13472" y="4462"/>
                    <a:pt x="12825" y="2904"/>
                    <a:pt x="12179" y="1345"/>
                  </a:cubicBezTo>
                  <a:cubicBezTo>
                    <a:pt x="12090" y="1131"/>
                    <a:pt x="12001" y="916"/>
                    <a:pt x="11912" y="701"/>
                  </a:cubicBezTo>
                  <a:cubicBezTo>
                    <a:pt x="11735" y="275"/>
                    <a:pt x="11360" y="12"/>
                    <a:pt x="10915" y="1"/>
                  </a:cubicBezTo>
                  <a:cubicBezTo>
                    <a:pt x="10849" y="-1"/>
                    <a:pt x="10785" y="4"/>
                    <a:pt x="10722" y="13"/>
                  </a:cubicBezTo>
                  <a:cubicBezTo>
                    <a:pt x="10659" y="4"/>
                    <a:pt x="10595" y="-1"/>
                    <a:pt x="10529" y="1"/>
                  </a:cubicBezTo>
                  <a:cubicBezTo>
                    <a:pt x="10084" y="12"/>
                    <a:pt x="9709" y="275"/>
                    <a:pt x="9532" y="701"/>
                  </a:cubicBezTo>
                  <a:cubicBezTo>
                    <a:pt x="9443" y="916"/>
                    <a:pt x="9354" y="1131"/>
                    <a:pt x="9265" y="1345"/>
                  </a:cubicBezTo>
                  <a:cubicBezTo>
                    <a:pt x="8619" y="2904"/>
                    <a:pt x="7972" y="4462"/>
                    <a:pt x="7326" y="6020"/>
                  </a:cubicBezTo>
                  <a:cubicBezTo>
                    <a:pt x="7168" y="6402"/>
                    <a:pt x="6855" y="6651"/>
                    <a:pt x="6460" y="6710"/>
                  </a:cubicBezTo>
                  <a:cubicBezTo>
                    <a:pt x="4627" y="6982"/>
                    <a:pt x="2793" y="7255"/>
                    <a:pt x="960" y="7528"/>
                  </a:cubicBezTo>
                  <a:cubicBezTo>
                    <a:pt x="849" y="7544"/>
                    <a:pt x="745" y="7576"/>
                    <a:pt x="649" y="7621"/>
                  </a:cubicBezTo>
                  <a:cubicBezTo>
                    <a:pt x="361" y="7756"/>
                    <a:pt x="144" y="8013"/>
                    <a:pt x="49" y="8346"/>
                  </a:cubicBezTo>
                  <a:cubicBezTo>
                    <a:pt x="-78" y="8791"/>
                    <a:pt x="46" y="9244"/>
                    <a:pt x="380" y="9551"/>
                  </a:cubicBezTo>
                  <a:cubicBezTo>
                    <a:pt x="1770" y="10828"/>
                    <a:pt x="3159" y="12105"/>
                    <a:pt x="4549" y="13382"/>
                  </a:cubicBezTo>
                  <a:cubicBezTo>
                    <a:pt x="4848" y="13657"/>
                    <a:pt x="4978" y="14044"/>
                    <a:pt x="4910" y="14454"/>
                  </a:cubicBezTo>
                  <a:cubicBezTo>
                    <a:pt x="4592" y="16357"/>
                    <a:pt x="4274" y="18260"/>
                    <a:pt x="3957" y="20163"/>
                  </a:cubicBezTo>
                  <a:cubicBezTo>
                    <a:pt x="3880" y="20620"/>
                    <a:pt x="4055" y="21055"/>
                    <a:pt x="4421" y="21319"/>
                  </a:cubicBezTo>
                  <a:cubicBezTo>
                    <a:pt x="4788" y="21583"/>
                    <a:pt x="5240" y="21599"/>
                    <a:pt x="5623" y="21363"/>
                  </a:cubicBezTo>
                  <a:cubicBezTo>
                    <a:pt x="7217" y="20379"/>
                    <a:pt x="8811" y="19396"/>
                    <a:pt x="10405" y="18412"/>
                  </a:cubicBezTo>
                  <a:cubicBezTo>
                    <a:pt x="10406" y="18411"/>
                    <a:pt x="10407" y="18411"/>
                    <a:pt x="10408" y="18410"/>
                  </a:cubicBezTo>
                  <a:cubicBezTo>
                    <a:pt x="10601" y="18292"/>
                    <a:pt x="10843" y="18292"/>
                    <a:pt x="11036" y="18410"/>
                  </a:cubicBezTo>
                  <a:cubicBezTo>
                    <a:pt x="11037" y="18411"/>
                    <a:pt x="11038" y="18411"/>
                    <a:pt x="11039" y="18412"/>
                  </a:cubicBezTo>
                  <a:cubicBezTo>
                    <a:pt x="12633" y="19396"/>
                    <a:pt x="14227" y="20379"/>
                    <a:pt x="15821" y="21363"/>
                  </a:cubicBezTo>
                  <a:cubicBezTo>
                    <a:pt x="16204" y="21599"/>
                    <a:pt x="16656" y="21583"/>
                    <a:pt x="17023" y="21319"/>
                  </a:cubicBezTo>
                  <a:cubicBezTo>
                    <a:pt x="17389" y="21055"/>
                    <a:pt x="17564" y="20620"/>
                    <a:pt x="17487" y="20163"/>
                  </a:cubicBezTo>
                  <a:cubicBezTo>
                    <a:pt x="17170" y="18260"/>
                    <a:pt x="16852" y="16357"/>
                    <a:pt x="16534" y="14454"/>
                  </a:cubicBezTo>
                  <a:cubicBezTo>
                    <a:pt x="16466" y="14044"/>
                    <a:pt x="16596" y="13657"/>
                    <a:pt x="16895" y="13382"/>
                  </a:cubicBezTo>
                  <a:cubicBezTo>
                    <a:pt x="18285" y="12105"/>
                    <a:pt x="19674" y="10828"/>
                    <a:pt x="21064" y="9551"/>
                  </a:cubicBezTo>
                  <a:cubicBezTo>
                    <a:pt x="21398" y="9244"/>
                    <a:pt x="21522" y="8791"/>
                    <a:pt x="21395" y="834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4" name="Shape">
              <a:extLst>
                <a:ext uri="{FF2B5EF4-FFF2-40B4-BE49-F238E27FC236}">
                  <a16:creationId xmlns:a16="http://schemas.microsoft.com/office/drawing/2014/main" id="{481E57CD-9D2C-443D-821D-DC8B5C8D1086}"/>
                </a:ext>
              </a:extLst>
            </p:cNvPr>
            <p:cNvSpPr/>
            <p:nvPr/>
          </p:nvSpPr>
          <p:spPr>
            <a:xfrm>
              <a:off x="1409700" y="1041400"/>
              <a:ext cx="2559980" cy="2461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548" extrusionOk="0">
                  <a:moveTo>
                    <a:pt x="21450" y="8375"/>
                  </a:moveTo>
                  <a:cubicBezTo>
                    <a:pt x="21381" y="8134"/>
                    <a:pt x="21227" y="7947"/>
                    <a:pt x="21016" y="7848"/>
                  </a:cubicBezTo>
                  <a:cubicBezTo>
                    <a:pt x="20945" y="7814"/>
                    <a:pt x="20868" y="7791"/>
                    <a:pt x="20787" y="7780"/>
                  </a:cubicBezTo>
                  <a:lnTo>
                    <a:pt x="15101" y="6933"/>
                  </a:lnTo>
                  <a:cubicBezTo>
                    <a:pt x="14575" y="6855"/>
                    <a:pt x="14152" y="6518"/>
                    <a:pt x="13941" y="6010"/>
                  </a:cubicBezTo>
                  <a:lnTo>
                    <a:pt x="11661" y="511"/>
                  </a:lnTo>
                  <a:cubicBezTo>
                    <a:pt x="11532" y="199"/>
                    <a:pt x="11260" y="9"/>
                    <a:pt x="10934" y="0"/>
                  </a:cubicBezTo>
                  <a:cubicBezTo>
                    <a:pt x="10888" y="-1"/>
                    <a:pt x="10841" y="2"/>
                    <a:pt x="10791" y="10"/>
                  </a:cubicBezTo>
                  <a:lnTo>
                    <a:pt x="10743" y="17"/>
                  </a:lnTo>
                  <a:lnTo>
                    <a:pt x="10695" y="10"/>
                  </a:lnTo>
                  <a:cubicBezTo>
                    <a:pt x="10645" y="2"/>
                    <a:pt x="10598" y="-1"/>
                    <a:pt x="10551" y="0"/>
                  </a:cubicBezTo>
                  <a:cubicBezTo>
                    <a:pt x="10226" y="9"/>
                    <a:pt x="9954" y="199"/>
                    <a:pt x="9825" y="511"/>
                  </a:cubicBezTo>
                  <a:lnTo>
                    <a:pt x="7544" y="6010"/>
                  </a:lnTo>
                  <a:cubicBezTo>
                    <a:pt x="7334" y="6518"/>
                    <a:pt x="6911" y="6855"/>
                    <a:pt x="6385" y="6933"/>
                  </a:cubicBezTo>
                  <a:lnTo>
                    <a:pt x="699" y="7780"/>
                  </a:lnTo>
                  <a:cubicBezTo>
                    <a:pt x="618" y="7791"/>
                    <a:pt x="541" y="7814"/>
                    <a:pt x="470" y="7848"/>
                  </a:cubicBezTo>
                  <a:cubicBezTo>
                    <a:pt x="259" y="7947"/>
                    <a:pt x="105" y="8134"/>
                    <a:pt x="36" y="8375"/>
                  </a:cubicBezTo>
                  <a:cubicBezTo>
                    <a:pt x="-57" y="8701"/>
                    <a:pt x="33" y="9029"/>
                    <a:pt x="277" y="9253"/>
                  </a:cubicBezTo>
                  <a:lnTo>
                    <a:pt x="4586" y="13214"/>
                  </a:lnTo>
                  <a:cubicBezTo>
                    <a:pt x="4984" y="13581"/>
                    <a:pt x="5160" y="14103"/>
                    <a:pt x="5070" y="14649"/>
                  </a:cubicBezTo>
                  <a:lnTo>
                    <a:pt x="4084" y="20552"/>
                  </a:lnTo>
                  <a:cubicBezTo>
                    <a:pt x="4029" y="20886"/>
                    <a:pt x="4155" y="21201"/>
                    <a:pt x="4423" y="21394"/>
                  </a:cubicBezTo>
                  <a:cubicBezTo>
                    <a:pt x="4691" y="21587"/>
                    <a:pt x="5018" y="21599"/>
                    <a:pt x="5298" y="21426"/>
                  </a:cubicBezTo>
                  <a:lnTo>
                    <a:pt x="10255" y="18368"/>
                  </a:lnTo>
                  <a:cubicBezTo>
                    <a:pt x="10556" y="18188"/>
                    <a:pt x="10927" y="18187"/>
                    <a:pt x="11228" y="18366"/>
                  </a:cubicBezTo>
                  <a:lnTo>
                    <a:pt x="11252" y="18381"/>
                  </a:lnTo>
                  <a:lnTo>
                    <a:pt x="16188" y="21426"/>
                  </a:lnTo>
                  <a:cubicBezTo>
                    <a:pt x="16468" y="21599"/>
                    <a:pt x="16795" y="21587"/>
                    <a:pt x="17063" y="21394"/>
                  </a:cubicBezTo>
                  <a:cubicBezTo>
                    <a:pt x="17331" y="21201"/>
                    <a:pt x="17457" y="20886"/>
                    <a:pt x="17402" y="20552"/>
                  </a:cubicBezTo>
                  <a:lnTo>
                    <a:pt x="16416" y="14649"/>
                  </a:lnTo>
                  <a:cubicBezTo>
                    <a:pt x="16326" y="14103"/>
                    <a:pt x="16502" y="13581"/>
                    <a:pt x="16899" y="13215"/>
                  </a:cubicBezTo>
                  <a:lnTo>
                    <a:pt x="21209" y="9254"/>
                  </a:lnTo>
                  <a:cubicBezTo>
                    <a:pt x="21453" y="9029"/>
                    <a:pt x="21543" y="8701"/>
                    <a:pt x="21450" y="8376"/>
                  </a:cubicBezTo>
                  <a:cubicBezTo>
                    <a:pt x="21450" y="8376"/>
                    <a:pt x="21450" y="8375"/>
                    <a:pt x="21450" y="83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30000"/>
                  </a:srgbClr>
                </a:gs>
                <a:gs pos="100000">
                  <a:srgbClr val="000000">
                    <a:alpha val="30000"/>
                  </a:srgbClr>
                </a:gs>
              </a:gsLst>
              <a:lin ang="1816583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5" name="Shape">
              <a:extLst>
                <a:ext uri="{FF2B5EF4-FFF2-40B4-BE49-F238E27FC236}">
                  <a16:creationId xmlns:a16="http://schemas.microsoft.com/office/drawing/2014/main" id="{51B0E8DB-9FEF-4EBD-9CBF-73D5FD9414B8}"/>
                </a:ext>
              </a:extLst>
            </p:cNvPr>
            <p:cNvSpPr/>
            <p:nvPr/>
          </p:nvSpPr>
          <p:spPr>
            <a:xfrm>
              <a:off x="50800" y="63499"/>
              <a:ext cx="5275023" cy="22320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0" h="21600" extrusionOk="0">
                  <a:moveTo>
                    <a:pt x="19964" y="2685"/>
                  </a:moveTo>
                  <a:cubicBezTo>
                    <a:pt x="17323" y="928"/>
                    <a:pt x="14142" y="0"/>
                    <a:pt x="10766" y="0"/>
                  </a:cubicBezTo>
                  <a:cubicBezTo>
                    <a:pt x="7397" y="0"/>
                    <a:pt x="4216" y="929"/>
                    <a:pt x="1566" y="2687"/>
                  </a:cubicBezTo>
                  <a:cubicBezTo>
                    <a:pt x="762" y="3221"/>
                    <a:pt x="172" y="4888"/>
                    <a:pt x="98" y="6836"/>
                  </a:cubicBezTo>
                  <a:cubicBezTo>
                    <a:pt x="-35" y="10333"/>
                    <a:pt x="-32" y="13783"/>
                    <a:pt x="106" y="17097"/>
                  </a:cubicBezTo>
                  <a:cubicBezTo>
                    <a:pt x="3123" y="20002"/>
                    <a:pt x="6902" y="21600"/>
                    <a:pt x="10765" y="21600"/>
                  </a:cubicBezTo>
                  <a:cubicBezTo>
                    <a:pt x="14629" y="21600"/>
                    <a:pt x="18408" y="20002"/>
                    <a:pt x="21426" y="17096"/>
                  </a:cubicBezTo>
                  <a:cubicBezTo>
                    <a:pt x="21563" y="13781"/>
                    <a:pt x="21565" y="10329"/>
                    <a:pt x="21431" y="6831"/>
                  </a:cubicBezTo>
                  <a:cubicBezTo>
                    <a:pt x="21357" y="4885"/>
                    <a:pt x="20767" y="3219"/>
                    <a:pt x="19964" y="26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15258"/>
                  </a:srgbClr>
                </a:gs>
                <a:gs pos="100000">
                  <a:srgbClr val="FFFFFF">
                    <a:alpha val="15258"/>
                  </a:srgb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78" name="+123 456 789">
            <a:extLst>
              <a:ext uri="{FF2B5EF4-FFF2-40B4-BE49-F238E27FC236}">
                <a16:creationId xmlns:a16="http://schemas.microsoft.com/office/drawing/2014/main" id="{0D1C9CC4-D895-440C-A8BA-04C86FC057B7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79" name="www.yourwebsite.com">
            <a:extLst>
              <a:ext uri="{FF2B5EF4-FFF2-40B4-BE49-F238E27FC236}">
                <a16:creationId xmlns:a16="http://schemas.microsoft.com/office/drawing/2014/main" id="{F456EA1A-2004-4A3D-AAED-8A841D70843D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80" name="CONTACT US">
            <a:extLst>
              <a:ext uri="{FF2B5EF4-FFF2-40B4-BE49-F238E27FC236}">
                <a16:creationId xmlns:a16="http://schemas.microsoft.com/office/drawing/2014/main" id="{97106754-E999-454D-96B7-D06020EE055E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36743875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D5A31778-8E52-4348-96B2-33CA89C4B21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866CEFD-2FE9-45C7-88F4-AB1E7A7D86B9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rgbClr val="C3F0AB"/>
              </a:gs>
              <a:gs pos="100000">
                <a:srgbClr val="4DF4FF"/>
              </a:gs>
            </a:gsLst>
            <a:lin ang="10800000" scaled="1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159F69F-9F84-4D48-BD97-B497EF4AB938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7B65281-0811-4915-8541-9418F750A16F}"/>
              </a:ext>
            </a:extLst>
          </p:cNvPr>
          <p:cNvSpPr txBox="1"/>
          <p:nvPr/>
        </p:nvSpPr>
        <p:spPr>
          <a:xfrm>
            <a:off x="3226093" y="3227025"/>
            <a:ext cx="1721625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D685D6"/>
                </a:solidFill>
                <a:effectLst/>
                <a:uFillTx/>
                <a:latin typeface="Montserrat" pitchFamily="2" charset="77"/>
                <a:sym typeface="Playfair Display"/>
                <a:rtl val="0"/>
              </a:rPr>
              <a:t>www.yourwebsite.com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A07BFEA6-F845-43A0-A92A-3C53799E0381}"/>
              </a:ext>
            </a:extLst>
          </p:cNvPr>
          <p:cNvSpPr/>
          <p:nvPr/>
        </p:nvSpPr>
        <p:spPr>
          <a:xfrm>
            <a:off x="1654301" y="3231133"/>
            <a:ext cx="1490853" cy="295910"/>
          </a:xfrm>
          <a:custGeom>
            <a:avLst/>
            <a:gdLst>
              <a:gd name="connsiteX0" fmla="*/ 1342898 w 1490853"/>
              <a:gd name="connsiteY0" fmla="*/ 295910 h 295910"/>
              <a:gd name="connsiteX1" fmla="*/ 147828 w 1490853"/>
              <a:gd name="connsiteY1" fmla="*/ 295910 h 295910"/>
              <a:gd name="connsiteX2" fmla="*/ 0 w 1490853"/>
              <a:gd name="connsiteY2" fmla="*/ 148082 h 295910"/>
              <a:gd name="connsiteX3" fmla="*/ 0 w 1490853"/>
              <a:gd name="connsiteY3" fmla="*/ 147955 h 295910"/>
              <a:gd name="connsiteX4" fmla="*/ 0 w 1490853"/>
              <a:gd name="connsiteY4" fmla="*/ 147955 h 295910"/>
              <a:gd name="connsiteX5" fmla="*/ 147828 w 1490853"/>
              <a:gd name="connsiteY5" fmla="*/ 0 h 295910"/>
              <a:gd name="connsiteX6" fmla="*/ 1342898 w 1490853"/>
              <a:gd name="connsiteY6" fmla="*/ 0 h 295910"/>
              <a:gd name="connsiteX7" fmla="*/ 1490853 w 1490853"/>
              <a:gd name="connsiteY7" fmla="*/ 147955 h 295910"/>
              <a:gd name="connsiteX8" fmla="*/ 1490853 w 1490853"/>
              <a:gd name="connsiteY8" fmla="*/ 147955 h 295910"/>
              <a:gd name="connsiteX9" fmla="*/ 1343152 w 1490853"/>
              <a:gd name="connsiteY9" fmla="*/ 295910 h 295910"/>
              <a:gd name="connsiteX10" fmla="*/ 1342898 w 1490853"/>
              <a:gd name="connsiteY10" fmla="*/ 295910 h 29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90853" h="295910">
                <a:moveTo>
                  <a:pt x="1342898" y="295910"/>
                </a:moveTo>
                <a:lnTo>
                  <a:pt x="147828" y="295910"/>
                </a:lnTo>
                <a:cubicBezTo>
                  <a:pt x="66185" y="295910"/>
                  <a:pt x="0" y="229725"/>
                  <a:pt x="0" y="148082"/>
                </a:cubicBezTo>
                <a:cubicBezTo>
                  <a:pt x="0" y="148040"/>
                  <a:pt x="0" y="147997"/>
                  <a:pt x="0" y="147955"/>
                </a:cubicBezTo>
                <a:lnTo>
                  <a:pt x="0" y="147955"/>
                </a:lnTo>
                <a:cubicBezTo>
                  <a:pt x="0" y="66292"/>
                  <a:pt x="66164" y="70"/>
                  <a:pt x="147828" y="0"/>
                </a:cubicBezTo>
                <a:lnTo>
                  <a:pt x="1342898" y="0"/>
                </a:lnTo>
                <a:cubicBezTo>
                  <a:pt x="1424611" y="0"/>
                  <a:pt x="1490853" y="66242"/>
                  <a:pt x="1490853" y="147955"/>
                </a:cubicBezTo>
                <a:lnTo>
                  <a:pt x="1490853" y="147955"/>
                </a:lnTo>
                <a:cubicBezTo>
                  <a:pt x="1490923" y="229598"/>
                  <a:pt x="1424795" y="295840"/>
                  <a:pt x="1343152" y="295910"/>
                </a:cubicBezTo>
                <a:cubicBezTo>
                  <a:pt x="1343068" y="295910"/>
                  <a:pt x="1342983" y="295910"/>
                  <a:pt x="1342898" y="295910"/>
                </a:cubicBezTo>
                <a:close/>
              </a:path>
            </a:pathLst>
          </a:custGeom>
          <a:gradFill flip="none" rotWithShape="1">
            <a:gsLst>
              <a:gs pos="0">
                <a:srgbClr val="C3F0AB"/>
              </a:gs>
              <a:gs pos="100000">
                <a:srgbClr val="4DF4FF"/>
              </a:gs>
            </a:gsLst>
            <a:lin ang="10800000" scaled="1"/>
            <a:tileRect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9EB629A-D686-41A6-B859-34EC3F6CBE52}"/>
              </a:ext>
            </a:extLst>
          </p:cNvPr>
          <p:cNvSpPr txBox="1"/>
          <p:nvPr/>
        </p:nvSpPr>
        <p:spPr>
          <a:xfrm>
            <a:off x="1871853" y="3243662"/>
            <a:ext cx="984244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ontserrat" pitchFamily="2" charset="77"/>
                <a:sym typeface="Playfair Display"/>
                <a:rtl val="0"/>
              </a:rPr>
              <a:t>LEAN MORE</a:t>
            </a: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B4D8A038-07AE-413E-9BFB-9B063B3274DB}"/>
              </a:ext>
            </a:extLst>
          </p:cNvPr>
          <p:cNvSpPr/>
          <p:nvPr/>
        </p:nvSpPr>
        <p:spPr>
          <a:xfrm>
            <a:off x="2865120" y="3344036"/>
            <a:ext cx="183769" cy="65913"/>
          </a:xfrm>
          <a:custGeom>
            <a:avLst/>
            <a:gdLst>
              <a:gd name="connsiteX0" fmla="*/ 183769 w 183769"/>
              <a:gd name="connsiteY0" fmla="*/ 32893 h 65913"/>
              <a:gd name="connsiteX1" fmla="*/ 126746 w 183769"/>
              <a:gd name="connsiteY1" fmla="*/ 0 h 65913"/>
              <a:gd name="connsiteX2" fmla="*/ 126746 w 183769"/>
              <a:gd name="connsiteY2" fmla="*/ 20955 h 65913"/>
              <a:gd name="connsiteX3" fmla="*/ 121920 w 183769"/>
              <a:gd name="connsiteY3" fmla="*/ 20955 h 65913"/>
              <a:gd name="connsiteX4" fmla="*/ 0 w 183769"/>
              <a:gd name="connsiteY4" fmla="*/ 20955 h 65913"/>
              <a:gd name="connsiteX5" fmla="*/ 0 w 183769"/>
              <a:gd name="connsiteY5" fmla="*/ 44831 h 65913"/>
              <a:gd name="connsiteX6" fmla="*/ 121920 w 183769"/>
              <a:gd name="connsiteY6" fmla="*/ 44831 h 65913"/>
              <a:gd name="connsiteX7" fmla="*/ 126746 w 183769"/>
              <a:gd name="connsiteY7" fmla="*/ 44831 h 65913"/>
              <a:gd name="connsiteX8" fmla="*/ 126746 w 183769"/>
              <a:gd name="connsiteY8" fmla="*/ 65913 h 65913"/>
              <a:gd name="connsiteX9" fmla="*/ 183769 w 183769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769" h="65913">
                <a:moveTo>
                  <a:pt x="183769" y="32893"/>
                </a:moveTo>
                <a:lnTo>
                  <a:pt x="126746" y="0"/>
                </a:lnTo>
                <a:lnTo>
                  <a:pt x="126746" y="20955"/>
                </a:lnTo>
                <a:lnTo>
                  <a:pt x="121920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920" y="44831"/>
                </a:lnTo>
                <a:lnTo>
                  <a:pt x="126746" y="44831"/>
                </a:lnTo>
                <a:lnTo>
                  <a:pt x="126746" y="65913"/>
                </a:lnTo>
                <a:lnTo>
                  <a:pt x="183769" y="32893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A1830FE-7AD1-468A-8EF2-2A6CCB49D6A6}"/>
              </a:ext>
            </a:extLst>
          </p:cNvPr>
          <p:cNvSpPr txBox="1"/>
          <p:nvPr/>
        </p:nvSpPr>
        <p:spPr>
          <a:xfrm>
            <a:off x="4620387" y="2178685"/>
            <a:ext cx="297180" cy="3327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  <a:latin typeface="MyriadPro-Regular"/>
                <a:ea typeface="+mn-ea"/>
                <a:cs typeface="+mn-cs"/>
                <a:sym typeface="MyriadPro-Regular"/>
                <a:rtl val="0"/>
              </a:rPr>
              <a:t>B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3E401E7-47BB-47CD-8DCF-006C8611B95D}"/>
              </a:ext>
            </a:extLst>
          </p:cNvPr>
          <p:cNvSpPr txBox="1"/>
          <p:nvPr/>
        </p:nvSpPr>
        <p:spPr>
          <a:xfrm>
            <a:off x="4729099" y="2178685"/>
            <a:ext cx="246380" cy="3327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spc="-16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  <a:latin typeface="MyriadPro-Regular"/>
                <a:ea typeface="+mn-ea"/>
                <a:cs typeface="+mn-cs"/>
                <a:sym typeface="MyriadPro-Regular"/>
                <a:rtl val="0"/>
              </a:rPr>
              <a:t>r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804BC98-1A58-4B37-B9C5-FC7556C81EE9}"/>
              </a:ext>
            </a:extLst>
          </p:cNvPr>
          <p:cNvSpPr txBox="1"/>
          <p:nvPr/>
        </p:nvSpPr>
        <p:spPr>
          <a:xfrm>
            <a:off x="4793615" y="2178685"/>
            <a:ext cx="1021079" cy="3327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  <a:latin typeface="MyriadPro-Regular"/>
                <a:ea typeface="+mn-ea"/>
                <a:cs typeface="+mn-cs"/>
                <a:sym typeface="MyriadPro-Regular"/>
                <a:rtl val="0"/>
              </a:rPr>
              <a:t>andName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2A0C0F2-7B56-47E2-A1E6-7FD6FBFB55BD}"/>
              </a:ext>
            </a:extLst>
          </p:cNvPr>
          <p:cNvSpPr txBox="1"/>
          <p:nvPr/>
        </p:nvSpPr>
        <p:spPr>
          <a:xfrm>
            <a:off x="4809744" y="2388743"/>
            <a:ext cx="284480" cy="218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spc="0" normalizeH="0" baseline="0">
                <a:ln>
                  <a:noFill/>
                </a:ln>
                <a:solidFill>
                  <a:srgbClr val="D685D6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Sp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4F69907-D457-4EF5-8D28-977D63BB7DC0}"/>
              </a:ext>
            </a:extLst>
          </p:cNvPr>
          <p:cNvSpPr txBox="1"/>
          <p:nvPr/>
        </p:nvSpPr>
        <p:spPr>
          <a:xfrm>
            <a:off x="4903724" y="2388743"/>
            <a:ext cx="220979" cy="218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spc="-7" normalizeH="0" baseline="0">
                <a:ln>
                  <a:noFill/>
                </a:ln>
                <a:solidFill>
                  <a:srgbClr val="D685D6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a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C9C3949-48D1-4843-A1AD-86DFBC9787B9}"/>
              </a:ext>
            </a:extLst>
          </p:cNvPr>
          <p:cNvSpPr txBox="1"/>
          <p:nvPr/>
        </p:nvSpPr>
        <p:spPr>
          <a:xfrm>
            <a:off x="4944490" y="2388743"/>
            <a:ext cx="284480" cy="218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spc="0" normalizeH="0" baseline="0">
                <a:ln>
                  <a:noFill/>
                </a:ln>
                <a:solidFill>
                  <a:srgbClr val="D685D6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 &amp;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9E9A9DE-6ADB-4788-8662-CC39C4BF9798}"/>
              </a:ext>
            </a:extLst>
          </p:cNvPr>
          <p:cNvSpPr txBox="1"/>
          <p:nvPr/>
        </p:nvSpPr>
        <p:spPr>
          <a:xfrm>
            <a:off x="5035677" y="2388743"/>
            <a:ext cx="208280" cy="218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spc="-20" normalizeH="0" baseline="0">
                <a:ln>
                  <a:noFill/>
                </a:ln>
                <a:solidFill>
                  <a:srgbClr val="D685D6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 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F5B496B-6A02-4372-ACF8-1A07FE458FAB}"/>
              </a:ext>
            </a:extLst>
          </p:cNvPr>
          <p:cNvSpPr txBox="1"/>
          <p:nvPr/>
        </p:nvSpPr>
        <p:spPr>
          <a:xfrm>
            <a:off x="5053584" y="2388743"/>
            <a:ext cx="538480" cy="218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spc="0" normalizeH="0" baseline="0">
                <a:ln>
                  <a:noFill/>
                </a:ln>
                <a:solidFill>
                  <a:srgbClr val="D685D6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Aesthetic</a:t>
            </a:r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0B005C75-2743-48DD-ACDE-1BB45D9FE37D}"/>
              </a:ext>
            </a:extLst>
          </p:cNvPr>
          <p:cNvSpPr/>
          <p:nvPr/>
        </p:nvSpPr>
        <p:spPr>
          <a:xfrm>
            <a:off x="8155011" y="1327693"/>
            <a:ext cx="2259370" cy="2634706"/>
          </a:xfrm>
          <a:custGeom>
            <a:avLst/>
            <a:gdLst>
              <a:gd name="connsiteX0" fmla="*/ 1577888 w 2259370"/>
              <a:gd name="connsiteY0" fmla="*/ 2634707 h 2634706"/>
              <a:gd name="connsiteX1" fmla="*/ 1719239 w 2259370"/>
              <a:gd name="connsiteY1" fmla="*/ 2634707 h 2634706"/>
              <a:gd name="connsiteX2" fmla="*/ 1826046 w 2259370"/>
              <a:gd name="connsiteY2" fmla="*/ 2437095 h 2634706"/>
              <a:gd name="connsiteX3" fmla="*/ 1990256 w 2259370"/>
              <a:gd name="connsiteY3" fmla="*/ 2634707 h 2634706"/>
              <a:gd name="connsiteX4" fmla="*/ 2220889 w 2259370"/>
              <a:gd name="connsiteY4" fmla="*/ 2634707 h 2634706"/>
              <a:gd name="connsiteX5" fmla="*/ 2165898 w 2259370"/>
              <a:gd name="connsiteY5" fmla="*/ 2609307 h 2634706"/>
              <a:gd name="connsiteX6" fmla="*/ 1928789 w 2259370"/>
              <a:gd name="connsiteY6" fmla="*/ 2389216 h 2634706"/>
              <a:gd name="connsiteX7" fmla="*/ 1895261 w 2259370"/>
              <a:gd name="connsiteY7" fmla="*/ 2185000 h 2634706"/>
              <a:gd name="connsiteX8" fmla="*/ 1787311 w 2259370"/>
              <a:gd name="connsiteY8" fmla="*/ 1439129 h 2634706"/>
              <a:gd name="connsiteX9" fmla="*/ 2259243 w 2259370"/>
              <a:gd name="connsiteY9" fmla="*/ 1297778 h 2634706"/>
              <a:gd name="connsiteX10" fmla="*/ 2259243 w 2259370"/>
              <a:gd name="connsiteY10" fmla="*/ 1145378 h 2634706"/>
              <a:gd name="connsiteX11" fmla="*/ 1708444 w 2259370"/>
              <a:gd name="connsiteY11" fmla="*/ 1345784 h 2634706"/>
              <a:gd name="connsiteX12" fmla="*/ 1039916 w 2259370"/>
              <a:gd name="connsiteY12" fmla="*/ 807304 h 2634706"/>
              <a:gd name="connsiteX13" fmla="*/ 1341668 w 2259370"/>
              <a:gd name="connsiteY13" fmla="*/ 313655 h 2634706"/>
              <a:gd name="connsiteX14" fmla="*/ 1357265 w 2259370"/>
              <a:gd name="connsiteY14" fmla="*/ 314602 h 2634706"/>
              <a:gd name="connsiteX15" fmla="*/ 1359448 w 2259370"/>
              <a:gd name="connsiteY15" fmla="*/ 318354 h 2634706"/>
              <a:gd name="connsiteX16" fmla="*/ 1540423 w 2259370"/>
              <a:gd name="connsiteY16" fmla="*/ 843245 h 2634706"/>
              <a:gd name="connsiteX17" fmla="*/ 1507276 w 2259370"/>
              <a:gd name="connsiteY17" fmla="*/ 1064479 h 2634706"/>
              <a:gd name="connsiteX18" fmla="*/ 1445300 w 2259370"/>
              <a:gd name="connsiteY18" fmla="*/ 1059526 h 2634706"/>
              <a:gd name="connsiteX19" fmla="*/ 1355257 w 2259370"/>
              <a:gd name="connsiteY19" fmla="*/ 748249 h 2634706"/>
              <a:gd name="connsiteX20" fmla="*/ 1316014 w 2259370"/>
              <a:gd name="connsiteY20" fmla="*/ 677002 h 2634706"/>
              <a:gd name="connsiteX21" fmla="*/ 1316014 w 2259370"/>
              <a:gd name="connsiteY21" fmla="*/ 677002 h 2634706"/>
              <a:gd name="connsiteX22" fmla="*/ 1243159 w 2259370"/>
              <a:gd name="connsiteY22" fmla="*/ 705714 h 2634706"/>
              <a:gd name="connsiteX23" fmla="*/ 1239814 w 2259370"/>
              <a:gd name="connsiteY23" fmla="*/ 716118 h 2634706"/>
              <a:gd name="connsiteX24" fmla="*/ 1386245 w 2259370"/>
              <a:gd name="connsiteY24" fmla="*/ 1160618 h 2634706"/>
              <a:gd name="connsiteX25" fmla="*/ 1554647 w 2259370"/>
              <a:gd name="connsiteY25" fmla="*/ 1171159 h 2634706"/>
              <a:gd name="connsiteX26" fmla="*/ 1651167 w 2259370"/>
              <a:gd name="connsiteY26" fmla="*/ 821909 h 2634706"/>
              <a:gd name="connsiteX27" fmla="*/ 1435267 w 2259370"/>
              <a:gd name="connsiteY27" fmla="*/ 203546 h 2634706"/>
              <a:gd name="connsiteX28" fmla="*/ 1369100 w 2259370"/>
              <a:gd name="connsiteY28" fmla="*/ 171796 h 2634706"/>
              <a:gd name="connsiteX29" fmla="*/ 1360210 w 2259370"/>
              <a:gd name="connsiteY29" fmla="*/ 171796 h 2634706"/>
              <a:gd name="connsiteX30" fmla="*/ 919520 w 2259370"/>
              <a:gd name="connsiteY30" fmla="*/ 810225 h 2634706"/>
              <a:gd name="connsiteX31" fmla="*/ 936157 w 2259370"/>
              <a:gd name="connsiteY31" fmla="*/ 916778 h 2634706"/>
              <a:gd name="connsiteX32" fmla="*/ 883706 w 2259370"/>
              <a:gd name="connsiteY32" fmla="*/ 836514 h 2634706"/>
              <a:gd name="connsiteX33" fmla="*/ 683046 w 2259370"/>
              <a:gd name="connsiteY33" fmla="*/ 54321 h 2634706"/>
              <a:gd name="connsiteX34" fmla="*/ 617132 w 2259370"/>
              <a:gd name="connsiteY34" fmla="*/ 473 h 2634706"/>
              <a:gd name="connsiteX35" fmla="*/ 567729 w 2259370"/>
              <a:gd name="connsiteY35" fmla="*/ 66513 h 2634706"/>
              <a:gd name="connsiteX36" fmla="*/ 789980 w 2259370"/>
              <a:gd name="connsiteY36" fmla="*/ 906491 h 2634706"/>
              <a:gd name="connsiteX37" fmla="*/ 399074 w 2259370"/>
              <a:gd name="connsiteY37" fmla="*/ 982691 h 2634706"/>
              <a:gd name="connsiteX38" fmla="*/ 4485 w 2259370"/>
              <a:gd name="connsiteY38" fmla="*/ 1439891 h 2634706"/>
              <a:gd name="connsiteX39" fmla="*/ 37045 w 2259370"/>
              <a:gd name="connsiteY39" fmla="*/ 1517773 h 2634706"/>
              <a:gd name="connsiteX40" fmla="*/ 43601 w 2259370"/>
              <a:gd name="connsiteY40" fmla="*/ 1520028 h 2634706"/>
              <a:gd name="connsiteX41" fmla="*/ 43601 w 2259370"/>
              <a:gd name="connsiteY41" fmla="*/ 1520028 h 2634706"/>
              <a:gd name="connsiteX42" fmla="*/ 769787 w 2259370"/>
              <a:gd name="connsiteY42" fmla="*/ 1606896 h 2634706"/>
              <a:gd name="connsiteX43" fmla="*/ 1121704 w 2259370"/>
              <a:gd name="connsiteY43" fmla="*/ 1437478 h 2634706"/>
              <a:gd name="connsiteX44" fmla="*/ 1126403 w 2259370"/>
              <a:gd name="connsiteY44" fmla="*/ 1419825 h 2634706"/>
              <a:gd name="connsiteX45" fmla="*/ 1074841 w 2259370"/>
              <a:gd name="connsiteY45" fmla="*/ 1246343 h 2634706"/>
              <a:gd name="connsiteX46" fmla="*/ 552109 w 2259370"/>
              <a:gd name="connsiteY46" fmla="*/ 1201385 h 2634706"/>
              <a:gd name="connsiteX47" fmla="*/ 529538 w 2259370"/>
              <a:gd name="connsiteY47" fmla="*/ 1278618 h 2634706"/>
              <a:gd name="connsiteX48" fmla="*/ 538012 w 2259370"/>
              <a:gd name="connsiteY48" fmla="*/ 1290285 h 2634706"/>
              <a:gd name="connsiteX49" fmla="*/ 608751 w 2259370"/>
              <a:gd name="connsiteY49" fmla="*/ 1299810 h 2634706"/>
              <a:gd name="connsiteX50" fmla="*/ 985432 w 2259370"/>
              <a:gd name="connsiteY50" fmla="*/ 1325210 h 2634706"/>
              <a:gd name="connsiteX51" fmla="*/ 1010832 w 2259370"/>
              <a:gd name="connsiteY51" fmla="*/ 1396330 h 2634706"/>
              <a:gd name="connsiteX52" fmla="*/ 765977 w 2259370"/>
              <a:gd name="connsiteY52" fmla="*/ 1491453 h 2634706"/>
              <a:gd name="connsiteX53" fmla="*/ 154853 w 2259370"/>
              <a:gd name="connsiteY53" fmla="*/ 1423508 h 2634706"/>
              <a:gd name="connsiteX54" fmla="*/ 146217 w 2259370"/>
              <a:gd name="connsiteY54" fmla="*/ 1405601 h 2634706"/>
              <a:gd name="connsiteX55" fmla="*/ 455589 w 2259370"/>
              <a:gd name="connsiteY55" fmla="*/ 1085307 h 2634706"/>
              <a:gd name="connsiteX56" fmla="*/ 771057 w 2259370"/>
              <a:gd name="connsiteY56" fmla="*/ 1021807 h 2634706"/>
              <a:gd name="connsiteX57" fmla="*/ 956351 w 2259370"/>
              <a:gd name="connsiteY57" fmla="*/ 1112231 h 2634706"/>
              <a:gd name="connsiteX58" fmla="*/ 1662343 w 2259370"/>
              <a:gd name="connsiteY58" fmla="*/ 1456020 h 2634706"/>
              <a:gd name="connsiteX59" fmla="*/ 1600875 w 2259370"/>
              <a:gd name="connsiteY59" fmla="*/ 2293331 h 2634706"/>
              <a:gd name="connsiteX60" fmla="*/ 1019723 w 2259370"/>
              <a:gd name="connsiteY60" fmla="*/ 2332066 h 2634706"/>
              <a:gd name="connsiteX61" fmla="*/ 1015532 w 2259370"/>
              <a:gd name="connsiteY61" fmla="*/ 2314286 h 2634706"/>
              <a:gd name="connsiteX62" fmla="*/ 1339128 w 2259370"/>
              <a:gd name="connsiteY62" fmla="*/ 1865214 h 2634706"/>
              <a:gd name="connsiteX63" fmla="*/ 1543979 w 2259370"/>
              <a:gd name="connsiteY63" fmla="*/ 1760820 h 2634706"/>
              <a:gd name="connsiteX64" fmla="*/ 1574586 w 2259370"/>
              <a:gd name="connsiteY64" fmla="*/ 1814287 h 2634706"/>
              <a:gd name="connsiteX65" fmla="*/ 1368084 w 2259370"/>
              <a:gd name="connsiteY65" fmla="*/ 2069430 h 2634706"/>
              <a:gd name="connsiteX66" fmla="*/ 1335967 w 2259370"/>
              <a:gd name="connsiteY66" fmla="*/ 2148079 h 2634706"/>
              <a:gd name="connsiteX67" fmla="*/ 1336334 w 2259370"/>
              <a:gd name="connsiteY67" fmla="*/ 2148932 h 2634706"/>
              <a:gd name="connsiteX68" fmla="*/ 1411391 w 2259370"/>
              <a:gd name="connsiteY68" fmla="*/ 2180682 h 2634706"/>
              <a:gd name="connsiteX69" fmla="*/ 1689902 w 2259370"/>
              <a:gd name="connsiteY69" fmla="*/ 1802095 h 2634706"/>
              <a:gd name="connsiteX70" fmla="*/ 1602653 w 2259370"/>
              <a:gd name="connsiteY70" fmla="*/ 1663792 h 2634706"/>
              <a:gd name="connsiteX71" fmla="*/ 1255689 w 2259370"/>
              <a:gd name="connsiteY71" fmla="*/ 1784569 h 2634706"/>
              <a:gd name="connsiteX72" fmla="*/ 877991 w 2259370"/>
              <a:gd name="connsiteY72" fmla="*/ 2317969 h 2634706"/>
              <a:gd name="connsiteX73" fmla="*/ 873419 w 2259370"/>
              <a:gd name="connsiteY73" fmla="*/ 2335622 h 2634706"/>
              <a:gd name="connsiteX74" fmla="*/ 895009 w 2259370"/>
              <a:gd name="connsiteY74" fmla="*/ 2393534 h 2634706"/>
              <a:gd name="connsiteX75" fmla="*/ 895009 w 2259370"/>
              <a:gd name="connsiteY75" fmla="*/ 2393534 h 2634706"/>
              <a:gd name="connsiteX76" fmla="*/ 1670852 w 2259370"/>
              <a:gd name="connsiteY76" fmla="*/ 2387819 h 2634706"/>
              <a:gd name="connsiteX77" fmla="*/ 1747052 w 2259370"/>
              <a:gd name="connsiteY77" fmla="*/ 2313143 h 2634706"/>
              <a:gd name="connsiteX78" fmla="*/ 1715048 w 2259370"/>
              <a:gd name="connsiteY78" fmla="*/ 2402043 h 2634706"/>
              <a:gd name="connsiteX79" fmla="*/ 1577888 w 2259370"/>
              <a:gd name="connsiteY79" fmla="*/ 2634707 h 2634706"/>
              <a:gd name="connsiteX80" fmla="*/ 2258989 w 2259370"/>
              <a:gd name="connsiteY80" fmla="*/ 2461479 h 2634706"/>
              <a:gd name="connsiteX81" fmla="*/ 2202601 w 2259370"/>
              <a:gd name="connsiteY81" fmla="*/ 2467321 h 2634706"/>
              <a:gd name="connsiteX82" fmla="*/ 1941489 w 2259370"/>
              <a:gd name="connsiteY82" fmla="*/ 2012407 h 2634706"/>
              <a:gd name="connsiteX83" fmla="*/ 2053630 w 2259370"/>
              <a:gd name="connsiteY83" fmla="*/ 1871691 h 2634706"/>
              <a:gd name="connsiteX84" fmla="*/ 2067092 w 2259370"/>
              <a:gd name="connsiteY84" fmla="*/ 1862928 h 2634706"/>
              <a:gd name="connsiteX85" fmla="*/ 2259370 w 2259370"/>
              <a:gd name="connsiteY85" fmla="*/ 1899758 h 2634706"/>
              <a:gd name="connsiteX86" fmla="*/ 2259370 w 2259370"/>
              <a:gd name="connsiteY86" fmla="*/ 2052158 h 2634706"/>
              <a:gd name="connsiteX87" fmla="*/ 2096937 w 2259370"/>
              <a:gd name="connsiteY87" fmla="*/ 1978879 h 2634706"/>
              <a:gd name="connsiteX88" fmla="*/ 2052106 w 2259370"/>
              <a:gd name="connsiteY88" fmla="*/ 2036029 h 2634706"/>
              <a:gd name="connsiteX89" fmla="*/ 2252766 w 2259370"/>
              <a:gd name="connsiteY89" fmla="*/ 2361657 h 2634706"/>
              <a:gd name="connsiteX90" fmla="*/ 2259370 w 2259370"/>
              <a:gd name="connsiteY90" fmla="*/ 2365086 h 2634706"/>
              <a:gd name="connsiteX91" fmla="*/ 2259370 w 2259370"/>
              <a:gd name="connsiteY91" fmla="*/ 2461733 h 2634706"/>
              <a:gd name="connsiteX92" fmla="*/ 2258989 w 2259370"/>
              <a:gd name="connsiteY92" fmla="*/ 1883629 h 2634706"/>
              <a:gd name="connsiteX93" fmla="*/ 2146975 w 2259370"/>
              <a:gd name="connsiteY93" fmla="*/ 1806159 h 2634706"/>
              <a:gd name="connsiteX94" fmla="*/ 1986193 w 2259370"/>
              <a:gd name="connsiteY94" fmla="*/ 1481039 h 2634706"/>
              <a:gd name="connsiteX95" fmla="*/ 2120178 w 2259370"/>
              <a:gd name="connsiteY95" fmla="*/ 1375883 h 2634706"/>
              <a:gd name="connsiteX96" fmla="*/ 2258989 w 2259370"/>
              <a:gd name="connsiteY96" fmla="*/ 1378804 h 2634706"/>
              <a:gd name="connsiteX97" fmla="*/ 2258989 w 2259370"/>
              <a:gd name="connsiteY97" fmla="*/ 1500724 h 2634706"/>
              <a:gd name="connsiteX98" fmla="*/ 2145705 w 2259370"/>
              <a:gd name="connsiteY98" fmla="*/ 1491453 h 2634706"/>
              <a:gd name="connsiteX99" fmla="*/ 2096556 w 2259370"/>
              <a:gd name="connsiteY99" fmla="*/ 1526378 h 2634706"/>
              <a:gd name="connsiteX100" fmla="*/ 2218857 w 2259370"/>
              <a:gd name="connsiteY100" fmla="*/ 1713830 h 2634706"/>
              <a:gd name="connsiteX101" fmla="*/ 2258989 w 2259370"/>
              <a:gd name="connsiteY101" fmla="*/ 1744056 h 2634706"/>
              <a:gd name="connsiteX102" fmla="*/ 2258989 w 2259370"/>
              <a:gd name="connsiteY102" fmla="*/ 1883756 h 2634706"/>
              <a:gd name="connsiteX103" fmla="*/ 2258989 w 2259370"/>
              <a:gd name="connsiteY103" fmla="*/ 1099023 h 2634706"/>
              <a:gd name="connsiteX104" fmla="*/ 2141514 w 2259370"/>
              <a:gd name="connsiteY104" fmla="*/ 1008218 h 2634706"/>
              <a:gd name="connsiteX105" fmla="*/ 2137196 w 2259370"/>
              <a:gd name="connsiteY105" fmla="*/ 994883 h 2634706"/>
              <a:gd name="connsiteX106" fmla="*/ 2258989 w 2259370"/>
              <a:gd name="connsiteY106" fmla="*/ 656682 h 2634706"/>
              <a:gd name="connsiteX107" fmla="*/ 2258989 w 2259370"/>
              <a:gd name="connsiteY107" fmla="*/ 839689 h 2634706"/>
              <a:gd name="connsiteX108" fmla="*/ 2244003 w 2259370"/>
              <a:gd name="connsiteY108" fmla="*/ 951576 h 2634706"/>
              <a:gd name="connsiteX109" fmla="*/ 2258989 w 2259370"/>
              <a:gd name="connsiteY109" fmla="*/ 969737 h 263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2259370" h="2634706">
                <a:moveTo>
                  <a:pt x="1577888" y="2634707"/>
                </a:moveTo>
                <a:lnTo>
                  <a:pt x="1719239" y="2634707"/>
                </a:lnTo>
                <a:cubicBezTo>
                  <a:pt x="1760946" y="2572323"/>
                  <a:pt x="1796705" y="2506162"/>
                  <a:pt x="1826046" y="2437095"/>
                </a:cubicBezTo>
                <a:cubicBezTo>
                  <a:pt x="1868286" y="2512420"/>
                  <a:pt x="1923938" y="2579390"/>
                  <a:pt x="1990256" y="2634707"/>
                </a:cubicBezTo>
                <a:lnTo>
                  <a:pt x="2220889" y="2634707"/>
                </a:lnTo>
                <a:cubicBezTo>
                  <a:pt x="2202220" y="2626960"/>
                  <a:pt x="2183805" y="2618324"/>
                  <a:pt x="2165898" y="2609307"/>
                </a:cubicBezTo>
                <a:cubicBezTo>
                  <a:pt x="2067171" y="2560518"/>
                  <a:pt x="1984782" y="2484043"/>
                  <a:pt x="1928789" y="2389216"/>
                </a:cubicBezTo>
                <a:cubicBezTo>
                  <a:pt x="1896019" y="2326496"/>
                  <a:pt x="1884265" y="2254906"/>
                  <a:pt x="1895261" y="2185000"/>
                </a:cubicBezTo>
                <a:cubicBezTo>
                  <a:pt x="1923963" y="1972529"/>
                  <a:pt x="1899833" y="1728435"/>
                  <a:pt x="1787311" y="1439129"/>
                </a:cubicBezTo>
                <a:cubicBezTo>
                  <a:pt x="1965111" y="1354801"/>
                  <a:pt x="2123734" y="1307049"/>
                  <a:pt x="2259243" y="1297778"/>
                </a:cubicBezTo>
                <a:lnTo>
                  <a:pt x="2259243" y="1145378"/>
                </a:lnTo>
                <a:cubicBezTo>
                  <a:pt x="2092111" y="1171413"/>
                  <a:pt x="1908977" y="1234278"/>
                  <a:pt x="1708444" y="1345784"/>
                </a:cubicBezTo>
                <a:cubicBezTo>
                  <a:pt x="1288455" y="1230849"/>
                  <a:pt x="1050838" y="1042381"/>
                  <a:pt x="1039916" y="807304"/>
                </a:cubicBezTo>
                <a:cubicBezTo>
                  <a:pt x="1024168" y="603215"/>
                  <a:pt x="1176822" y="405222"/>
                  <a:pt x="1341668" y="313655"/>
                </a:cubicBezTo>
                <a:cubicBezTo>
                  <a:pt x="1346237" y="309610"/>
                  <a:pt x="1353219" y="310034"/>
                  <a:pt x="1357265" y="314602"/>
                </a:cubicBezTo>
                <a:cubicBezTo>
                  <a:pt x="1358234" y="315696"/>
                  <a:pt x="1358976" y="316971"/>
                  <a:pt x="1359448" y="318354"/>
                </a:cubicBezTo>
                <a:cubicBezTo>
                  <a:pt x="1454825" y="536413"/>
                  <a:pt x="1515150" y="714340"/>
                  <a:pt x="1540423" y="843245"/>
                </a:cubicBezTo>
                <a:cubicBezTo>
                  <a:pt x="1557314" y="932145"/>
                  <a:pt x="1560743" y="1038444"/>
                  <a:pt x="1507276" y="1064479"/>
                </a:cubicBezTo>
                <a:cubicBezTo>
                  <a:pt x="1487166" y="1073746"/>
                  <a:pt x="1463682" y="1071869"/>
                  <a:pt x="1445300" y="1059526"/>
                </a:cubicBezTo>
                <a:cubicBezTo>
                  <a:pt x="1352590" y="1009869"/>
                  <a:pt x="1318300" y="885409"/>
                  <a:pt x="1355257" y="748249"/>
                </a:cubicBezTo>
                <a:cubicBezTo>
                  <a:pt x="1359956" y="717261"/>
                  <a:pt x="1347002" y="686146"/>
                  <a:pt x="1316014" y="677002"/>
                </a:cubicBezTo>
                <a:lnTo>
                  <a:pt x="1316014" y="677002"/>
                </a:lnTo>
                <a:cubicBezTo>
                  <a:pt x="1287967" y="664812"/>
                  <a:pt x="1255349" y="677667"/>
                  <a:pt x="1243159" y="705714"/>
                </a:cubicBezTo>
                <a:cubicBezTo>
                  <a:pt x="1241704" y="709063"/>
                  <a:pt x="1240583" y="712548"/>
                  <a:pt x="1239814" y="716118"/>
                </a:cubicBezTo>
                <a:cubicBezTo>
                  <a:pt x="1189014" y="906618"/>
                  <a:pt x="1245148" y="1084418"/>
                  <a:pt x="1386245" y="1160618"/>
                </a:cubicBezTo>
                <a:cubicBezTo>
                  <a:pt x="1437584" y="1190466"/>
                  <a:pt x="1499987" y="1194373"/>
                  <a:pt x="1554647" y="1171159"/>
                </a:cubicBezTo>
                <a:cubicBezTo>
                  <a:pt x="1652564" y="1127725"/>
                  <a:pt x="1689267" y="1008472"/>
                  <a:pt x="1651167" y="821909"/>
                </a:cubicBezTo>
                <a:cubicBezTo>
                  <a:pt x="1625767" y="670906"/>
                  <a:pt x="1552615" y="466309"/>
                  <a:pt x="1435267" y="203546"/>
                </a:cubicBezTo>
                <a:cubicBezTo>
                  <a:pt x="1425361" y="176871"/>
                  <a:pt x="1396107" y="162834"/>
                  <a:pt x="1369100" y="171796"/>
                </a:cubicBezTo>
                <a:lnTo>
                  <a:pt x="1360210" y="171796"/>
                </a:lnTo>
                <a:cubicBezTo>
                  <a:pt x="1137706" y="258283"/>
                  <a:pt x="904534" y="526380"/>
                  <a:pt x="919520" y="810225"/>
                </a:cubicBezTo>
                <a:cubicBezTo>
                  <a:pt x="922891" y="846048"/>
                  <a:pt x="928447" y="881632"/>
                  <a:pt x="936157" y="916778"/>
                </a:cubicBezTo>
                <a:lnTo>
                  <a:pt x="883706" y="836514"/>
                </a:lnTo>
                <a:cubicBezTo>
                  <a:pt x="752896" y="622392"/>
                  <a:pt x="705906" y="369281"/>
                  <a:pt x="683046" y="54321"/>
                </a:cubicBezTo>
                <a:cubicBezTo>
                  <a:pt x="683046" y="18888"/>
                  <a:pt x="652566" y="-3591"/>
                  <a:pt x="617132" y="473"/>
                </a:cubicBezTo>
                <a:cubicBezTo>
                  <a:pt x="585549" y="5560"/>
                  <a:pt x="563692" y="34779"/>
                  <a:pt x="567729" y="66513"/>
                </a:cubicBezTo>
                <a:cubicBezTo>
                  <a:pt x="586907" y="363693"/>
                  <a:pt x="637199" y="661254"/>
                  <a:pt x="789980" y="906491"/>
                </a:cubicBezTo>
                <a:cubicBezTo>
                  <a:pt x="654983" y="892070"/>
                  <a:pt x="518771" y="918622"/>
                  <a:pt x="399074" y="982691"/>
                </a:cubicBezTo>
                <a:cubicBezTo>
                  <a:pt x="225338" y="1074004"/>
                  <a:pt x="81574" y="1236691"/>
                  <a:pt x="4485" y="1439891"/>
                </a:cubicBezTo>
                <a:cubicBezTo>
                  <a:pt x="-8031" y="1470389"/>
                  <a:pt x="6547" y="1505258"/>
                  <a:pt x="37045" y="1517773"/>
                </a:cubicBezTo>
                <a:cubicBezTo>
                  <a:pt x="39185" y="1518651"/>
                  <a:pt x="41374" y="1519404"/>
                  <a:pt x="43601" y="1520028"/>
                </a:cubicBezTo>
                <a:lnTo>
                  <a:pt x="43601" y="1520028"/>
                </a:lnTo>
                <a:cubicBezTo>
                  <a:pt x="362117" y="1585179"/>
                  <a:pt x="596813" y="1614135"/>
                  <a:pt x="769787" y="1606896"/>
                </a:cubicBezTo>
                <a:cubicBezTo>
                  <a:pt x="969431" y="1600038"/>
                  <a:pt x="1089700" y="1543396"/>
                  <a:pt x="1121704" y="1437478"/>
                </a:cubicBezTo>
                <a:cubicBezTo>
                  <a:pt x="1121027" y="1431215"/>
                  <a:pt x="1122702" y="1424923"/>
                  <a:pt x="1126403" y="1419825"/>
                </a:cubicBezTo>
                <a:cubicBezTo>
                  <a:pt x="1135647" y="1357223"/>
                  <a:pt x="1116776" y="1293734"/>
                  <a:pt x="1074841" y="1246343"/>
                </a:cubicBezTo>
                <a:cubicBezTo>
                  <a:pt x="956477" y="1112231"/>
                  <a:pt x="748197" y="1096864"/>
                  <a:pt x="552109" y="1201385"/>
                </a:cubicBezTo>
                <a:cubicBezTo>
                  <a:pt x="524549" y="1216479"/>
                  <a:pt x="514443" y="1251058"/>
                  <a:pt x="529538" y="1278618"/>
                </a:cubicBezTo>
                <a:cubicBezTo>
                  <a:pt x="531856" y="1282850"/>
                  <a:pt x="534703" y="1286771"/>
                  <a:pt x="538012" y="1290285"/>
                </a:cubicBezTo>
                <a:cubicBezTo>
                  <a:pt x="556788" y="1308963"/>
                  <a:pt x="585703" y="1312856"/>
                  <a:pt x="608751" y="1299810"/>
                </a:cubicBezTo>
                <a:cubicBezTo>
                  <a:pt x="755817" y="1225896"/>
                  <a:pt x="906566" y="1231865"/>
                  <a:pt x="985432" y="1325210"/>
                </a:cubicBezTo>
                <a:cubicBezTo>
                  <a:pt x="1005124" y="1343268"/>
                  <a:pt x="1014629" y="1369883"/>
                  <a:pt x="1010832" y="1396330"/>
                </a:cubicBezTo>
                <a:cubicBezTo>
                  <a:pt x="992291" y="1471514"/>
                  <a:pt x="868085" y="1488024"/>
                  <a:pt x="765977" y="1491453"/>
                </a:cubicBezTo>
                <a:cubicBezTo>
                  <a:pt x="619673" y="1498946"/>
                  <a:pt x="415965" y="1474816"/>
                  <a:pt x="154853" y="1423508"/>
                </a:cubicBezTo>
                <a:cubicBezTo>
                  <a:pt x="145963" y="1423508"/>
                  <a:pt x="142153" y="1414491"/>
                  <a:pt x="146217" y="1405601"/>
                </a:cubicBezTo>
                <a:cubicBezTo>
                  <a:pt x="219369" y="1264250"/>
                  <a:pt x="326938" y="1150077"/>
                  <a:pt x="455589" y="1085307"/>
                </a:cubicBezTo>
                <a:cubicBezTo>
                  <a:pt x="552342" y="1033940"/>
                  <a:pt x="661965" y="1011875"/>
                  <a:pt x="771057" y="1021807"/>
                </a:cubicBezTo>
                <a:cubicBezTo>
                  <a:pt x="841693" y="1028660"/>
                  <a:pt x="907485" y="1060767"/>
                  <a:pt x="956351" y="1112231"/>
                </a:cubicBezTo>
                <a:cubicBezTo>
                  <a:pt x="1118910" y="1260059"/>
                  <a:pt x="1343827" y="1381979"/>
                  <a:pt x="1662343" y="1456020"/>
                </a:cubicBezTo>
                <a:cubicBezTo>
                  <a:pt x="1800265" y="1856451"/>
                  <a:pt x="1779564" y="2153250"/>
                  <a:pt x="1600875" y="2293331"/>
                </a:cubicBezTo>
                <a:cubicBezTo>
                  <a:pt x="1440093" y="2420331"/>
                  <a:pt x="1191808" y="2413473"/>
                  <a:pt x="1019723" y="2332066"/>
                </a:cubicBezTo>
                <a:cubicBezTo>
                  <a:pt x="1015405" y="2327494"/>
                  <a:pt x="1010960" y="2318604"/>
                  <a:pt x="1015532" y="2314286"/>
                </a:cubicBezTo>
                <a:cubicBezTo>
                  <a:pt x="1141601" y="2107107"/>
                  <a:pt x="1249466" y="1957416"/>
                  <a:pt x="1339128" y="1865214"/>
                </a:cubicBezTo>
                <a:cubicBezTo>
                  <a:pt x="1401739" y="1799301"/>
                  <a:pt x="1491528" y="1729324"/>
                  <a:pt x="1543979" y="1760820"/>
                </a:cubicBezTo>
                <a:cubicBezTo>
                  <a:pt x="1559248" y="1775221"/>
                  <a:pt x="1569900" y="1793828"/>
                  <a:pt x="1574586" y="1814287"/>
                </a:cubicBezTo>
                <a:cubicBezTo>
                  <a:pt x="1587286" y="1920840"/>
                  <a:pt x="1501561" y="2021932"/>
                  <a:pt x="1368084" y="2069430"/>
                </a:cubicBezTo>
                <a:cubicBezTo>
                  <a:pt x="1337497" y="2082279"/>
                  <a:pt x="1323118" y="2117492"/>
                  <a:pt x="1335967" y="2148079"/>
                </a:cubicBezTo>
                <a:cubicBezTo>
                  <a:pt x="1336087" y="2148364"/>
                  <a:pt x="1336209" y="2148649"/>
                  <a:pt x="1336334" y="2148932"/>
                </a:cubicBezTo>
                <a:cubicBezTo>
                  <a:pt x="1344970" y="2175602"/>
                  <a:pt x="1380276" y="2189191"/>
                  <a:pt x="1411391" y="2180682"/>
                </a:cubicBezTo>
                <a:cubicBezTo>
                  <a:pt x="1593763" y="2111467"/>
                  <a:pt x="1706158" y="1961861"/>
                  <a:pt x="1689902" y="1802095"/>
                </a:cubicBezTo>
                <a:cubicBezTo>
                  <a:pt x="1681647" y="1744437"/>
                  <a:pt x="1651167" y="1690970"/>
                  <a:pt x="1602653" y="1663792"/>
                </a:cubicBezTo>
                <a:cubicBezTo>
                  <a:pt x="1505625" y="1605245"/>
                  <a:pt x="1389928" y="1648425"/>
                  <a:pt x="1255689" y="1784569"/>
                </a:cubicBezTo>
                <a:cubicBezTo>
                  <a:pt x="1148120" y="1894424"/>
                  <a:pt x="1027089" y="2066128"/>
                  <a:pt x="877991" y="2317969"/>
                </a:cubicBezTo>
                <a:lnTo>
                  <a:pt x="873419" y="2335622"/>
                </a:lnTo>
                <a:cubicBezTo>
                  <a:pt x="868720" y="2357720"/>
                  <a:pt x="877356" y="2384517"/>
                  <a:pt x="895009" y="2393534"/>
                </a:cubicBezTo>
                <a:lnTo>
                  <a:pt x="895009" y="2393534"/>
                </a:lnTo>
                <a:cubicBezTo>
                  <a:pt x="1093256" y="2528408"/>
                  <a:pt x="1447459" y="2567397"/>
                  <a:pt x="1670852" y="2387819"/>
                </a:cubicBezTo>
                <a:cubicBezTo>
                  <a:pt x="1699452" y="2366417"/>
                  <a:pt x="1725077" y="2341304"/>
                  <a:pt x="1747052" y="2313143"/>
                </a:cubicBezTo>
                <a:cubicBezTo>
                  <a:pt x="1737781" y="2344131"/>
                  <a:pt x="1724192" y="2374992"/>
                  <a:pt x="1715048" y="2402043"/>
                </a:cubicBezTo>
                <a:cubicBezTo>
                  <a:pt x="1679069" y="2484943"/>
                  <a:pt x="1633002" y="2563088"/>
                  <a:pt x="1577888" y="2634707"/>
                </a:cubicBezTo>
                <a:close/>
                <a:moveTo>
                  <a:pt x="2258989" y="2461479"/>
                </a:moveTo>
                <a:cubicBezTo>
                  <a:pt x="2242409" y="2472887"/>
                  <a:pt x="2221167" y="2475088"/>
                  <a:pt x="2202601" y="2467321"/>
                </a:cubicBezTo>
                <a:cubicBezTo>
                  <a:pt x="2004100" y="2368007"/>
                  <a:pt x="1895007" y="2185000"/>
                  <a:pt x="1941489" y="2012407"/>
                </a:cubicBezTo>
                <a:cubicBezTo>
                  <a:pt x="1955459" y="1946113"/>
                  <a:pt x="1995845" y="1893281"/>
                  <a:pt x="2053630" y="1871691"/>
                </a:cubicBezTo>
                <a:cubicBezTo>
                  <a:pt x="2058202" y="1867246"/>
                  <a:pt x="2062520" y="1867373"/>
                  <a:pt x="2067092" y="1862928"/>
                </a:cubicBezTo>
                <a:cubicBezTo>
                  <a:pt x="2128560" y="1843116"/>
                  <a:pt x="2192695" y="1855689"/>
                  <a:pt x="2259370" y="1899758"/>
                </a:cubicBezTo>
                <a:lnTo>
                  <a:pt x="2259370" y="2052158"/>
                </a:lnTo>
                <a:cubicBezTo>
                  <a:pt x="2207300" y="1996786"/>
                  <a:pt x="2147864" y="1957162"/>
                  <a:pt x="2096937" y="1978879"/>
                </a:cubicBezTo>
                <a:cubicBezTo>
                  <a:pt x="2074712" y="1987515"/>
                  <a:pt x="2061250" y="2009613"/>
                  <a:pt x="2052106" y="2036029"/>
                </a:cubicBezTo>
                <a:cubicBezTo>
                  <a:pt x="2024293" y="2159981"/>
                  <a:pt x="2102906" y="2284822"/>
                  <a:pt x="2252766" y="2361657"/>
                </a:cubicBezTo>
                <a:cubicBezTo>
                  <a:pt x="2255055" y="2362622"/>
                  <a:pt x="2257263" y="2363769"/>
                  <a:pt x="2259370" y="2365086"/>
                </a:cubicBezTo>
                <a:lnTo>
                  <a:pt x="2259370" y="2461733"/>
                </a:lnTo>
                <a:close/>
                <a:moveTo>
                  <a:pt x="2258989" y="1883629"/>
                </a:moveTo>
                <a:cubicBezTo>
                  <a:pt x="2217079" y="1857086"/>
                  <a:pt x="2179868" y="1831305"/>
                  <a:pt x="2146975" y="1806159"/>
                </a:cubicBezTo>
                <a:cubicBezTo>
                  <a:pt x="1997496" y="1689446"/>
                  <a:pt x="1940854" y="1582512"/>
                  <a:pt x="1986193" y="1481039"/>
                </a:cubicBezTo>
                <a:cubicBezTo>
                  <a:pt x="2010846" y="1426087"/>
                  <a:pt x="2060942" y="1386770"/>
                  <a:pt x="2120178" y="1375883"/>
                </a:cubicBezTo>
                <a:cubicBezTo>
                  <a:pt x="2166033" y="1365912"/>
                  <a:pt x="2213594" y="1366912"/>
                  <a:pt x="2258989" y="1378804"/>
                </a:cubicBezTo>
                <a:lnTo>
                  <a:pt x="2258989" y="1500724"/>
                </a:lnTo>
                <a:cubicBezTo>
                  <a:pt x="2223182" y="1485636"/>
                  <a:pt x="2183489" y="1482388"/>
                  <a:pt x="2145705" y="1491453"/>
                </a:cubicBezTo>
                <a:cubicBezTo>
                  <a:pt x="2119035" y="1495644"/>
                  <a:pt x="2101128" y="1508725"/>
                  <a:pt x="2096556" y="1526378"/>
                </a:cubicBezTo>
                <a:cubicBezTo>
                  <a:pt x="2069378" y="1583782"/>
                  <a:pt x="2148499" y="1659982"/>
                  <a:pt x="2218857" y="1713830"/>
                </a:cubicBezTo>
                <a:cubicBezTo>
                  <a:pt x="2231557" y="1723736"/>
                  <a:pt x="2244257" y="1733896"/>
                  <a:pt x="2258989" y="1744056"/>
                </a:cubicBezTo>
                <a:lnTo>
                  <a:pt x="2258989" y="1883756"/>
                </a:lnTo>
                <a:close/>
                <a:moveTo>
                  <a:pt x="2258989" y="1099023"/>
                </a:moveTo>
                <a:cubicBezTo>
                  <a:pt x="2209743" y="1084726"/>
                  <a:pt x="2167758" y="1052273"/>
                  <a:pt x="2141514" y="1008218"/>
                </a:cubicBezTo>
                <a:cubicBezTo>
                  <a:pt x="2141514" y="1003773"/>
                  <a:pt x="2137196" y="999328"/>
                  <a:pt x="2137196" y="994883"/>
                </a:cubicBezTo>
                <a:cubicBezTo>
                  <a:pt x="2092238" y="898236"/>
                  <a:pt x="2134021" y="786730"/>
                  <a:pt x="2258989" y="656682"/>
                </a:cubicBezTo>
                <a:lnTo>
                  <a:pt x="2258989" y="839689"/>
                </a:lnTo>
                <a:cubicBezTo>
                  <a:pt x="2235240" y="879694"/>
                  <a:pt x="2225080" y="919064"/>
                  <a:pt x="2244003" y="951576"/>
                </a:cubicBezTo>
                <a:cubicBezTo>
                  <a:pt x="2248008" y="958383"/>
                  <a:pt x="2253066" y="964512"/>
                  <a:pt x="2258989" y="969737"/>
                </a:cubicBezTo>
                <a:close/>
              </a:path>
            </a:pathLst>
          </a:custGeom>
          <a:gradFill>
            <a:gsLst>
              <a:gs pos="0">
                <a:srgbClr val="C3F0AB"/>
              </a:gs>
              <a:gs pos="100000">
                <a:srgbClr val="4DF4FF"/>
              </a:gs>
            </a:gsLst>
            <a:lin ang="540000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50B56467-C457-4B3C-9E2D-54EC6292C330}"/>
              </a:ext>
            </a:extLst>
          </p:cNvPr>
          <p:cNvSpPr/>
          <p:nvPr/>
        </p:nvSpPr>
        <p:spPr>
          <a:xfrm>
            <a:off x="-381" y="2082970"/>
            <a:ext cx="1612418" cy="1879429"/>
          </a:xfrm>
          <a:custGeom>
            <a:avLst/>
            <a:gdLst>
              <a:gd name="connsiteX0" fmla="*/ 486283 w 1612418"/>
              <a:gd name="connsiteY0" fmla="*/ 1879429 h 1879429"/>
              <a:gd name="connsiteX1" fmla="*/ 385445 w 1612418"/>
              <a:gd name="connsiteY1" fmla="*/ 1879429 h 1879429"/>
              <a:gd name="connsiteX2" fmla="*/ 309245 w 1612418"/>
              <a:gd name="connsiteY2" fmla="*/ 1738459 h 1879429"/>
              <a:gd name="connsiteX3" fmla="*/ 192024 w 1612418"/>
              <a:gd name="connsiteY3" fmla="*/ 1879429 h 1879429"/>
              <a:gd name="connsiteX4" fmla="*/ 27559 w 1612418"/>
              <a:gd name="connsiteY4" fmla="*/ 1879429 h 1879429"/>
              <a:gd name="connsiteX5" fmla="*/ 66929 w 1612418"/>
              <a:gd name="connsiteY5" fmla="*/ 1861014 h 1879429"/>
              <a:gd name="connsiteX6" fmla="*/ 236093 w 1612418"/>
              <a:gd name="connsiteY6" fmla="*/ 1704296 h 1879429"/>
              <a:gd name="connsiteX7" fmla="*/ 259969 w 1612418"/>
              <a:gd name="connsiteY7" fmla="*/ 1558627 h 1879429"/>
              <a:gd name="connsiteX8" fmla="*/ 337058 w 1612418"/>
              <a:gd name="connsiteY8" fmla="*/ 1026625 h 1879429"/>
              <a:gd name="connsiteX9" fmla="*/ 381 w 1612418"/>
              <a:gd name="connsiteY9" fmla="*/ 925786 h 1879429"/>
              <a:gd name="connsiteX10" fmla="*/ 381 w 1612418"/>
              <a:gd name="connsiteY10" fmla="*/ 816694 h 1879429"/>
              <a:gd name="connsiteX11" fmla="*/ 393319 w 1612418"/>
              <a:gd name="connsiteY11" fmla="*/ 959695 h 1879429"/>
              <a:gd name="connsiteX12" fmla="*/ 870204 w 1612418"/>
              <a:gd name="connsiteY12" fmla="*/ 575520 h 1879429"/>
              <a:gd name="connsiteX13" fmla="*/ 654939 w 1612418"/>
              <a:gd name="connsiteY13" fmla="*/ 223349 h 1879429"/>
              <a:gd name="connsiteX14" fmla="*/ 643659 w 1612418"/>
              <a:gd name="connsiteY14" fmla="*/ 224235 h 1879429"/>
              <a:gd name="connsiteX15" fmla="*/ 642239 w 1612418"/>
              <a:gd name="connsiteY15" fmla="*/ 226652 h 1879429"/>
              <a:gd name="connsiteX16" fmla="*/ 513080 w 1612418"/>
              <a:gd name="connsiteY16" fmla="*/ 601175 h 1879429"/>
              <a:gd name="connsiteX17" fmla="*/ 536829 w 1612418"/>
              <a:gd name="connsiteY17" fmla="*/ 759035 h 1879429"/>
              <a:gd name="connsiteX18" fmla="*/ 581025 w 1612418"/>
              <a:gd name="connsiteY18" fmla="*/ 755353 h 1879429"/>
              <a:gd name="connsiteX19" fmla="*/ 645287 w 1612418"/>
              <a:gd name="connsiteY19" fmla="*/ 533356 h 1879429"/>
              <a:gd name="connsiteX20" fmla="*/ 673227 w 1612418"/>
              <a:gd name="connsiteY20" fmla="*/ 482556 h 1879429"/>
              <a:gd name="connsiteX21" fmla="*/ 673227 w 1612418"/>
              <a:gd name="connsiteY21" fmla="*/ 482556 h 1879429"/>
              <a:gd name="connsiteX22" fmla="*/ 724907 w 1612418"/>
              <a:gd name="connsiteY22" fmla="*/ 503274 h 1879429"/>
              <a:gd name="connsiteX23" fmla="*/ 727202 w 1612418"/>
              <a:gd name="connsiteY23" fmla="*/ 510497 h 1879429"/>
              <a:gd name="connsiteX24" fmla="*/ 622808 w 1612418"/>
              <a:gd name="connsiteY24" fmla="*/ 827997 h 1879429"/>
              <a:gd name="connsiteX25" fmla="*/ 502793 w 1612418"/>
              <a:gd name="connsiteY25" fmla="*/ 835489 h 1879429"/>
              <a:gd name="connsiteX26" fmla="*/ 433832 w 1612418"/>
              <a:gd name="connsiteY26" fmla="*/ 586315 h 1879429"/>
              <a:gd name="connsiteX27" fmla="*/ 587756 w 1612418"/>
              <a:gd name="connsiteY27" fmla="*/ 145244 h 1879429"/>
              <a:gd name="connsiteX28" fmla="*/ 635381 w 1612418"/>
              <a:gd name="connsiteY28" fmla="*/ 122384 h 1879429"/>
              <a:gd name="connsiteX29" fmla="*/ 641731 w 1612418"/>
              <a:gd name="connsiteY29" fmla="*/ 122384 h 1879429"/>
              <a:gd name="connsiteX30" fmla="*/ 956183 w 1612418"/>
              <a:gd name="connsiteY30" fmla="*/ 577806 h 1879429"/>
              <a:gd name="connsiteX31" fmla="*/ 944245 w 1612418"/>
              <a:gd name="connsiteY31" fmla="*/ 654006 h 1879429"/>
              <a:gd name="connsiteX32" fmla="*/ 981075 w 1612418"/>
              <a:gd name="connsiteY32" fmla="*/ 596729 h 1879429"/>
              <a:gd name="connsiteX33" fmla="*/ 1124331 w 1612418"/>
              <a:gd name="connsiteY33" fmla="*/ 38819 h 1879429"/>
              <a:gd name="connsiteX34" fmla="*/ 1164501 w 1612418"/>
              <a:gd name="connsiteY34" fmla="*/ 6 h 1879429"/>
              <a:gd name="connsiteX35" fmla="*/ 1171321 w 1612418"/>
              <a:gd name="connsiteY35" fmla="*/ 719 h 1879429"/>
              <a:gd name="connsiteX36" fmla="*/ 1206881 w 1612418"/>
              <a:gd name="connsiteY36" fmla="*/ 47201 h 1879429"/>
              <a:gd name="connsiteX37" fmla="*/ 1048258 w 1612418"/>
              <a:gd name="connsiteY37" fmla="*/ 646513 h 1879429"/>
              <a:gd name="connsiteX38" fmla="*/ 1327658 w 1612418"/>
              <a:gd name="connsiteY38" fmla="*/ 700615 h 1879429"/>
              <a:gd name="connsiteX39" fmla="*/ 1609217 w 1612418"/>
              <a:gd name="connsiteY39" fmla="*/ 1026878 h 1879429"/>
              <a:gd name="connsiteX40" fmla="*/ 1586027 w 1612418"/>
              <a:gd name="connsiteY40" fmla="*/ 1082398 h 1879429"/>
              <a:gd name="connsiteX41" fmla="*/ 1581277 w 1612418"/>
              <a:gd name="connsiteY41" fmla="*/ 1084028 h 1879429"/>
              <a:gd name="connsiteX42" fmla="*/ 1581277 w 1612418"/>
              <a:gd name="connsiteY42" fmla="*/ 1084028 h 1879429"/>
              <a:gd name="connsiteX43" fmla="*/ 1063244 w 1612418"/>
              <a:gd name="connsiteY43" fmla="*/ 1146004 h 1879429"/>
              <a:gd name="connsiteX44" fmla="*/ 812292 w 1612418"/>
              <a:gd name="connsiteY44" fmla="*/ 1025100 h 1879429"/>
              <a:gd name="connsiteX45" fmla="*/ 808990 w 1612418"/>
              <a:gd name="connsiteY45" fmla="*/ 1012400 h 1879429"/>
              <a:gd name="connsiteX46" fmla="*/ 844804 w 1612418"/>
              <a:gd name="connsiteY46" fmla="*/ 888829 h 1879429"/>
              <a:gd name="connsiteX47" fmla="*/ 1217676 w 1612418"/>
              <a:gd name="connsiteY47" fmla="*/ 856698 h 1879429"/>
              <a:gd name="connsiteX48" fmla="*/ 1233891 w 1612418"/>
              <a:gd name="connsiteY48" fmla="*/ 911838 h 1879429"/>
              <a:gd name="connsiteX49" fmla="*/ 1227836 w 1612418"/>
              <a:gd name="connsiteY49" fmla="*/ 920198 h 1879429"/>
              <a:gd name="connsiteX50" fmla="*/ 1177036 w 1612418"/>
              <a:gd name="connsiteY50" fmla="*/ 927056 h 1879429"/>
              <a:gd name="connsiteX51" fmla="*/ 908304 w 1612418"/>
              <a:gd name="connsiteY51" fmla="*/ 945472 h 1879429"/>
              <a:gd name="connsiteX52" fmla="*/ 889889 w 1612418"/>
              <a:gd name="connsiteY52" fmla="*/ 996272 h 1879429"/>
              <a:gd name="connsiteX53" fmla="*/ 1064514 w 1612418"/>
              <a:gd name="connsiteY53" fmla="*/ 1064090 h 1879429"/>
              <a:gd name="connsiteX54" fmla="*/ 1500378 w 1612418"/>
              <a:gd name="connsiteY54" fmla="*/ 1015575 h 1879429"/>
              <a:gd name="connsiteX55" fmla="*/ 1506601 w 1612418"/>
              <a:gd name="connsiteY55" fmla="*/ 1002875 h 1879429"/>
              <a:gd name="connsiteX56" fmla="*/ 1286129 w 1612418"/>
              <a:gd name="connsiteY56" fmla="*/ 774275 h 1879429"/>
              <a:gd name="connsiteX57" fmla="*/ 1061212 w 1612418"/>
              <a:gd name="connsiteY57" fmla="*/ 729063 h 1879429"/>
              <a:gd name="connsiteX58" fmla="*/ 929005 w 1612418"/>
              <a:gd name="connsiteY58" fmla="*/ 793579 h 1879429"/>
              <a:gd name="connsiteX59" fmla="*/ 425450 w 1612418"/>
              <a:gd name="connsiteY59" fmla="*/ 1038944 h 1879429"/>
              <a:gd name="connsiteX60" fmla="*/ 469265 w 1612418"/>
              <a:gd name="connsiteY60" fmla="*/ 1635844 h 1879429"/>
              <a:gd name="connsiteX61" fmla="*/ 883793 w 1612418"/>
              <a:gd name="connsiteY61" fmla="*/ 1663402 h 1879429"/>
              <a:gd name="connsiteX62" fmla="*/ 886841 w 1612418"/>
              <a:gd name="connsiteY62" fmla="*/ 1650702 h 1879429"/>
              <a:gd name="connsiteX63" fmla="*/ 655955 w 1612418"/>
              <a:gd name="connsiteY63" fmla="*/ 1330408 h 1879429"/>
              <a:gd name="connsiteX64" fmla="*/ 509778 w 1612418"/>
              <a:gd name="connsiteY64" fmla="*/ 1255859 h 1879429"/>
              <a:gd name="connsiteX65" fmla="*/ 488061 w 1612418"/>
              <a:gd name="connsiteY65" fmla="*/ 1293959 h 1879429"/>
              <a:gd name="connsiteX66" fmla="*/ 635254 w 1612418"/>
              <a:gd name="connsiteY66" fmla="*/ 1475951 h 1879429"/>
              <a:gd name="connsiteX67" fmla="*/ 658270 w 1612418"/>
              <a:gd name="connsiteY67" fmla="*/ 1531931 h 1879429"/>
              <a:gd name="connsiteX68" fmla="*/ 657987 w 1612418"/>
              <a:gd name="connsiteY68" fmla="*/ 1532593 h 1879429"/>
              <a:gd name="connsiteX69" fmla="*/ 604393 w 1612418"/>
              <a:gd name="connsiteY69" fmla="*/ 1555326 h 1879429"/>
              <a:gd name="connsiteX70" fmla="*/ 405892 w 1612418"/>
              <a:gd name="connsiteY70" fmla="*/ 1285196 h 1879429"/>
              <a:gd name="connsiteX71" fmla="*/ 468249 w 1612418"/>
              <a:gd name="connsiteY71" fmla="*/ 1186644 h 1879429"/>
              <a:gd name="connsiteX72" fmla="*/ 715772 w 1612418"/>
              <a:gd name="connsiteY72" fmla="*/ 1272751 h 1879429"/>
              <a:gd name="connsiteX73" fmla="*/ 985139 w 1612418"/>
              <a:gd name="connsiteY73" fmla="*/ 1652734 h 1879429"/>
              <a:gd name="connsiteX74" fmla="*/ 988441 w 1612418"/>
              <a:gd name="connsiteY74" fmla="*/ 1665434 h 1879429"/>
              <a:gd name="connsiteX75" fmla="*/ 972947 w 1612418"/>
              <a:gd name="connsiteY75" fmla="*/ 1706582 h 1879429"/>
              <a:gd name="connsiteX76" fmla="*/ 972947 w 1612418"/>
              <a:gd name="connsiteY76" fmla="*/ 1706583 h 1879429"/>
              <a:gd name="connsiteX77" fmla="*/ 419481 w 1612418"/>
              <a:gd name="connsiteY77" fmla="*/ 1702519 h 1879429"/>
              <a:gd name="connsiteX78" fmla="*/ 365252 w 1612418"/>
              <a:gd name="connsiteY78" fmla="*/ 1649306 h 1879429"/>
              <a:gd name="connsiteX79" fmla="*/ 387985 w 1612418"/>
              <a:gd name="connsiteY79" fmla="*/ 1712806 h 1879429"/>
              <a:gd name="connsiteX80" fmla="*/ 486283 w 1612418"/>
              <a:gd name="connsiteY80" fmla="*/ 1879429 h 1879429"/>
              <a:gd name="connsiteX81" fmla="*/ 381 w 1612418"/>
              <a:gd name="connsiteY81" fmla="*/ 1755858 h 1879429"/>
              <a:gd name="connsiteX82" fmla="*/ 40640 w 1612418"/>
              <a:gd name="connsiteY82" fmla="*/ 1760049 h 1879429"/>
              <a:gd name="connsiteX83" fmla="*/ 227203 w 1612418"/>
              <a:gd name="connsiteY83" fmla="*/ 1435691 h 1879429"/>
              <a:gd name="connsiteX84" fmla="*/ 147066 w 1612418"/>
              <a:gd name="connsiteY84" fmla="*/ 1335234 h 1879429"/>
              <a:gd name="connsiteX85" fmla="*/ 137541 w 1612418"/>
              <a:gd name="connsiteY85" fmla="*/ 1329012 h 1879429"/>
              <a:gd name="connsiteX86" fmla="*/ 381 w 1612418"/>
              <a:gd name="connsiteY86" fmla="*/ 1355301 h 1879429"/>
              <a:gd name="connsiteX87" fmla="*/ 381 w 1612418"/>
              <a:gd name="connsiteY87" fmla="*/ 1463632 h 1879429"/>
              <a:gd name="connsiteX88" fmla="*/ 116205 w 1612418"/>
              <a:gd name="connsiteY88" fmla="*/ 1411434 h 1879429"/>
              <a:gd name="connsiteX89" fmla="*/ 148209 w 1612418"/>
              <a:gd name="connsiteY89" fmla="*/ 1452201 h 1879429"/>
              <a:gd name="connsiteX90" fmla="*/ 5080 w 1612418"/>
              <a:gd name="connsiteY90" fmla="*/ 1684484 h 1879429"/>
              <a:gd name="connsiteX91" fmla="*/ 381 w 1612418"/>
              <a:gd name="connsiteY91" fmla="*/ 1686897 h 1879429"/>
              <a:gd name="connsiteX92" fmla="*/ 381 w 1612418"/>
              <a:gd name="connsiteY92" fmla="*/ 1755858 h 1879429"/>
              <a:gd name="connsiteX93" fmla="*/ 381 w 1612418"/>
              <a:gd name="connsiteY93" fmla="*/ 1343744 h 1879429"/>
              <a:gd name="connsiteX94" fmla="*/ 80264 w 1612418"/>
              <a:gd name="connsiteY94" fmla="*/ 1288498 h 1879429"/>
              <a:gd name="connsiteX95" fmla="*/ 194564 w 1612418"/>
              <a:gd name="connsiteY95" fmla="*/ 1056469 h 1879429"/>
              <a:gd name="connsiteX96" fmla="*/ 99060 w 1612418"/>
              <a:gd name="connsiteY96" fmla="*/ 981539 h 1879429"/>
              <a:gd name="connsiteX97" fmla="*/ 0 w 1612418"/>
              <a:gd name="connsiteY97" fmla="*/ 983444 h 1879429"/>
              <a:gd name="connsiteX98" fmla="*/ 0 w 1612418"/>
              <a:gd name="connsiteY98" fmla="*/ 1070440 h 1879429"/>
              <a:gd name="connsiteX99" fmla="*/ 80772 w 1612418"/>
              <a:gd name="connsiteY99" fmla="*/ 1063963 h 1879429"/>
              <a:gd name="connsiteX100" fmla="*/ 115824 w 1612418"/>
              <a:gd name="connsiteY100" fmla="*/ 1089363 h 1879429"/>
              <a:gd name="connsiteX101" fmla="*/ 28575 w 1612418"/>
              <a:gd name="connsiteY101" fmla="*/ 1223094 h 1879429"/>
              <a:gd name="connsiteX102" fmla="*/ 381 w 1612418"/>
              <a:gd name="connsiteY102" fmla="*/ 1244429 h 1879429"/>
              <a:gd name="connsiteX103" fmla="*/ 381 w 1612418"/>
              <a:gd name="connsiteY103" fmla="*/ 1344125 h 1879429"/>
              <a:gd name="connsiteX104" fmla="*/ 381 w 1612418"/>
              <a:gd name="connsiteY104" fmla="*/ 783928 h 1879429"/>
              <a:gd name="connsiteX105" fmla="*/ 84201 w 1612418"/>
              <a:gd name="connsiteY105" fmla="*/ 719157 h 1879429"/>
              <a:gd name="connsiteX106" fmla="*/ 87249 w 1612418"/>
              <a:gd name="connsiteY106" fmla="*/ 709632 h 1879429"/>
              <a:gd name="connsiteX107" fmla="*/ 381 w 1612418"/>
              <a:gd name="connsiteY107" fmla="*/ 468332 h 1879429"/>
              <a:gd name="connsiteX108" fmla="*/ 381 w 1612418"/>
              <a:gd name="connsiteY108" fmla="*/ 599015 h 1879429"/>
              <a:gd name="connsiteX109" fmla="*/ 11049 w 1612418"/>
              <a:gd name="connsiteY109" fmla="*/ 678772 h 1879429"/>
              <a:gd name="connsiteX110" fmla="*/ 381 w 1612418"/>
              <a:gd name="connsiteY110" fmla="*/ 691472 h 187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1612418" h="1879429">
                <a:moveTo>
                  <a:pt x="486283" y="1879429"/>
                </a:moveTo>
                <a:lnTo>
                  <a:pt x="385445" y="1879429"/>
                </a:lnTo>
                <a:cubicBezTo>
                  <a:pt x="355623" y="1834967"/>
                  <a:pt x="330108" y="1787764"/>
                  <a:pt x="309245" y="1738459"/>
                </a:cubicBezTo>
                <a:cubicBezTo>
                  <a:pt x="279044" y="1792170"/>
                  <a:pt x="239324" y="1839938"/>
                  <a:pt x="192024" y="1879429"/>
                </a:cubicBezTo>
                <a:lnTo>
                  <a:pt x="27559" y="1879429"/>
                </a:lnTo>
                <a:cubicBezTo>
                  <a:pt x="41021" y="1873841"/>
                  <a:pt x="54102" y="1867745"/>
                  <a:pt x="66929" y="1861014"/>
                </a:cubicBezTo>
                <a:cubicBezTo>
                  <a:pt x="137333" y="1826301"/>
                  <a:pt x="196111" y="1771848"/>
                  <a:pt x="236093" y="1704296"/>
                </a:cubicBezTo>
                <a:cubicBezTo>
                  <a:pt x="259538" y="1659580"/>
                  <a:pt x="267912" y="1608488"/>
                  <a:pt x="259969" y="1558627"/>
                </a:cubicBezTo>
                <a:cubicBezTo>
                  <a:pt x="239522" y="1407116"/>
                  <a:pt x="256794" y="1233000"/>
                  <a:pt x="337058" y="1026625"/>
                </a:cubicBezTo>
                <a:cubicBezTo>
                  <a:pt x="210058" y="966426"/>
                  <a:pt x="97028" y="932390"/>
                  <a:pt x="381" y="925786"/>
                </a:cubicBezTo>
                <a:lnTo>
                  <a:pt x="381" y="816694"/>
                </a:lnTo>
                <a:cubicBezTo>
                  <a:pt x="119634" y="835235"/>
                  <a:pt x="250190" y="880194"/>
                  <a:pt x="393319" y="959695"/>
                </a:cubicBezTo>
                <a:cubicBezTo>
                  <a:pt x="692912" y="877653"/>
                  <a:pt x="862330" y="743160"/>
                  <a:pt x="870204" y="575520"/>
                </a:cubicBezTo>
                <a:cubicBezTo>
                  <a:pt x="881380" y="429851"/>
                  <a:pt x="772541" y="288627"/>
                  <a:pt x="654939" y="223349"/>
                </a:cubicBezTo>
                <a:cubicBezTo>
                  <a:pt x="651580" y="220479"/>
                  <a:pt x="646529" y="220875"/>
                  <a:pt x="643659" y="224235"/>
                </a:cubicBezTo>
                <a:cubicBezTo>
                  <a:pt x="643047" y="224950"/>
                  <a:pt x="642566" y="225769"/>
                  <a:pt x="642239" y="226652"/>
                </a:cubicBezTo>
                <a:cubicBezTo>
                  <a:pt x="574167" y="382353"/>
                  <a:pt x="531241" y="509226"/>
                  <a:pt x="513080" y="601175"/>
                </a:cubicBezTo>
                <a:cubicBezTo>
                  <a:pt x="501015" y="664675"/>
                  <a:pt x="498602" y="740875"/>
                  <a:pt x="536829" y="759035"/>
                </a:cubicBezTo>
                <a:cubicBezTo>
                  <a:pt x="551179" y="765691"/>
                  <a:pt x="567974" y="764291"/>
                  <a:pt x="581025" y="755353"/>
                </a:cubicBezTo>
                <a:cubicBezTo>
                  <a:pt x="647065" y="719919"/>
                  <a:pt x="671576" y="631147"/>
                  <a:pt x="645287" y="533356"/>
                </a:cubicBezTo>
                <a:cubicBezTo>
                  <a:pt x="640095" y="511750"/>
                  <a:pt x="652199" y="489742"/>
                  <a:pt x="673227" y="482556"/>
                </a:cubicBezTo>
                <a:lnTo>
                  <a:pt x="673227" y="482556"/>
                </a:lnTo>
                <a:cubicBezTo>
                  <a:pt x="693219" y="474006"/>
                  <a:pt x="716357" y="483282"/>
                  <a:pt x="724907" y="503274"/>
                </a:cubicBezTo>
                <a:cubicBezTo>
                  <a:pt x="725902" y="505602"/>
                  <a:pt x="726671" y="508021"/>
                  <a:pt x="727202" y="510497"/>
                </a:cubicBezTo>
                <a:cubicBezTo>
                  <a:pt x="763397" y="646132"/>
                  <a:pt x="723519" y="773006"/>
                  <a:pt x="622808" y="827997"/>
                </a:cubicBezTo>
                <a:cubicBezTo>
                  <a:pt x="586221" y="849274"/>
                  <a:pt x="541742" y="852051"/>
                  <a:pt x="502793" y="835489"/>
                </a:cubicBezTo>
                <a:cubicBezTo>
                  <a:pt x="432816" y="804501"/>
                  <a:pt x="406781" y="719411"/>
                  <a:pt x="433832" y="586315"/>
                </a:cubicBezTo>
                <a:cubicBezTo>
                  <a:pt x="451866" y="478619"/>
                  <a:pt x="504190" y="332315"/>
                  <a:pt x="587756" y="145244"/>
                </a:cubicBezTo>
                <a:cubicBezTo>
                  <a:pt x="594914" y="126069"/>
                  <a:pt x="615943" y="115975"/>
                  <a:pt x="635381" y="122384"/>
                </a:cubicBezTo>
                <a:lnTo>
                  <a:pt x="641731" y="122384"/>
                </a:lnTo>
                <a:cubicBezTo>
                  <a:pt x="800481" y="183979"/>
                  <a:pt x="966851" y="375369"/>
                  <a:pt x="956183" y="577806"/>
                </a:cubicBezTo>
                <a:cubicBezTo>
                  <a:pt x="953751" y="603425"/>
                  <a:pt x="949765" y="628872"/>
                  <a:pt x="944245" y="654006"/>
                </a:cubicBezTo>
                <a:lnTo>
                  <a:pt x="981075" y="596729"/>
                </a:lnTo>
                <a:cubicBezTo>
                  <a:pt x="1074420" y="444329"/>
                  <a:pt x="1108075" y="263481"/>
                  <a:pt x="1124331" y="38819"/>
                </a:cubicBezTo>
                <a:cubicBezTo>
                  <a:pt x="1124706" y="17008"/>
                  <a:pt x="1142691" y="-369"/>
                  <a:pt x="1164501" y="6"/>
                </a:cubicBezTo>
                <a:cubicBezTo>
                  <a:pt x="1166791" y="45"/>
                  <a:pt x="1169073" y="284"/>
                  <a:pt x="1171321" y="719"/>
                </a:cubicBezTo>
                <a:cubicBezTo>
                  <a:pt x="1193641" y="4305"/>
                  <a:pt x="1209259" y="24720"/>
                  <a:pt x="1206881" y="47201"/>
                </a:cubicBezTo>
                <a:cubicBezTo>
                  <a:pt x="1193165" y="259290"/>
                  <a:pt x="1157224" y="471507"/>
                  <a:pt x="1048258" y="646513"/>
                </a:cubicBezTo>
                <a:cubicBezTo>
                  <a:pt x="1144712" y="636053"/>
                  <a:pt x="1242080" y="654907"/>
                  <a:pt x="1327658" y="700615"/>
                </a:cubicBezTo>
                <a:cubicBezTo>
                  <a:pt x="1457897" y="771718"/>
                  <a:pt x="1557934" y="887638"/>
                  <a:pt x="1609217" y="1026878"/>
                </a:cubicBezTo>
                <a:cubicBezTo>
                  <a:pt x="1618145" y="1048613"/>
                  <a:pt x="1607762" y="1073470"/>
                  <a:pt x="1586027" y="1082398"/>
                </a:cubicBezTo>
                <a:cubicBezTo>
                  <a:pt x="1584477" y="1083034"/>
                  <a:pt x="1582891" y="1083579"/>
                  <a:pt x="1581277" y="1084028"/>
                </a:cubicBezTo>
                <a:lnTo>
                  <a:pt x="1581277" y="1084028"/>
                </a:lnTo>
                <a:cubicBezTo>
                  <a:pt x="1354074" y="1130510"/>
                  <a:pt x="1186688" y="1151084"/>
                  <a:pt x="1063244" y="1146004"/>
                </a:cubicBezTo>
                <a:cubicBezTo>
                  <a:pt x="920877" y="1141051"/>
                  <a:pt x="834644" y="1100793"/>
                  <a:pt x="812292" y="1025100"/>
                </a:cubicBezTo>
                <a:cubicBezTo>
                  <a:pt x="812676" y="1020614"/>
                  <a:pt x="811511" y="1016132"/>
                  <a:pt x="808990" y="1012400"/>
                </a:cubicBezTo>
                <a:cubicBezTo>
                  <a:pt x="802104" y="967943"/>
                  <a:pt x="815212" y="922715"/>
                  <a:pt x="844804" y="888829"/>
                </a:cubicBezTo>
                <a:cubicBezTo>
                  <a:pt x="929259" y="793072"/>
                  <a:pt x="1077849" y="782150"/>
                  <a:pt x="1217676" y="856698"/>
                </a:cubicBezTo>
                <a:cubicBezTo>
                  <a:pt x="1237380" y="867447"/>
                  <a:pt x="1244639" y="892134"/>
                  <a:pt x="1233891" y="911838"/>
                </a:cubicBezTo>
                <a:cubicBezTo>
                  <a:pt x="1232236" y="914870"/>
                  <a:pt x="1230201" y="917680"/>
                  <a:pt x="1227836" y="920198"/>
                </a:cubicBezTo>
                <a:cubicBezTo>
                  <a:pt x="1214375" y="933656"/>
                  <a:pt x="1193583" y="936463"/>
                  <a:pt x="1177036" y="927056"/>
                </a:cubicBezTo>
                <a:cubicBezTo>
                  <a:pt x="1072134" y="874351"/>
                  <a:pt x="964692" y="878542"/>
                  <a:pt x="908304" y="945472"/>
                </a:cubicBezTo>
                <a:cubicBezTo>
                  <a:pt x="894158" y="958328"/>
                  <a:pt x="887267" y="977337"/>
                  <a:pt x="889889" y="996272"/>
                </a:cubicBezTo>
                <a:cubicBezTo>
                  <a:pt x="902589" y="1049865"/>
                  <a:pt x="991489" y="1061676"/>
                  <a:pt x="1064514" y="1064090"/>
                </a:cubicBezTo>
                <a:cubicBezTo>
                  <a:pt x="1168908" y="1069423"/>
                  <a:pt x="1314196" y="1052278"/>
                  <a:pt x="1500378" y="1015575"/>
                </a:cubicBezTo>
                <a:cubicBezTo>
                  <a:pt x="1506728" y="1015575"/>
                  <a:pt x="1509903" y="1009225"/>
                  <a:pt x="1506601" y="1002875"/>
                </a:cubicBezTo>
                <a:cubicBezTo>
                  <a:pt x="1455039" y="902164"/>
                  <a:pt x="1378331" y="820757"/>
                  <a:pt x="1286129" y="774275"/>
                </a:cubicBezTo>
                <a:cubicBezTo>
                  <a:pt x="1217151" y="737647"/>
                  <a:pt x="1138986" y="721935"/>
                  <a:pt x="1061212" y="729063"/>
                </a:cubicBezTo>
                <a:cubicBezTo>
                  <a:pt x="1010835" y="734030"/>
                  <a:pt x="963918" y="756925"/>
                  <a:pt x="929005" y="793579"/>
                </a:cubicBezTo>
                <a:cubicBezTo>
                  <a:pt x="813054" y="899116"/>
                  <a:pt x="652653" y="986111"/>
                  <a:pt x="425450" y="1038944"/>
                </a:cubicBezTo>
                <a:cubicBezTo>
                  <a:pt x="327025" y="1324439"/>
                  <a:pt x="341757" y="1536276"/>
                  <a:pt x="469265" y="1635844"/>
                </a:cubicBezTo>
                <a:cubicBezTo>
                  <a:pt x="583565" y="1726395"/>
                  <a:pt x="761365" y="1721441"/>
                  <a:pt x="883793" y="1663402"/>
                </a:cubicBezTo>
                <a:cubicBezTo>
                  <a:pt x="886841" y="1660227"/>
                  <a:pt x="890016" y="1653877"/>
                  <a:pt x="886841" y="1650702"/>
                </a:cubicBezTo>
                <a:cubicBezTo>
                  <a:pt x="796840" y="1502875"/>
                  <a:pt x="719878" y="1396110"/>
                  <a:pt x="655955" y="1330408"/>
                </a:cubicBezTo>
                <a:cubicBezTo>
                  <a:pt x="611251" y="1283419"/>
                  <a:pt x="547497" y="1233381"/>
                  <a:pt x="509778" y="1255859"/>
                </a:cubicBezTo>
                <a:cubicBezTo>
                  <a:pt x="498962" y="1266157"/>
                  <a:pt x="491410" y="1279406"/>
                  <a:pt x="488061" y="1293959"/>
                </a:cubicBezTo>
                <a:cubicBezTo>
                  <a:pt x="479298" y="1370159"/>
                  <a:pt x="540004" y="1442041"/>
                  <a:pt x="635254" y="1475951"/>
                </a:cubicBezTo>
                <a:cubicBezTo>
                  <a:pt x="657068" y="1485054"/>
                  <a:pt x="667373" y="1510117"/>
                  <a:pt x="658270" y="1531931"/>
                </a:cubicBezTo>
                <a:cubicBezTo>
                  <a:pt x="658177" y="1532152"/>
                  <a:pt x="658083" y="1532373"/>
                  <a:pt x="657987" y="1532593"/>
                </a:cubicBezTo>
                <a:cubicBezTo>
                  <a:pt x="651764" y="1551643"/>
                  <a:pt x="626618" y="1561421"/>
                  <a:pt x="604393" y="1555326"/>
                </a:cubicBezTo>
                <a:cubicBezTo>
                  <a:pt x="474472" y="1505922"/>
                  <a:pt x="394081" y="1399243"/>
                  <a:pt x="405892" y="1285196"/>
                </a:cubicBezTo>
                <a:cubicBezTo>
                  <a:pt x="410376" y="1244490"/>
                  <a:pt x="433384" y="1208127"/>
                  <a:pt x="468249" y="1186644"/>
                </a:cubicBezTo>
                <a:cubicBezTo>
                  <a:pt x="537337" y="1144862"/>
                  <a:pt x="619887" y="1175595"/>
                  <a:pt x="715772" y="1272751"/>
                </a:cubicBezTo>
                <a:cubicBezTo>
                  <a:pt x="791972" y="1351109"/>
                  <a:pt x="878967" y="1473538"/>
                  <a:pt x="985139" y="1652734"/>
                </a:cubicBezTo>
                <a:lnTo>
                  <a:pt x="988441" y="1665434"/>
                </a:lnTo>
                <a:cubicBezTo>
                  <a:pt x="992316" y="1681037"/>
                  <a:pt x="986150" y="1697411"/>
                  <a:pt x="972947" y="1706582"/>
                </a:cubicBezTo>
                <a:lnTo>
                  <a:pt x="972947" y="1706583"/>
                </a:lnTo>
                <a:cubicBezTo>
                  <a:pt x="831596" y="1802848"/>
                  <a:pt x="579247" y="1830662"/>
                  <a:pt x="419481" y="1702519"/>
                </a:cubicBezTo>
                <a:cubicBezTo>
                  <a:pt x="399147" y="1687238"/>
                  <a:pt x="380914" y="1669347"/>
                  <a:pt x="365252" y="1649306"/>
                </a:cubicBezTo>
                <a:cubicBezTo>
                  <a:pt x="371729" y="1671403"/>
                  <a:pt x="381508" y="1693501"/>
                  <a:pt x="387985" y="1712806"/>
                </a:cubicBezTo>
                <a:cubicBezTo>
                  <a:pt x="413777" y="1772176"/>
                  <a:pt x="446793" y="1828140"/>
                  <a:pt x="486283" y="1879429"/>
                </a:cubicBezTo>
                <a:close/>
                <a:moveTo>
                  <a:pt x="381" y="1755858"/>
                </a:moveTo>
                <a:cubicBezTo>
                  <a:pt x="12234" y="1763958"/>
                  <a:pt x="27373" y="1765534"/>
                  <a:pt x="40640" y="1760049"/>
                </a:cubicBezTo>
                <a:cubicBezTo>
                  <a:pt x="182245" y="1689057"/>
                  <a:pt x="259969" y="1558627"/>
                  <a:pt x="227203" y="1435691"/>
                </a:cubicBezTo>
                <a:cubicBezTo>
                  <a:pt x="219656" y="1390603"/>
                  <a:pt x="189350" y="1352612"/>
                  <a:pt x="147066" y="1335234"/>
                </a:cubicBezTo>
                <a:cubicBezTo>
                  <a:pt x="143891" y="1332059"/>
                  <a:pt x="140716" y="1332059"/>
                  <a:pt x="137541" y="1329012"/>
                </a:cubicBezTo>
                <a:cubicBezTo>
                  <a:pt x="93726" y="1314788"/>
                  <a:pt x="48641" y="1323804"/>
                  <a:pt x="381" y="1355301"/>
                </a:cubicBezTo>
                <a:lnTo>
                  <a:pt x="381" y="1463632"/>
                </a:lnTo>
                <a:cubicBezTo>
                  <a:pt x="37592" y="1424134"/>
                  <a:pt x="79883" y="1395940"/>
                  <a:pt x="116205" y="1411434"/>
                </a:cubicBezTo>
                <a:cubicBezTo>
                  <a:pt x="132361" y="1419642"/>
                  <a:pt x="144072" y="1434559"/>
                  <a:pt x="148209" y="1452201"/>
                </a:cubicBezTo>
                <a:cubicBezTo>
                  <a:pt x="168148" y="1541101"/>
                  <a:pt x="112014" y="1630001"/>
                  <a:pt x="5080" y="1684484"/>
                </a:cubicBezTo>
                <a:cubicBezTo>
                  <a:pt x="3451" y="1685161"/>
                  <a:pt x="1880" y="1685968"/>
                  <a:pt x="381" y="1686897"/>
                </a:cubicBezTo>
                <a:lnTo>
                  <a:pt x="381" y="1755858"/>
                </a:lnTo>
                <a:close/>
                <a:moveTo>
                  <a:pt x="381" y="1343744"/>
                </a:moveTo>
                <a:cubicBezTo>
                  <a:pt x="30353" y="1324694"/>
                  <a:pt x="56896" y="1306406"/>
                  <a:pt x="80264" y="1288498"/>
                </a:cubicBezTo>
                <a:cubicBezTo>
                  <a:pt x="186944" y="1205187"/>
                  <a:pt x="227330" y="1128859"/>
                  <a:pt x="194564" y="1056469"/>
                </a:cubicBezTo>
                <a:cubicBezTo>
                  <a:pt x="177072" y="1017242"/>
                  <a:pt x="141323" y="989194"/>
                  <a:pt x="99060" y="981539"/>
                </a:cubicBezTo>
                <a:cubicBezTo>
                  <a:pt x="66346" y="974412"/>
                  <a:pt x="32416" y="975064"/>
                  <a:pt x="0" y="983444"/>
                </a:cubicBezTo>
                <a:lnTo>
                  <a:pt x="0" y="1070440"/>
                </a:lnTo>
                <a:cubicBezTo>
                  <a:pt x="25549" y="1059742"/>
                  <a:pt x="53845" y="1057473"/>
                  <a:pt x="80772" y="1063963"/>
                </a:cubicBezTo>
                <a:cubicBezTo>
                  <a:pt x="96515" y="1064570"/>
                  <a:pt x="110345" y="1074592"/>
                  <a:pt x="115824" y="1089363"/>
                </a:cubicBezTo>
                <a:cubicBezTo>
                  <a:pt x="135255" y="1130256"/>
                  <a:pt x="78867" y="1184613"/>
                  <a:pt x="28575" y="1223094"/>
                </a:cubicBezTo>
                <a:cubicBezTo>
                  <a:pt x="20066" y="1229570"/>
                  <a:pt x="10541" y="1236809"/>
                  <a:pt x="381" y="1244429"/>
                </a:cubicBezTo>
                <a:lnTo>
                  <a:pt x="381" y="1344125"/>
                </a:lnTo>
                <a:close/>
                <a:moveTo>
                  <a:pt x="381" y="783928"/>
                </a:moveTo>
                <a:cubicBezTo>
                  <a:pt x="35500" y="773701"/>
                  <a:pt x="65446" y="750561"/>
                  <a:pt x="84201" y="719157"/>
                </a:cubicBezTo>
                <a:cubicBezTo>
                  <a:pt x="84201" y="715982"/>
                  <a:pt x="87249" y="712807"/>
                  <a:pt x="87249" y="709632"/>
                </a:cubicBezTo>
                <a:cubicBezTo>
                  <a:pt x="119380" y="640798"/>
                  <a:pt x="89535" y="561169"/>
                  <a:pt x="381" y="468332"/>
                </a:cubicBezTo>
                <a:lnTo>
                  <a:pt x="381" y="599015"/>
                </a:lnTo>
                <a:cubicBezTo>
                  <a:pt x="17272" y="627463"/>
                  <a:pt x="24638" y="655657"/>
                  <a:pt x="11049" y="678772"/>
                </a:cubicBezTo>
                <a:cubicBezTo>
                  <a:pt x="8213" y="683561"/>
                  <a:pt x="4609" y="687851"/>
                  <a:pt x="381" y="691472"/>
                </a:cubicBezTo>
                <a:close/>
              </a:path>
            </a:pathLst>
          </a:custGeom>
          <a:gradFill>
            <a:gsLst>
              <a:gs pos="0">
                <a:srgbClr val="C3F0AB"/>
              </a:gs>
              <a:gs pos="100000">
                <a:srgbClr val="4DF4FF"/>
              </a:gs>
            </a:gsLst>
            <a:lin ang="10800000" scaled="1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9" name="Shape">
            <a:extLst>
              <a:ext uri="{FF2B5EF4-FFF2-40B4-BE49-F238E27FC236}">
                <a16:creationId xmlns:a16="http://schemas.microsoft.com/office/drawing/2014/main" id="{7794C0FE-3BC6-4E6F-9EE6-C77E36576631}"/>
              </a:ext>
            </a:extLst>
          </p:cNvPr>
          <p:cNvSpPr/>
          <p:nvPr/>
        </p:nvSpPr>
        <p:spPr>
          <a:xfrm>
            <a:off x="5204212" y="2087011"/>
            <a:ext cx="11861" cy="126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2" extrusionOk="0">
                <a:moveTo>
                  <a:pt x="0" y="21273"/>
                </a:moveTo>
                <a:cubicBezTo>
                  <a:pt x="1529" y="21317"/>
                  <a:pt x="3064" y="21399"/>
                  <a:pt x="4593" y="21437"/>
                </a:cubicBezTo>
                <a:cubicBezTo>
                  <a:pt x="10275" y="21567"/>
                  <a:pt x="15944" y="21600"/>
                  <a:pt x="21600" y="21573"/>
                </a:cubicBezTo>
                <a:cubicBezTo>
                  <a:pt x="20224" y="19447"/>
                  <a:pt x="18875" y="17299"/>
                  <a:pt x="17553" y="15129"/>
                </a:cubicBezTo>
                <a:cubicBezTo>
                  <a:pt x="14536" y="10189"/>
                  <a:pt x="11664" y="5133"/>
                  <a:pt x="8899" y="0"/>
                </a:cubicBezTo>
                <a:cubicBezTo>
                  <a:pt x="6270" y="7105"/>
                  <a:pt x="3312" y="14226"/>
                  <a:pt x="0" y="21273"/>
                </a:cubicBezTo>
                <a:close/>
              </a:path>
            </a:pathLst>
          </a:custGeom>
          <a:gradFill flip="none" rotWithShape="1">
            <a:gsLst>
              <a:gs pos="0">
                <a:srgbClr val="C0EEA2"/>
              </a:gs>
              <a:gs pos="100000">
                <a:srgbClr val="FF8BD8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0" name="Shape">
            <a:extLst>
              <a:ext uri="{FF2B5EF4-FFF2-40B4-BE49-F238E27FC236}">
                <a16:creationId xmlns:a16="http://schemas.microsoft.com/office/drawing/2014/main" id="{A670B96B-E94C-467F-A697-F749352877C0}"/>
              </a:ext>
            </a:extLst>
          </p:cNvPr>
          <p:cNvSpPr/>
          <p:nvPr/>
        </p:nvSpPr>
        <p:spPr>
          <a:xfrm>
            <a:off x="4873338" y="1271106"/>
            <a:ext cx="624486" cy="6650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600" extrusionOk="0">
                <a:moveTo>
                  <a:pt x="3750" y="13203"/>
                </a:moveTo>
                <a:cubicBezTo>
                  <a:pt x="4101" y="13610"/>
                  <a:pt x="4037" y="14209"/>
                  <a:pt x="3606" y="14541"/>
                </a:cubicBezTo>
                <a:cubicBezTo>
                  <a:pt x="3176" y="14873"/>
                  <a:pt x="2543" y="14812"/>
                  <a:pt x="2192" y="14406"/>
                </a:cubicBezTo>
                <a:cubicBezTo>
                  <a:pt x="1840" y="13999"/>
                  <a:pt x="1904" y="13400"/>
                  <a:pt x="2335" y="13068"/>
                </a:cubicBezTo>
                <a:cubicBezTo>
                  <a:pt x="2765" y="12736"/>
                  <a:pt x="3398" y="12796"/>
                  <a:pt x="3750" y="13203"/>
                </a:cubicBezTo>
                <a:close/>
                <a:moveTo>
                  <a:pt x="7743" y="2111"/>
                </a:moveTo>
                <a:cubicBezTo>
                  <a:pt x="8185" y="2624"/>
                  <a:pt x="8104" y="3379"/>
                  <a:pt x="7562" y="3797"/>
                </a:cubicBezTo>
                <a:cubicBezTo>
                  <a:pt x="7020" y="4216"/>
                  <a:pt x="6222" y="4139"/>
                  <a:pt x="5779" y="3627"/>
                </a:cubicBezTo>
                <a:cubicBezTo>
                  <a:pt x="5336" y="3114"/>
                  <a:pt x="5417" y="2359"/>
                  <a:pt x="5959" y="1941"/>
                </a:cubicBezTo>
                <a:cubicBezTo>
                  <a:pt x="6502" y="1522"/>
                  <a:pt x="7300" y="1599"/>
                  <a:pt x="7743" y="2111"/>
                </a:cubicBezTo>
                <a:cubicBezTo>
                  <a:pt x="7743" y="2111"/>
                  <a:pt x="7743" y="2111"/>
                  <a:pt x="7743" y="2111"/>
                </a:cubicBezTo>
                <a:close/>
                <a:moveTo>
                  <a:pt x="8465" y="18665"/>
                </a:moveTo>
                <a:cubicBezTo>
                  <a:pt x="8816" y="19072"/>
                  <a:pt x="8752" y="19671"/>
                  <a:pt x="8322" y="20003"/>
                </a:cubicBezTo>
                <a:cubicBezTo>
                  <a:pt x="7891" y="20335"/>
                  <a:pt x="7258" y="20275"/>
                  <a:pt x="6907" y="19868"/>
                </a:cubicBezTo>
                <a:cubicBezTo>
                  <a:pt x="6555" y="19461"/>
                  <a:pt x="6619" y="18862"/>
                  <a:pt x="7050" y="18530"/>
                </a:cubicBezTo>
                <a:cubicBezTo>
                  <a:pt x="7480" y="18198"/>
                  <a:pt x="8114" y="18259"/>
                  <a:pt x="8465" y="18665"/>
                </a:cubicBezTo>
                <a:cubicBezTo>
                  <a:pt x="8465" y="18665"/>
                  <a:pt x="8465" y="18665"/>
                  <a:pt x="8465" y="18665"/>
                </a:cubicBezTo>
                <a:close/>
                <a:moveTo>
                  <a:pt x="8107" y="1301"/>
                </a:moveTo>
                <a:cubicBezTo>
                  <a:pt x="7286" y="737"/>
                  <a:pt x="6318" y="365"/>
                  <a:pt x="5210" y="0"/>
                </a:cubicBezTo>
                <a:cubicBezTo>
                  <a:pt x="4922" y="238"/>
                  <a:pt x="4725" y="776"/>
                  <a:pt x="4491" y="1418"/>
                </a:cubicBezTo>
                <a:cubicBezTo>
                  <a:pt x="4311" y="1909"/>
                  <a:pt x="4113" y="2452"/>
                  <a:pt x="3821" y="3011"/>
                </a:cubicBezTo>
                <a:cubicBezTo>
                  <a:pt x="3490" y="3646"/>
                  <a:pt x="3064" y="4259"/>
                  <a:pt x="2650" y="4854"/>
                </a:cubicBezTo>
                <a:cubicBezTo>
                  <a:pt x="2134" y="5595"/>
                  <a:pt x="1639" y="6308"/>
                  <a:pt x="1446" y="6894"/>
                </a:cubicBezTo>
                <a:cubicBezTo>
                  <a:pt x="1364" y="7144"/>
                  <a:pt x="1336" y="7377"/>
                  <a:pt x="1353" y="7595"/>
                </a:cubicBezTo>
                <a:cubicBezTo>
                  <a:pt x="1598" y="8011"/>
                  <a:pt x="1808" y="8407"/>
                  <a:pt x="1939" y="8773"/>
                </a:cubicBezTo>
                <a:cubicBezTo>
                  <a:pt x="2045" y="8885"/>
                  <a:pt x="2161" y="8992"/>
                  <a:pt x="2285" y="9096"/>
                </a:cubicBezTo>
                <a:cubicBezTo>
                  <a:pt x="2577" y="9339"/>
                  <a:pt x="2911" y="9557"/>
                  <a:pt x="3226" y="9740"/>
                </a:cubicBezTo>
                <a:cubicBezTo>
                  <a:pt x="13604" y="14555"/>
                  <a:pt x="7838" y="11173"/>
                  <a:pt x="2647" y="11138"/>
                </a:cubicBezTo>
                <a:cubicBezTo>
                  <a:pt x="2078" y="11135"/>
                  <a:pt x="1381" y="11215"/>
                  <a:pt x="840" y="11481"/>
                </a:cubicBezTo>
                <a:cubicBezTo>
                  <a:pt x="487" y="11654"/>
                  <a:pt x="202" y="11911"/>
                  <a:pt x="82" y="12284"/>
                </a:cubicBezTo>
                <a:cubicBezTo>
                  <a:pt x="-68" y="12752"/>
                  <a:pt x="0" y="13420"/>
                  <a:pt x="188" y="14107"/>
                </a:cubicBezTo>
                <a:cubicBezTo>
                  <a:pt x="419" y="14949"/>
                  <a:pt x="826" y="15790"/>
                  <a:pt x="1243" y="16342"/>
                </a:cubicBezTo>
                <a:cubicBezTo>
                  <a:pt x="1579" y="16788"/>
                  <a:pt x="1904" y="17015"/>
                  <a:pt x="2223" y="17098"/>
                </a:cubicBezTo>
                <a:cubicBezTo>
                  <a:pt x="2536" y="17181"/>
                  <a:pt x="2877" y="17132"/>
                  <a:pt x="3234" y="17021"/>
                </a:cubicBezTo>
                <a:cubicBezTo>
                  <a:pt x="3640" y="16896"/>
                  <a:pt x="4065" y="16689"/>
                  <a:pt x="4499" y="16443"/>
                </a:cubicBezTo>
                <a:cubicBezTo>
                  <a:pt x="4943" y="16191"/>
                  <a:pt x="5408" y="15889"/>
                  <a:pt x="5873" y="15586"/>
                </a:cubicBezTo>
                <a:cubicBezTo>
                  <a:pt x="6121" y="15423"/>
                  <a:pt x="6458" y="15472"/>
                  <a:pt x="6644" y="15692"/>
                </a:cubicBezTo>
                <a:cubicBezTo>
                  <a:pt x="6835" y="15909"/>
                  <a:pt x="6818" y="16231"/>
                  <a:pt x="6600" y="16428"/>
                </a:cubicBezTo>
                <a:cubicBezTo>
                  <a:pt x="6193" y="16798"/>
                  <a:pt x="5787" y="17168"/>
                  <a:pt x="5437" y="17529"/>
                </a:cubicBezTo>
                <a:cubicBezTo>
                  <a:pt x="5094" y="17882"/>
                  <a:pt x="4796" y="18234"/>
                  <a:pt x="4584" y="18585"/>
                </a:cubicBezTo>
                <a:cubicBezTo>
                  <a:pt x="4398" y="18894"/>
                  <a:pt x="4279" y="19200"/>
                  <a:pt x="4302" y="19507"/>
                </a:cubicBezTo>
                <a:cubicBezTo>
                  <a:pt x="4307" y="19581"/>
                  <a:pt x="4321" y="19657"/>
                  <a:pt x="4344" y="19736"/>
                </a:cubicBezTo>
                <a:cubicBezTo>
                  <a:pt x="6138" y="20640"/>
                  <a:pt x="8123" y="21342"/>
                  <a:pt x="10072" y="21600"/>
                </a:cubicBezTo>
                <a:cubicBezTo>
                  <a:pt x="10320" y="21198"/>
                  <a:pt x="10476" y="20721"/>
                  <a:pt x="10562" y="20307"/>
                </a:cubicBezTo>
                <a:cubicBezTo>
                  <a:pt x="11566" y="15492"/>
                  <a:pt x="9217" y="9473"/>
                  <a:pt x="12127" y="20052"/>
                </a:cubicBezTo>
                <a:cubicBezTo>
                  <a:pt x="12253" y="20380"/>
                  <a:pt x="12413" y="20733"/>
                  <a:pt x="12606" y="21052"/>
                </a:cubicBezTo>
                <a:cubicBezTo>
                  <a:pt x="12607" y="21054"/>
                  <a:pt x="12609" y="21056"/>
                  <a:pt x="12610" y="21058"/>
                </a:cubicBezTo>
                <a:cubicBezTo>
                  <a:pt x="12825" y="21413"/>
                  <a:pt x="13265" y="21592"/>
                  <a:pt x="13688" y="21504"/>
                </a:cubicBezTo>
                <a:cubicBezTo>
                  <a:pt x="17220" y="20772"/>
                  <a:pt x="20153" y="18358"/>
                  <a:pt x="21250" y="17138"/>
                </a:cubicBezTo>
                <a:cubicBezTo>
                  <a:pt x="21532" y="16824"/>
                  <a:pt x="21514" y="16358"/>
                  <a:pt x="21215" y="16058"/>
                </a:cubicBezTo>
                <a:cubicBezTo>
                  <a:pt x="21038" y="15880"/>
                  <a:pt x="20849" y="15706"/>
                  <a:pt x="20647" y="15535"/>
                </a:cubicBezTo>
                <a:cubicBezTo>
                  <a:pt x="19969" y="14962"/>
                  <a:pt x="19155" y="14439"/>
                  <a:pt x="18228" y="14018"/>
                </a:cubicBezTo>
                <a:cubicBezTo>
                  <a:pt x="17252" y="13577"/>
                  <a:pt x="16144" y="13247"/>
                  <a:pt x="14969" y="12974"/>
                </a:cubicBezTo>
                <a:cubicBezTo>
                  <a:pt x="14119" y="12776"/>
                  <a:pt x="13219" y="12605"/>
                  <a:pt x="12304" y="12442"/>
                </a:cubicBezTo>
                <a:cubicBezTo>
                  <a:pt x="12265" y="12737"/>
                  <a:pt x="12111" y="13020"/>
                  <a:pt x="11848" y="13223"/>
                </a:cubicBezTo>
                <a:cubicBezTo>
                  <a:pt x="11305" y="13642"/>
                  <a:pt x="10507" y="13565"/>
                  <a:pt x="10064" y="13053"/>
                </a:cubicBezTo>
                <a:cubicBezTo>
                  <a:pt x="9622" y="12540"/>
                  <a:pt x="9703" y="11785"/>
                  <a:pt x="10245" y="11367"/>
                </a:cubicBezTo>
                <a:cubicBezTo>
                  <a:pt x="10508" y="11163"/>
                  <a:pt x="10832" y="11077"/>
                  <a:pt x="11146" y="11100"/>
                </a:cubicBezTo>
                <a:cubicBezTo>
                  <a:pt x="11160" y="10221"/>
                  <a:pt x="11164" y="9352"/>
                  <a:pt x="11129" y="8525"/>
                </a:cubicBezTo>
                <a:cubicBezTo>
                  <a:pt x="11055" y="6768"/>
                  <a:pt x="10783" y="4853"/>
                  <a:pt x="9873" y="3242"/>
                </a:cubicBezTo>
                <a:cubicBezTo>
                  <a:pt x="9389" y="2386"/>
                  <a:pt x="8800" y="1775"/>
                  <a:pt x="8107" y="1301"/>
                </a:cubicBezTo>
                <a:close/>
              </a:path>
            </a:pathLst>
          </a:custGeom>
          <a:gradFill flip="none" rotWithShape="1">
            <a:gsLst>
              <a:gs pos="0">
                <a:srgbClr val="C3F0AB"/>
              </a:gs>
              <a:gs pos="100000">
                <a:srgbClr val="4DF4FF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/>
          </a:p>
        </p:txBody>
      </p:sp>
      <p:sp>
        <p:nvSpPr>
          <p:cNvPr id="71" name="Shape">
            <a:extLst>
              <a:ext uri="{FF2B5EF4-FFF2-40B4-BE49-F238E27FC236}">
                <a16:creationId xmlns:a16="http://schemas.microsoft.com/office/drawing/2014/main" id="{B88F5DB0-5228-437C-BE9F-2CD4453FD25A}"/>
              </a:ext>
            </a:extLst>
          </p:cNvPr>
          <p:cNvSpPr/>
          <p:nvPr/>
        </p:nvSpPr>
        <p:spPr>
          <a:xfrm>
            <a:off x="5170372" y="1250426"/>
            <a:ext cx="439199" cy="5018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35" h="20329" extrusionOk="0">
                <a:moveTo>
                  <a:pt x="7194" y="14604"/>
                </a:moveTo>
                <a:cubicBezTo>
                  <a:pt x="6865" y="14838"/>
                  <a:pt x="6381" y="14796"/>
                  <a:pt x="6113" y="14508"/>
                </a:cubicBezTo>
                <a:cubicBezTo>
                  <a:pt x="5845" y="14221"/>
                  <a:pt x="5894" y="13797"/>
                  <a:pt x="6222" y="13563"/>
                </a:cubicBezTo>
                <a:cubicBezTo>
                  <a:pt x="6653" y="13256"/>
                  <a:pt x="7084" y="12949"/>
                  <a:pt x="7646" y="12740"/>
                </a:cubicBezTo>
                <a:cubicBezTo>
                  <a:pt x="8250" y="12514"/>
                  <a:pt x="8942" y="12423"/>
                  <a:pt x="9807" y="12601"/>
                </a:cubicBezTo>
                <a:cubicBezTo>
                  <a:pt x="11304" y="12910"/>
                  <a:pt x="13308" y="14057"/>
                  <a:pt x="15311" y="15205"/>
                </a:cubicBezTo>
                <a:cubicBezTo>
                  <a:pt x="15667" y="15410"/>
                  <a:pt x="15766" y="15828"/>
                  <a:pt x="15533" y="16139"/>
                </a:cubicBezTo>
                <a:cubicBezTo>
                  <a:pt x="15299" y="16450"/>
                  <a:pt x="14822" y="16537"/>
                  <a:pt x="14466" y="16333"/>
                </a:cubicBezTo>
                <a:cubicBezTo>
                  <a:pt x="12573" y="15248"/>
                  <a:pt x="10680" y="14164"/>
                  <a:pt x="9450" y="13910"/>
                </a:cubicBezTo>
                <a:cubicBezTo>
                  <a:pt x="8952" y="13808"/>
                  <a:pt x="8572" y="13853"/>
                  <a:pt x="8252" y="13973"/>
                </a:cubicBezTo>
                <a:cubicBezTo>
                  <a:pt x="7890" y="14108"/>
                  <a:pt x="7542" y="14356"/>
                  <a:pt x="7194" y="14604"/>
                </a:cubicBezTo>
                <a:close/>
                <a:moveTo>
                  <a:pt x="4993" y="12245"/>
                </a:moveTo>
                <a:cubicBezTo>
                  <a:pt x="4664" y="12480"/>
                  <a:pt x="4181" y="12437"/>
                  <a:pt x="3913" y="12149"/>
                </a:cubicBezTo>
                <a:cubicBezTo>
                  <a:pt x="3644" y="11862"/>
                  <a:pt x="3693" y="11439"/>
                  <a:pt x="4022" y="11204"/>
                </a:cubicBezTo>
                <a:cubicBezTo>
                  <a:pt x="4369" y="10956"/>
                  <a:pt x="4716" y="10707"/>
                  <a:pt x="4941" y="10423"/>
                </a:cubicBezTo>
                <a:cubicBezTo>
                  <a:pt x="5139" y="10173"/>
                  <a:pt x="5266" y="9856"/>
                  <a:pt x="5251" y="9409"/>
                </a:cubicBezTo>
                <a:cubicBezTo>
                  <a:pt x="5213" y="8304"/>
                  <a:pt x="4378" y="6464"/>
                  <a:pt x="3542" y="4625"/>
                </a:cubicBezTo>
                <a:cubicBezTo>
                  <a:pt x="3385" y="4279"/>
                  <a:pt x="3578" y="3887"/>
                  <a:pt x="3973" y="3749"/>
                </a:cubicBezTo>
                <a:cubicBezTo>
                  <a:pt x="4369" y="3611"/>
                  <a:pt x="4817" y="3780"/>
                  <a:pt x="4974" y="4126"/>
                </a:cubicBezTo>
                <a:cubicBezTo>
                  <a:pt x="5858" y="6073"/>
                  <a:pt x="6742" y="8021"/>
                  <a:pt x="6788" y="9365"/>
                </a:cubicBezTo>
                <a:cubicBezTo>
                  <a:pt x="6815" y="10143"/>
                  <a:pt x="6574" y="10717"/>
                  <a:pt x="6200" y="11190"/>
                </a:cubicBezTo>
                <a:cubicBezTo>
                  <a:pt x="5852" y="11629"/>
                  <a:pt x="5423" y="11937"/>
                  <a:pt x="4993" y="12245"/>
                </a:cubicBezTo>
                <a:cubicBezTo>
                  <a:pt x="4993" y="12245"/>
                  <a:pt x="4993" y="12245"/>
                  <a:pt x="4993" y="12245"/>
                </a:cubicBezTo>
                <a:close/>
                <a:moveTo>
                  <a:pt x="17079" y="401"/>
                </a:moveTo>
                <a:cubicBezTo>
                  <a:pt x="13951" y="-1271"/>
                  <a:pt x="9091" y="2796"/>
                  <a:pt x="4053" y="3203"/>
                </a:cubicBezTo>
                <a:cubicBezTo>
                  <a:pt x="2703" y="3313"/>
                  <a:pt x="1341" y="3159"/>
                  <a:pt x="0" y="2872"/>
                </a:cubicBezTo>
                <a:cubicBezTo>
                  <a:pt x="167" y="3088"/>
                  <a:pt x="328" y="3314"/>
                  <a:pt x="483" y="3547"/>
                </a:cubicBezTo>
                <a:cubicBezTo>
                  <a:pt x="1172" y="4581"/>
                  <a:pt x="1741" y="5770"/>
                  <a:pt x="2113" y="7072"/>
                </a:cubicBezTo>
                <a:cubicBezTo>
                  <a:pt x="2496" y="8412"/>
                  <a:pt x="2669" y="9864"/>
                  <a:pt x="2738" y="11372"/>
                </a:cubicBezTo>
                <a:cubicBezTo>
                  <a:pt x="2792" y="12552"/>
                  <a:pt x="2783" y="13743"/>
                  <a:pt x="2760" y="14937"/>
                </a:cubicBezTo>
                <a:cubicBezTo>
                  <a:pt x="4102" y="15157"/>
                  <a:pt x="5438" y="15388"/>
                  <a:pt x="6748" y="15671"/>
                </a:cubicBezTo>
                <a:cubicBezTo>
                  <a:pt x="8423" y="16031"/>
                  <a:pt x="10015" y="16471"/>
                  <a:pt x="11438" y="17067"/>
                </a:cubicBezTo>
                <a:cubicBezTo>
                  <a:pt x="12822" y="17647"/>
                  <a:pt x="14040" y="18373"/>
                  <a:pt x="15060" y="19171"/>
                </a:cubicBezTo>
                <a:cubicBezTo>
                  <a:pt x="15537" y="19544"/>
                  <a:pt x="15971" y="19932"/>
                  <a:pt x="16358" y="20329"/>
                </a:cubicBezTo>
                <a:cubicBezTo>
                  <a:pt x="17404" y="18970"/>
                  <a:pt x="18264" y="17497"/>
                  <a:pt x="18898" y="15974"/>
                </a:cubicBezTo>
                <a:cubicBezTo>
                  <a:pt x="21600" y="9484"/>
                  <a:pt x="20206" y="2073"/>
                  <a:pt x="17079" y="401"/>
                </a:cubicBezTo>
                <a:cubicBezTo>
                  <a:pt x="17079" y="401"/>
                  <a:pt x="17079" y="401"/>
                  <a:pt x="17079" y="401"/>
                </a:cubicBezTo>
                <a:close/>
              </a:path>
            </a:pathLst>
          </a:custGeom>
          <a:gradFill flip="none" rotWithShape="1">
            <a:gsLst>
              <a:gs pos="0">
                <a:srgbClr val="C0EEA2"/>
              </a:gs>
              <a:gs pos="100000">
                <a:srgbClr val="FF8BD8"/>
              </a:gs>
            </a:gsLst>
            <a:lin ang="162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2" name="Shape">
            <a:extLst>
              <a:ext uri="{FF2B5EF4-FFF2-40B4-BE49-F238E27FC236}">
                <a16:creationId xmlns:a16="http://schemas.microsoft.com/office/drawing/2014/main" id="{AA2E4F74-1938-4B9B-AC23-2E8C3D56DBED}"/>
              </a:ext>
            </a:extLst>
          </p:cNvPr>
          <p:cNvSpPr/>
          <p:nvPr/>
        </p:nvSpPr>
        <p:spPr>
          <a:xfrm>
            <a:off x="4907177" y="1820056"/>
            <a:ext cx="70250" cy="398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478" y="7432"/>
                  <a:pt x="11485" y="14731"/>
                  <a:pt x="17870" y="21600"/>
                </a:cubicBezTo>
                <a:cubicBezTo>
                  <a:pt x="18379" y="15430"/>
                  <a:pt x="19728" y="9627"/>
                  <a:pt x="21550" y="4004"/>
                </a:cubicBezTo>
                <a:lnTo>
                  <a:pt x="21600" y="3852"/>
                </a:lnTo>
                <a:lnTo>
                  <a:pt x="21504" y="3905"/>
                </a:lnTo>
                <a:cubicBezTo>
                  <a:pt x="16551" y="6765"/>
                  <a:pt x="11585" y="7913"/>
                  <a:pt x="6525" y="5433"/>
                </a:cubicBezTo>
                <a:cubicBezTo>
                  <a:pt x="4307" y="4346"/>
                  <a:pt x="2129" y="2588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rgbClr val="C0EEA2"/>
              </a:gs>
              <a:gs pos="100000">
                <a:srgbClr val="FF8BD8"/>
              </a:gs>
            </a:gsLst>
            <a:lin ang="162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3" name="Shape">
            <a:extLst>
              <a:ext uri="{FF2B5EF4-FFF2-40B4-BE49-F238E27FC236}">
                <a16:creationId xmlns:a16="http://schemas.microsoft.com/office/drawing/2014/main" id="{F43A66F2-D4FA-4153-BC3A-221DE892208E}"/>
              </a:ext>
            </a:extLst>
          </p:cNvPr>
          <p:cNvSpPr/>
          <p:nvPr/>
        </p:nvSpPr>
        <p:spPr>
          <a:xfrm>
            <a:off x="4803779" y="1633939"/>
            <a:ext cx="95829" cy="1791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435" h="21600" extrusionOk="0">
                <a:moveTo>
                  <a:pt x="8456" y="0"/>
                </a:moveTo>
                <a:cubicBezTo>
                  <a:pt x="2381" y="2076"/>
                  <a:pt x="-2165" y="4704"/>
                  <a:pt x="1077" y="9302"/>
                </a:cubicBezTo>
                <a:cubicBezTo>
                  <a:pt x="3488" y="12720"/>
                  <a:pt x="10206" y="17227"/>
                  <a:pt x="19435" y="21600"/>
                </a:cubicBezTo>
                <a:cubicBezTo>
                  <a:pt x="18226" y="20967"/>
                  <a:pt x="17042" y="20182"/>
                  <a:pt x="15888" y="19220"/>
                </a:cubicBezTo>
                <a:cubicBezTo>
                  <a:pt x="12999" y="16816"/>
                  <a:pt x="10196" y="13192"/>
                  <a:pt x="8630" y="9601"/>
                </a:cubicBezTo>
                <a:cubicBezTo>
                  <a:pt x="7235" y="6403"/>
                  <a:pt x="6797" y="3158"/>
                  <a:pt x="8073" y="657"/>
                </a:cubicBezTo>
                <a:cubicBezTo>
                  <a:pt x="8188" y="432"/>
                  <a:pt x="8316" y="212"/>
                  <a:pt x="8456" y="0"/>
                </a:cubicBezTo>
                <a:close/>
              </a:path>
            </a:pathLst>
          </a:custGeom>
          <a:gradFill flip="none" rotWithShape="1">
            <a:gsLst>
              <a:gs pos="0">
                <a:srgbClr val="C0EEA2"/>
              </a:gs>
              <a:gs pos="100000">
                <a:srgbClr val="FF8BD8"/>
              </a:gs>
            </a:gsLst>
            <a:lin ang="162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4" name="Shape">
            <a:extLst>
              <a:ext uri="{FF2B5EF4-FFF2-40B4-BE49-F238E27FC236}">
                <a16:creationId xmlns:a16="http://schemas.microsoft.com/office/drawing/2014/main" id="{E4B5DC17-2343-4422-B630-CA978CE2CFC1}"/>
              </a:ext>
            </a:extLst>
          </p:cNvPr>
          <p:cNvSpPr/>
          <p:nvPr/>
        </p:nvSpPr>
        <p:spPr>
          <a:xfrm>
            <a:off x="4854538" y="1256066"/>
            <a:ext cx="136409" cy="2064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23" h="21152" extrusionOk="0">
                <a:moveTo>
                  <a:pt x="19623" y="533"/>
                </a:moveTo>
                <a:cubicBezTo>
                  <a:pt x="18074" y="263"/>
                  <a:pt x="16595" y="81"/>
                  <a:pt x="15196" y="22"/>
                </a:cubicBezTo>
                <a:cubicBezTo>
                  <a:pt x="4071" y="-448"/>
                  <a:pt x="-1977" y="6839"/>
                  <a:pt x="584" y="14248"/>
                </a:cubicBezTo>
                <a:cubicBezTo>
                  <a:pt x="1388" y="16572"/>
                  <a:pt x="3039" y="18908"/>
                  <a:pt x="4815" y="21152"/>
                </a:cubicBezTo>
                <a:cubicBezTo>
                  <a:pt x="5979" y="19191"/>
                  <a:pt x="7867" y="17144"/>
                  <a:pt x="9820" y="15028"/>
                </a:cubicBezTo>
                <a:cubicBezTo>
                  <a:pt x="11491" y="13219"/>
                  <a:pt x="13211" y="11354"/>
                  <a:pt x="14432" y="9591"/>
                </a:cubicBezTo>
                <a:cubicBezTo>
                  <a:pt x="15524" y="8015"/>
                  <a:pt x="16302" y="6409"/>
                  <a:pt x="17006" y="4957"/>
                </a:cubicBezTo>
                <a:cubicBezTo>
                  <a:pt x="17828" y="3263"/>
                  <a:pt x="18563" y="1748"/>
                  <a:pt x="19623" y="533"/>
                </a:cubicBezTo>
                <a:close/>
              </a:path>
            </a:pathLst>
          </a:custGeom>
          <a:gradFill flip="none" rotWithShape="1">
            <a:gsLst>
              <a:gs pos="0">
                <a:srgbClr val="C0EEA2"/>
              </a:gs>
              <a:gs pos="100000">
                <a:srgbClr val="FF8BD8"/>
              </a:gs>
            </a:gsLst>
            <a:lin ang="1831782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5" name="Shape">
            <a:extLst>
              <a:ext uri="{FF2B5EF4-FFF2-40B4-BE49-F238E27FC236}">
                <a16:creationId xmlns:a16="http://schemas.microsoft.com/office/drawing/2014/main" id="{5143D0C9-F790-415C-90FD-A6B3DCAC7451}"/>
              </a:ext>
            </a:extLst>
          </p:cNvPr>
          <p:cNvSpPr/>
          <p:nvPr/>
        </p:nvSpPr>
        <p:spPr>
          <a:xfrm>
            <a:off x="5691123" y="1297426"/>
            <a:ext cx="73256" cy="732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21600"/>
                </a:moveTo>
                <a:cubicBezTo>
                  <a:pt x="16748" y="21600"/>
                  <a:pt x="21600" y="16750"/>
                  <a:pt x="21600" y="10801"/>
                </a:cubicBezTo>
                <a:cubicBezTo>
                  <a:pt x="21600" y="4852"/>
                  <a:pt x="16748" y="0"/>
                  <a:pt x="10799" y="0"/>
                </a:cubicBezTo>
                <a:cubicBezTo>
                  <a:pt x="4850" y="0"/>
                  <a:pt x="0" y="4852"/>
                  <a:pt x="0" y="10801"/>
                </a:cubicBezTo>
                <a:cubicBezTo>
                  <a:pt x="0" y="16750"/>
                  <a:pt x="4850" y="21600"/>
                  <a:pt x="10799" y="21600"/>
                </a:cubicBezTo>
                <a:close/>
              </a:path>
            </a:pathLst>
          </a:custGeom>
          <a:gradFill flip="none" rotWithShape="1">
            <a:gsLst>
              <a:gs pos="0">
                <a:srgbClr val="C0EEA2"/>
              </a:gs>
              <a:gs pos="100000">
                <a:srgbClr val="FF8BD8"/>
              </a:gs>
            </a:gsLst>
            <a:lin ang="162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6" name="Shape">
            <a:extLst>
              <a:ext uri="{FF2B5EF4-FFF2-40B4-BE49-F238E27FC236}">
                <a16:creationId xmlns:a16="http://schemas.microsoft.com/office/drawing/2014/main" id="{93F1F303-E1D0-48E5-AAFF-E69FE1FA92F1}"/>
              </a:ext>
            </a:extLst>
          </p:cNvPr>
          <p:cNvSpPr/>
          <p:nvPr/>
        </p:nvSpPr>
        <p:spPr>
          <a:xfrm>
            <a:off x="5691123" y="1833216"/>
            <a:ext cx="73256" cy="732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21600"/>
                </a:moveTo>
                <a:cubicBezTo>
                  <a:pt x="16748" y="21600"/>
                  <a:pt x="21600" y="16750"/>
                  <a:pt x="21600" y="10801"/>
                </a:cubicBezTo>
                <a:cubicBezTo>
                  <a:pt x="21600" y="4852"/>
                  <a:pt x="16748" y="0"/>
                  <a:pt x="10799" y="0"/>
                </a:cubicBezTo>
                <a:cubicBezTo>
                  <a:pt x="4850" y="0"/>
                  <a:pt x="0" y="4852"/>
                  <a:pt x="0" y="10801"/>
                </a:cubicBezTo>
                <a:cubicBezTo>
                  <a:pt x="0" y="16750"/>
                  <a:pt x="4850" y="21600"/>
                  <a:pt x="10799" y="21600"/>
                </a:cubicBezTo>
                <a:close/>
              </a:path>
            </a:pathLst>
          </a:custGeom>
          <a:gradFill flip="none" rotWithShape="1">
            <a:gsLst>
              <a:gs pos="0">
                <a:srgbClr val="C0EEA2"/>
              </a:gs>
              <a:gs pos="100000">
                <a:srgbClr val="FF8BD8"/>
              </a:gs>
            </a:gsLst>
            <a:lin ang="162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7" name="Shape">
            <a:extLst>
              <a:ext uri="{FF2B5EF4-FFF2-40B4-BE49-F238E27FC236}">
                <a16:creationId xmlns:a16="http://schemas.microsoft.com/office/drawing/2014/main" id="{E428990A-AAF1-4A94-8AF5-367FFBDC0108}"/>
              </a:ext>
            </a:extLst>
          </p:cNvPr>
          <p:cNvSpPr/>
          <p:nvPr/>
        </p:nvSpPr>
        <p:spPr>
          <a:xfrm>
            <a:off x="4649622" y="1297426"/>
            <a:ext cx="73256" cy="732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21600"/>
                </a:moveTo>
                <a:cubicBezTo>
                  <a:pt x="16748" y="21600"/>
                  <a:pt x="21600" y="16750"/>
                  <a:pt x="21600" y="10801"/>
                </a:cubicBezTo>
                <a:cubicBezTo>
                  <a:pt x="21600" y="4852"/>
                  <a:pt x="16748" y="0"/>
                  <a:pt x="10799" y="0"/>
                </a:cubicBezTo>
                <a:cubicBezTo>
                  <a:pt x="4850" y="0"/>
                  <a:pt x="0" y="4852"/>
                  <a:pt x="0" y="10801"/>
                </a:cubicBezTo>
                <a:cubicBezTo>
                  <a:pt x="0" y="16750"/>
                  <a:pt x="4850" y="21600"/>
                  <a:pt x="10799" y="21600"/>
                </a:cubicBezTo>
                <a:close/>
              </a:path>
            </a:pathLst>
          </a:custGeom>
          <a:gradFill flip="none" rotWithShape="1">
            <a:gsLst>
              <a:gs pos="0">
                <a:srgbClr val="C0EEA2"/>
              </a:gs>
              <a:gs pos="100000">
                <a:srgbClr val="FF8BD8"/>
              </a:gs>
            </a:gsLst>
            <a:lin ang="162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8" name="Shape">
            <a:extLst>
              <a:ext uri="{FF2B5EF4-FFF2-40B4-BE49-F238E27FC236}">
                <a16:creationId xmlns:a16="http://schemas.microsoft.com/office/drawing/2014/main" id="{B21FBA47-B0CC-4458-A59D-F027A518CC3B}"/>
              </a:ext>
            </a:extLst>
          </p:cNvPr>
          <p:cNvSpPr/>
          <p:nvPr/>
        </p:nvSpPr>
        <p:spPr>
          <a:xfrm>
            <a:off x="4649622" y="1833216"/>
            <a:ext cx="73256" cy="732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21600"/>
                </a:moveTo>
                <a:cubicBezTo>
                  <a:pt x="16748" y="21600"/>
                  <a:pt x="21600" y="16750"/>
                  <a:pt x="21600" y="10801"/>
                </a:cubicBezTo>
                <a:cubicBezTo>
                  <a:pt x="21600" y="4852"/>
                  <a:pt x="16748" y="0"/>
                  <a:pt x="10799" y="0"/>
                </a:cubicBezTo>
                <a:cubicBezTo>
                  <a:pt x="4850" y="0"/>
                  <a:pt x="0" y="4852"/>
                  <a:pt x="0" y="10801"/>
                </a:cubicBezTo>
                <a:cubicBezTo>
                  <a:pt x="0" y="16750"/>
                  <a:pt x="4850" y="21600"/>
                  <a:pt x="10799" y="21600"/>
                </a:cubicBezTo>
                <a:close/>
              </a:path>
            </a:pathLst>
          </a:custGeom>
          <a:gradFill flip="none" rotWithShape="1">
            <a:gsLst>
              <a:gs pos="0">
                <a:srgbClr val="C0EEA2"/>
              </a:gs>
              <a:gs pos="100000">
                <a:srgbClr val="FF8BD8"/>
              </a:gs>
            </a:gsLst>
            <a:lin ang="162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9" name="Shape">
            <a:extLst>
              <a:ext uri="{FF2B5EF4-FFF2-40B4-BE49-F238E27FC236}">
                <a16:creationId xmlns:a16="http://schemas.microsoft.com/office/drawing/2014/main" id="{05E4CA5C-E5F5-40D2-9F62-D54D131606D0}"/>
              </a:ext>
            </a:extLst>
          </p:cNvPr>
          <p:cNvSpPr/>
          <p:nvPr/>
        </p:nvSpPr>
        <p:spPr>
          <a:xfrm>
            <a:off x="5170372" y="1068070"/>
            <a:ext cx="73256" cy="732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21600"/>
                </a:moveTo>
                <a:cubicBezTo>
                  <a:pt x="16748" y="21600"/>
                  <a:pt x="21600" y="16750"/>
                  <a:pt x="21600" y="10801"/>
                </a:cubicBezTo>
                <a:cubicBezTo>
                  <a:pt x="21600" y="4852"/>
                  <a:pt x="16748" y="0"/>
                  <a:pt x="10801" y="0"/>
                </a:cubicBezTo>
                <a:cubicBezTo>
                  <a:pt x="4852" y="0"/>
                  <a:pt x="0" y="4852"/>
                  <a:pt x="0" y="10801"/>
                </a:cubicBezTo>
                <a:cubicBezTo>
                  <a:pt x="0" y="16750"/>
                  <a:pt x="4852" y="21600"/>
                  <a:pt x="10801" y="21600"/>
                </a:cubicBezTo>
                <a:close/>
              </a:path>
            </a:pathLst>
          </a:custGeom>
          <a:gradFill flip="none" rotWithShape="1">
            <a:gsLst>
              <a:gs pos="0">
                <a:srgbClr val="C0EEA2"/>
              </a:gs>
              <a:gs pos="100000">
                <a:srgbClr val="FF8BD8"/>
              </a:gs>
            </a:gsLst>
            <a:lin ang="162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0" name="Shape">
            <a:extLst>
              <a:ext uri="{FF2B5EF4-FFF2-40B4-BE49-F238E27FC236}">
                <a16:creationId xmlns:a16="http://schemas.microsoft.com/office/drawing/2014/main" id="{B5B436FA-4302-47F5-838C-011D9A8D2CDE}"/>
              </a:ext>
            </a:extLst>
          </p:cNvPr>
          <p:cNvSpPr/>
          <p:nvPr/>
        </p:nvSpPr>
        <p:spPr>
          <a:xfrm>
            <a:off x="5170372" y="2045652"/>
            <a:ext cx="73256" cy="732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16748" y="21600"/>
                  <a:pt x="21600" y="16748"/>
                  <a:pt x="21600" y="10800"/>
                </a:cubicBezTo>
                <a:cubicBezTo>
                  <a:pt x="21600" y="4852"/>
                  <a:pt x="16748" y="0"/>
                  <a:pt x="10800" y="0"/>
                </a:cubicBezTo>
                <a:cubicBezTo>
                  <a:pt x="4852" y="0"/>
                  <a:pt x="0" y="4852"/>
                  <a:pt x="0" y="10800"/>
                </a:cubicBezTo>
                <a:cubicBezTo>
                  <a:pt x="0" y="16748"/>
                  <a:pt x="4852" y="21600"/>
                  <a:pt x="10800" y="21600"/>
                </a:cubicBezTo>
                <a:close/>
              </a:path>
            </a:pathLst>
          </a:custGeom>
          <a:gradFill flip="none" rotWithShape="1">
            <a:gsLst>
              <a:gs pos="0">
                <a:srgbClr val="C0EEA2"/>
              </a:gs>
              <a:gs pos="100000">
                <a:srgbClr val="FF8BD8"/>
              </a:gs>
            </a:gsLst>
            <a:lin ang="1620000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1" name="+123 456 789">
            <a:extLst>
              <a:ext uri="{FF2B5EF4-FFF2-40B4-BE49-F238E27FC236}">
                <a16:creationId xmlns:a16="http://schemas.microsoft.com/office/drawing/2014/main" id="{0BEAD1C8-2A55-43AD-9BAF-31A9D273403D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82" name="www.yourwebsite.com">
            <a:extLst>
              <a:ext uri="{FF2B5EF4-FFF2-40B4-BE49-F238E27FC236}">
                <a16:creationId xmlns:a16="http://schemas.microsoft.com/office/drawing/2014/main" id="{2EABDBC5-2156-4681-9046-7BDFF8684729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83" name="CONTACT US">
            <a:extLst>
              <a:ext uri="{FF2B5EF4-FFF2-40B4-BE49-F238E27FC236}">
                <a16:creationId xmlns:a16="http://schemas.microsoft.com/office/drawing/2014/main" id="{30EAE664-A157-4C68-9A78-1E560B5855FF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3664538887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015134C-9ADA-3D45-A4B0-BA3133C9879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BF4AE688-013E-4FA4-8931-864D8B515413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solidFill>
            <a:srgbClr val="FBC900"/>
          </a:soli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D1CF2284-3584-4551-B366-8B90F66435CD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947AF19-EEEC-4D8A-B9E2-BB671FA93D11}"/>
              </a:ext>
            </a:extLst>
          </p:cNvPr>
          <p:cNvSpPr txBox="1"/>
          <p:nvPr/>
        </p:nvSpPr>
        <p:spPr>
          <a:xfrm>
            <a:off x="7724140" y="3239726"/>
            <a:ext cx="1721625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1D1D1B"/>
                </a:solidFill>
                <a:effectLst/>
                <a:uFillTx/>
                <a:latin typeface="Montserrat" pitchFamily="2" charset="77"/>
                <a:sym typeface="SF Sports Night NS AltUpright"/>
                <a:rtl val="0"/>
              </a:rPr>
              <a:t>www.yourwebsite.com</a:t>
            </a: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5D9FD169-A4B0-4E2C-8FEF-C01B703DDC64}"/>
              </a:ext>
            </a:extLst>
          </p:cNvPr>
          <p:cNvSpPr/>
          <p:nvPr/>
        </p:nvSpPr>
        <p:spPr>
          <a:xfrm>
            <a:off x="6234176" y="3231133"/>
            <a:ext cx="1490980" cy="295910"/>
          </a:xfrm>
          <a:custGeom>
            <a:avLst/>
            <a:gdLst>
              <a:gd name="connsiteX0" fmla="*/ 1343025 w 1490980"/>
              <a:gd name="connsiteY0" fmla="*/ 295910 h 295910"/>
              <a:gd name="connsiteX1" fmla="*/ 147955 w 1490980"/>
              <a:gd name="connsiteY1" fmla="*/ 295910 h 295910"/>
              <a:gd name="connsiteX2" fmla="*/ 0 w 1490980"/>
              <a:gd name="connsiteY2" fmla="*/ 147955 h 295910"/>
              <a:gd name="connsiteX3" fmla="*/ 0 w 1490980"/>
              <a:gd name="connsiteY3" fmla="*/ 147955 h 295910"/>
              <a:gd name="connsiteX4" fmla="*/ 147955 w 1490980"/>
              <a:gd name="connsiteY4" fmla="*/ 0 h 295910"/>
              <a:gd name="connsiteX5" fmla="*/ 1343025 w 1490980"/>
              <a:gd name="connsiteY5" fmla="*/ 0 h 295910"/>
              <a:gd name="connsiteX6" fmla="*/ 1490980 w 1490980"/>
              <a:gd name="connsiteY6" fmla="*/ 147955 h 295910"/>
              <a:gd name="connsiteX7" fmla="*/ 1490980 w 1490980"/>
              <a:gd name="connsiteY7" fmla="*/ 147955 h 295910"/>
              <a:gd name="connsiteX8" fmla="*/ 1343025 w 1490980"/>
              <a:gd name="connsiteY8" fmla="*/ 295910 h 29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0980" h="295910">
                <a:moveTo>
                  <a:pt x="1343025" y="295910"/>
                </a:moveTo>
                <a:lnTo>
                  <a:pt x="147955" y="295910"/>
                </a:lnTo>
                <a:cubicBezTo>
                  <a:pt x="66242" y="295910"/>
                  <a:pt x="0" y="229668"/>
                  <a:pt x="0" y="147955"/>
                </a:cubicBezTo>
                <a:lnTo>
                  <a:pt x="0" y="147955"/>
                </a:lnTo>
                <a:cubicBezTo>
                  <a:pt x="70" y="66271"/>
                  <a:pt x="66271" y="70"/>
                  <a:pt x="147955" y="0"/>
                </a:cubicBezTo>
                <a:lnTo>
                  <a:pt x="1343025" y="0"/>
                </a:lnTo>
                <a:cubicBezTo>
                  <a:pt x="1424709" y="70"/>
                  <a:pt x="1490910" y="66271"/>
                  <a:pt x="1490980" y="147955"/>
                </a:cubicBezTo>
                <a:lnTo>
                  <a:pt x="1490980" y="147955"/>
                </a:lnTo>
                <a:cubicBezTo>
                  <a:pt x="1490980" y="229668"/>
                  <a:pt x="1424739" y="295910"/>
                  <a:pt x="1343025" y="295910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D60711F-54C9-4F9F-AF4C-C5FBA04137BD}"/>
              </a:ext>
            </a:extLst>
          </p:cNvPr>
          <p:cNvSpPr txBox="1"/>
          <p:nvPr/>
        </p:nvSpPr>
        <p:spPr>
          <a:xfrm>
            <a:off x="6375273" y="3239726"/>
            <a:ext cx="984244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ontserrat" pitchFamily="2" charset="77"/>
                <a:sym typeface="SF Sports Night NS AltUpright"/>
                <a:rtl val="0"/>
              </a:rPr>
              <a:t>LEAN MORE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A67448CA-1AAF-4A09-8B63-CA831EEBB10F}"/>
              </a:ext>
            </a:extLst>
          </p:cNvPr>
          <p:cNvSpPr/>
          <p:nvPr/>
        </p:nvSpPr>
        <p:spPr>
          <a:xfrm>
            <a:off x="7444740" y="3344036"/>
            <a:ext cx="183768" cy="65913"/>
          </a:xfrm>
          <a:custGeom>
            <a:avLst/>
            <a:gdLst>
              <a:gd name="connsiteX0" fmla="*/ 183769 w 183768"/>
              <a:gd name="connsiteY0" fmla="*/ 32893 h 65913"/>
              <a:gd name="connsiteX1" fmla="*/ 126619 w 183768"/>
              <a:gd name="connsiteY1" fmla="*/ 0 h 65913"/>
              <a:gd name="connsiteX2" fmla="*/ 126619 w 183768"/>
              <a:gd name="connsiteY2" fmla="*/ 20955 h 65913"/>
              <a:gd name="connsiteX3" fmla="*/ 121793 w 183768"/>
              <a:gd name="connsiteY3" fmla="*/ 20955 h 65913"/>
              <a:gd name="connsiteX4" fmla="*/ 0 w 183768"/>
              <a:gd name="connsiteY4" fmla="*/ 20955 h 65913"/>
              <a:gd name="connsiteX5" fmla="*/ 0 w 183768"/>
              <a:gd name="connsiteY5" fmla="*/ 44831 h 65913"/>
              <a:gd name="connsiteX6" fmla="*/ 121793 w 183768"/>
              <a:gd name="connsiteY6" fmla="*/ 44831 h 65913"/>
              <a:gd name="connsiteX7" fmla="*/ 126619 w 183768"/>
              <a:gd name="connsiteY7" fmla="*/ 44831 h 65913"/>
              <a:gd name="connsiteX8" fmla="*/ 126619 w 183768"/>
              <a:gd name="connsiteY8" fmla="*/ 65913 h 65913"/>
              <a:gd name="connsiteX9" fmla="*/ 183769 w 183768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768" h="65913">
                <a:moveTo>
                  <a:pt x="183769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769" y="32893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53348A4-B597-4B5A-8B9C-317D8CB70CEC}"/>
              </a:ext>
            </a:extLst>
          </p:cNvPr>
          <p:cNvSpPr txBox="1"/>
          <p:nvPr/>
        </p:nvSpPr>
        <p:spPr>
          <a:xfrm>
            <a:off x="4603115" y="2157603"/>
            <a:ext cx="750214" cy="218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117" normalizeH="0" baseline="0" dirty="0">
                <a:ln>
                  <a:noFill/>
                </a:ln>
                <a:solidFill>
                  <a:srgbClr val="1D1D1B"/>
                </a:solidFill>
                <a:effectLst/>
                <a:uFillTx/>
                <a:latin typeface="SF Sports Night NS AltUpright"/>
                <a:ea typeface="+mn-ea"/>
                <a:cs typeface="+mn-cs"/>
                <a:sym typeface="SF Sports Night NS AltUpright"/>
                <a:rtl val="0"/>
              </a:rPr>
              <a:t>brand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2215B10-B7F0-46F7-B7A0-8F0070BCE262}"/>
              </a:ext>
            </a:extLst>
          </p:cNvPr>
          <p:cNvSpPr txBox="1"/>
          <p:nvPr/>
        </p:nvSpPr>
        <p:spPr>
          <a:xfrm>
            <a:off x="5169916" y="2157603"/>
            <a:ext cx="633780" cy="218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117" normalizeH="0" baseline="0" dirty="0">
                <a:ln>
                  <a:noFill/>
                </a:ln>
                <a:solidFill>
                  <a:srgbClr val="E06931"/>
                </a:solidFill>
                <a:effectLst/>
                <a:uFillTx/>
                <a:latin typeface="SF Sports Night NS AltUpright"/>
                <a:ea typeface="+mn-ea"/>
                <a:cs typeface="+mn-cs"/>
                <a:sym typeface="SF Sports Night NS AltUpright"/>
                <a:rtl val="0"/>
              </a:rPr>
              <a:t>name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951DBFE-5ECE-47CB-A88A-E48F460CDCAF}"/>
              </a:ext>
            </a:extLst>
          </p:cNvPr>
          <p:cNvSpPr txBox="1"/>
          <p:nvPr/>
        </p:nvSpPr>
        <p:spPr>
          <a:xfrm>
            <a:off x="4852416" y="2321560"/>
            <a:ext cx="725525" cy="1930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spc="193" normalizeH="0" baseline="0" dirty="0">
                <a:ln>
                  <a:noFill/>
                </a:ln>
                <a:solidFill>
                  <a:srgbClr val="1D1D1B"/>
                </a:solidFill>
                <a:effectLst/>
                <a:uFillTx/>
                <a:latin typeface="SF Sports Night NS AltUpright"/>
                <a:ea typeface="+mn-ea"/>
                <a:cs typeface="+mn-cs"/>
                <a:sym typeface="SF Sports Night NS AltUpright"/>
                <a:rtl val="0"/>
              </a:rPr>
              <a:t>SPORT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D18503D5-7FE1-4B57-9B40-72A2744C97F5}"/>
              </a:ext>
            </a:extLst>
          </p:cNvPr>
          <p:cNvSpPr/>
          <p:nvPr/>
        </p:nvSpPr>
        <p:spPr>
          <a:xfrm>
            <a:off x="5207000" y="1790700"/>
            <a:ext cx="12700" cy="761"/>
          </a:xfrm>
          <a:custGeom>
            <a:avLst/>
            <a:gdLst>
              <a:gd name="connsiteX0" fmla="*/ 0 w 12700"/>
              <a:gd name="connsiteY0" fmla="*/ 0 h 761"/>
              <a:gd name="connsiteX1" fmla="*/ 0 w 12700"/>
              <a:gd name="connsiteY1" fmla="*/ 762 h 761"/>
              <a:gd name="connsiteX2" fmla="*/ 0 w 12700"/>
              <a:gd name="connsiteY2" fmla="*/ 0 h 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0" h="761">
                <a:moveTo>
                  <a:pt x="0" y="0"/>
                </a:moveTo>
                <a:lnTo>
                  <a:pt x="0" y="762"/>
                </a:lnTo>
                <a:cubicBezTo>
                  <a:pt x="0" y="762"/>
                  <a:pt x="0" y="0"/>
                  <a:pt x="0" y="0"/>
                </a:cubicBezTo>
                <a:close/>
              </a:path>
            </a:pathLst>
          </a:custGeom>
          <a:solidFill>
            <a:srgbClr val="D14E2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7D26441-A9B4-456E-9388-B48A1F33DBDE}"/>
              </a:ext>
            </a:extLst>
          </p:cNvPr>
          <p:cNvSpPr/>
          <p:nvPr/>
        </p:nvSpPr>
        <p:spPr>
          <a:xfrm>
            <a:off x="4967626" y="1622044"/>
            <a:ext cx="353620" cy="353567"/>
          </a:xfrm>
          <a:custGeom>
            <a:avLst/>
            <a:gdLst>
              <a:gd name="connsiteX0" fmla="*/ 51794 w 353620"/>
              <a:gd name="connsiteY0" fmla="*/ 51816 h 353567"/>
              <a:gd name="connsiteX1" fmla="*/ 301805 w 353620"/>
              <a:gd name="connsiteY1" fmla="*/ 51742 h 353567"/>
              <a:gd name="connsiteX2" fmla="*/ 301879 w 353620"/>
              <a:gd name="connsiteY2" fmla="*/ 301752 h 353567"/>
              <a:gd name="connsiteX3" fmla="*/ 51869 w 353620"/>
              <a:gd name="connsiteY3" fmla="*/ 301826 h 353567"/>
              <a:gd name="connsiteX4" fmla="*/ 51794 w 353620"/>
              <a:gd name="connsiteY4" fmla="*/ 301752 h 353567"/>
              <a:gd name="connsiteX5" fmla="*/ 51689 w 353620"/>
              <a:gd name="connsiteY5" fmla="*/ 51921 h 353567"/>
              <a:gd name="connsiteX6" fmla="*/ 51794 w 353620"/>
              <a:gd name="connsiteY6" fmla="*/ 51816 h 35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3620" h="353567">
                <a:moveTo>
                  <a:pt x="51794" y="51816"/>
                </a:moveTo>
                <a:cubicBezTo>
                  <a:pt x="120812" y="-17243"/>
                  <a:pt x="232746" y="-17276"/>
                  <a:pt x="301805" y="51742"/>
                </a:cubicBezTo>
                <a:cubicBezTo>
                  <a:pt x="370864" y="120759"/>
                  <a:pt x="370897" y="232693"/>
                  <a:pt x="301879" y="301752"/>
                </a:cubicBezTo>
                <a:cubicBezTo>
                  <a:pt x="232861" y="370811"/>
                  <a:pt x="120928" y="370844"/>
                  <a:pt x="51869" y="301826"/>
                </a:cubicBezTo>
                <a:cubicBezTo>
                  <a:pt x="51844" y="301802"/>
                  <a:pt x="51819" y="301777"/>
                  <a:pt x="51794" y="301752"/>
                </a:cubicBezTo>
                <a:cubicBezTo>
                  <a:pt x="-17224" y="232792"/>
                  <a:pt x="-17271" y="120939"/>
                  <a:pt x="51689" y="51921"/>
                </a:cubicBezTo>
                <a:cubicBezTo>
                  <a:pt x="51724" y="51886"/>
                  <a:pt x="51759" y="51851"/>
                  <a:pt x="51794" y="51816"/>
                </a:cubicBezTo>
                <a:close/>
              </a:path>
            </a:pathLst>
          </a:custGeom>
          <a:solidFill>
            <a:srgbClr val="1D1D1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F26C5BDB-636C-474F-8A7C-E0895C4F8241}"/>
              </a:ext>
            </a:extLst>
          </p:cNvPr>
          <p:cNvSpPr/>
          <p:nvPr/>
        </p:nvSpPr>
        <p:spPr>
          <a:xfrm>
            <a:off x="5124196" y="1956936"/>
            <a:ext cx="305815" cy="168281"/>
          </a:xfrm>
          <a:custGeom>
            <a:avLst/>
            <a:gdLst>
              <a:gd name="connsiteX0" fmla="*/ 305816 w 305815"/>
              <a:gd name="connsiteY0" fmla="*/ 127006 h 168281"/>
              <a:gd name="connsiteX1" fmla="*/ 282575 w 305815"/>
              <a:gd name="connsiteY1" fmla="*/ 128149 h 168281"/>
              <a:gd name="connsiteX2" fmla="*/ 278511 w 305815"/>
              <a:gd name="connsiteY2" fmla="*/ 128149 h 168281"/>
              <a:gd name="connsiteX3" fmla="*/ 0 w 305815"/>
              <a:gd name="connsiteY3" fmla="*/ 168281 h 168281"/>
              <a:gd name="connsiteX4" fmla="*/ 24257 w 305815"/>
              <a:gd name="connsiteY4" fmla="*/ 100209 h 168281"/>
              <a:gd name="connsiteX5" fmla="*/ 24257 w 305815"/>
              <a:gd name="connsiteY5" fmla="*/ 100209 h 168281"/>
              <a:gd name="connsiteX6" fmla="*/ 31369 w 305815"/>
              <a:gd name="connsiteY6" fmla="*/ 85858 h 168281"/>
              <a:gd name="connsiteX7" fmla="*/ 31369 w 305815"/>
              <a:gd name="connsiteY7" fmla="*/ 84969 h 168281"/>
              <a:gd name="connsiteX8" fmla="*/ 164465 w 305815"/>
              <a:gd name="connsiteY8" fmla="*/ 133 h 168281"/>
              <a:gd name="connsiteX9" fmla="*/ 244094 w 305815"/>
              <a:gd name="connsiteY9" fmla="*/ 47377 h 168281"/>
              <a:gd name="connsiteX10" fmla="*/ 275209 w 305815"/>
              <a:gd name="connsiteY10" fmla="*/ 63125 h 168281"/>
              <a:gd name="connsiteX11" fmla="*/ 278511 w 305815"/>
              <a:gd name="connsiteY11" fmla="*/ 66173 h 168281"/>
              <a:gd name="connsiteX12" fmla="*/ 285877 w 305815"/>
              <a:gd name="connsiteY12" fmla="*/ 74555 h 168281"/>
              <a:gd name="connsiteX13" fmla="*/ 285877 w 305815"/>
              <a:gd name="connsiteY13" fmla="*/ 74555 h 168281"/>
              <a:gd name="connsiteX14" fmla="*/ 290703 w 305815"/>
              <a:gd name="connsiteY14" fmla="*/ 81921 h 168281"/>
              <a:gd name="connsiteX15" fmla="*/ 293751 w 305815"/>
              <a:gd name="connsiteY15" fmla="*/ 87509 h 168281"/>
              <a:gd name="connsiteX16" fmla="*/ 293751 w 305815"/>
              <a:gd name="connsiteY16" fmla="*/ 87509 h 168281"/>
              <a:gd name="connsiteX17" fmla="*/ 298577 w 305815"/>
              <a:gd name="connsiteY17" fmla="*/ 99066 h 168281"/>
              <a:gd name="connsiteX18" fmla="*/ 299339 w 305815"/>
              <a:gd name="connsiteY18" fmla="*/ 101225 h 168281"/>
              <a:gd name="connsiteX19" fmla="*/ 301117 w 305815"/>
              <a:gd name="connsiteY19" fmla="*/ 107067 h 168281"/>
              <a:gd name="connsiteX20" fmla="*/ 303530 w 305815"/>
              <a:gd name="connsiteY20" fmla="*/ 116719 h 168281"/>
              <a:gd name="connsiteX21" fmla="*/ 304165 w 305815"/>
              <a:gd name="connsiteY21" fmla="*/ 120275 h 168281"/>
              <a:gd name="connsiteX22" fmla="*/ 304165 w 305815"/>
              <a:gd name="connsiteY22" fmla="*/ 120275 h 168281"/>
              <a:gd name="connsiteX23" fmla="*/ 304165 w 305815"/>
              <a:gd name="connsiteY23" fmla="*/ 123704 h 168281"/>
              <a:gd name="connsiteX24" fmla="*/ 304165 w 305815"/>
              <a:gd name="connsiteY24" fmla="*/ 125482 h 168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05815" h="168281">
                <a:moveTo>
                  <a:pt x="305816" y="127006"/>
                </a:moveTo>
                <a:lnTo>
                  <a:pt x="282575" y="128149"/>
                </a:lnTo>
                <a:lnTo>
                  <a:pt x="278511" y="128149"/>
                </a:lnTo>
                <a:cubicBezTo>
                  <a:pt x="184662" y="133189"/>
                  <a:pt x="91453" y="146620"/>
                  <a:pt x="0" y="168281"/>
                </a:cubicBezTo>
                <a:cubicBezTo>
                  <a:pt x="6400" y="145025"/>
                  <a:pt x="14508" y="122272"/>
                  <a:pt x="24257" y="100209"/>
                </a:cubicBezTo>
                <a:lnTo>
                  <a:pt x="24257" y="100209"/>
                </a:lnTo>
                <a:cubicBezTo>
                  <a:pt x="26670" y="95256"/>
                  <a:pt x="28956" y="90430"/>
                  <a:pt x="31369" y="85858"/>
                </a:cubicBezTo>
                <a:cubicBezTo>
                  <a:pt x="31435" y="85566"/>
                  <a:pt x="31435" y="85262"/>
                  <a:pt x="31369" y="84969"/>
                </a:cubicBezTo>
                <a:cubicBezTo>
                  <a:pt x="54229" y="41281"/>
                  <a:pt x="151003" y="4959"/>
                  <a:pt x="164465" y="133"/>
                </a:cubicBezTo>
                <a:cubicBezTo>
                  <a:pt x="233426" y="-2915"/>
                  <a:pt x="244094" y="47377"/>
                  <a:pt x="244094" y="47377"/>
                </a:cubicBezTo>
                <a:cubicBezTo>
                  <a:pt x="255608" y="49973"/>
                  <a:pt x="266299" y="55384"/>
                  <a:pt x="275209" y="63125"/>
                </a:cubicBezTo>
                <a:cubicBezTo>
                  <a:pt x="276372" y="64072"/>
                  <a:pt x="277475" y="65090"/>
                  <a:pt x="278511" y="66173"/>
                </a:cubicBezTo>
                <a:cubicBezTo>
                  <a:pt x="281165" y="68786"/>
                  <a:pt x="283627" y="71588"/>
                  <a:pt x="285877" y="74555"/>
                </a:cubicBezTo>
                <a:lnTo>
                  <a:pt x="285877" y="74555"/>
                </a:lnTo>
                <a:cubicBezTo>
                  <a:pt x="287655" y="76968"/>
                  <a:pt x="289179" y="79381"/>
                  <a:pt x="290703" y="81921"/>
                </a:cubicBezTo>
                <a:cubicBezTo>
                  <a:pt x="291842" y="83714"/>
                  <a:pt x="292860" y="85580"/>
                  <a:pt x="293751" y="87509"/>
                </a:cubicBezTo>
                <a:lnTo>
                  <a:pt x="293751" y="87509"/>
                </a:lnTo>
                <a:cubicBezTo>
                  <a:pt x="295650" y="91233"/>
                  <a:pt x="297263" y="95097"/>
                  <a:pt x="298577" y="99066"/>
                </a:cubicBezTo>
                <a:lnTo>
                  <a:pt x="299339" y="101225"/>
                </a:lnTo>
                <a:cubicBezTo>
                  <a:pt x="299339" y="103130"/>
                  <a:pt x="300609" y="105162"/>
                  <a:pt x="301117" y="107067"/>
                </a:cubicBezTo>
                <a:cubicBezTo>
                  <a:pt x="302101" y="110237"/>
                  <a:pt x="302906" y="113459"/>
                  <a:pt x="303530" y="116719"/>
                </a:cubicBezTo>
                <a:cubicBezTo>
                  <a:pt x="303803" y="117893"/>
                  <a:pt x="304015" y="119080"/>
                  <a:pt x="304165" y="120275"/>
                </a:cubicBezTo>
                <a:lnTo>
                  <a:pt x="304165" y="120275"/>
                </a:lnTo>
                <a:cubicBezTo>
                  <a:pt x="304225" y="121417"/>
                  <a:pt x="304225" y="122562"/>
                  <a:pt x="304165" y="123704"/>
                </a:cubicBezTo>
                <a:cubicBezTo>
                  <a:pt x="304165" y="123704"/>
                  <a:pt x="304165" y="124974"/>
                  <a:pt x="304165" y="125482"/>
                </a:cubicBezTo>
                <a:close/>
              </a:path>
            </a:pathLst>
          </a:custGeom>
          <a:solidFill>
            <a:srgbClr val="E0693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815B86F-8DD2-4F94-A32E-B6F7F8AF936E}"/>
              </a:ext>
            </a:extLst>
          </p:cNvPr>
          <p:cNvSpPr/>
          <p:nvPr/>
        </p:nvSpPr>
        <p:spPr>
          <a:xfrm>
            <a:off x="4935727" y="1506532"/>
            <a:ext cx="441071" cy="309567"/>
          </a:xfrm>
          <a:custGeom>
            <a:avLst/>
            <a:gdLst>
              <a:gd name="connsiteX0" fmla="*/ 0 w 441071"/>
              <a:gd name="connsiteY0" fmla="*/ 68267 h 309567"/>
              <a:gd name="connsiteX1" fmla="*/ 67056 w 441071"/>
              <a:gd name="connsiteY1" fmla="*/ 138244 h 309567"/>
              <a:gd name="connsiteX2" fmla="*/ 155956 w 441071"/>
              <a:gd name="connsiteY2" fmla="*/ 98747 h 309567"/>
              <a:gd name="connsiteX3" fmla="*/ 305562 w 441071"/>
              <a:gd name="connsiteY3" fmla="*/ 112590 h 309567"/>
              <a:gd name="connsiteX4" fmla="*/ 361950 w 441071"/>
              <a:gd name="connsiteY4" fmla="*/ 156913 h 309567"/>
              <a:gd name="connsiteX5" fmla="*/ 392938 w 441071"/>
              <a:gd name="connsiteY5" fmla="*/ 217365 h 309567"/>
              <a:gd name="connsiteX6" fmla="*/ 403225 w 441071"/>
              <a:gd name="connsiteY6" fmla="*/ 265752 h 309567"/>
              <a:gd name="connsiteX7" fmla="*/ 412750 w 441071"/>
              <a:gd name="connsiteY7" fmla="*/ 294581 h 309567"/>
              <a:gd name="connsiteX8" fmla="*/ 431292 w 441071"/>
              <a:gd name="connsiteY8" fmla="*/ 309567 h 309567"/>
              <a:gd name="connsiteX9" fmla="*/ 431292 w 441071"/>
              <a:gd name="connsiteY9" fmla="*/ 288866 h 309567"/>
              <a:gd name="connsiteX10" fmla="*/ 441071 w 441071"/>
              <a:gd name="connsiteY10" fmla="*/ 239463 h 309567"/>
              <a:gd name="connsiteX11" fmla="*/ 424434 w 441071"/>
              <a:gd name="connsiteY11" fmla="*/ 148277 h 309567"/>
              <a:gd name="connsiteX12" fmla="*/ 421005 w 441071"/>
              <a:gd name="connsiteY12" fmla="*/ 139387 h 309567"/>
              <a:gd name="connsiteX13" fmla="*/ 386842 w 441071"/>
              <a:gd name="connsiteY13" fmla="*/ 80967 h 309567"/>
              <a:gd name="connsiteX14" fmla="*/ 379222 w 441071"/>
              <a:gd name="connsiteY14" fmla="*/ 72077 h 309567"/>
              <a:gd name="connsiteX15" fmla="*/ 365760 w 441071"/>
              <a:gd name="connsiteY15" fmla="*/ 58615 h 309567"/>
              <a:gd name="connsiteX16" fmla="*/ 340360 w 441071"/>
              <a:gd name="connsiteY16" fmla="*/ 38549 h 309567"/>
              <a:gd name="connsiteX17" fmla="*/ 332486 w 441071"/>
              <a:gd name="connsiteY17" fmla="*/ 33596 h 309567"/>
              <a:gd name="connsiteX18" fmla="*/ 286893 w 441071"/>
              <a:gd name="connsiteY18" fmla="*/ 12768 h 309567"/>
              <a:gd name="connsiteX19" fmla="*/ 278384 w 441071"/>
              <a:gd name="connsiteY19" fmla="*/ 10101 h 309567"/>
              <a:gd name="connsiteX20" fmla="*/ 224663 w 441071"/>
              <a:gd name="connsiteY20" fmla="*/ 195 h 309567"/>
              <a:gd name="connsiteX21" fmla="*/ 211963 w 441071"/>
              <a:gd name="connsiteY21" fmla="*/ 195 h 309567"/>
              <a:gd name="connsiteX22" fmla="*/ 158877 w 441071"/>
              <a:gd name="connsiteY22" fmla="*/ 2989 h 309567"/>
              <a:gd name="connsiteX23" fmla="*/ 147574 w 441071"/>
              <a:gd name="connsiteY23" fmla="*/ 4767 h 309567"/>
              <a:gd name="connsiteX24" fmla="*/ 81661 w 441071"/>
              <a:gd name="connsiteY24" fmla="*/ 23436 h 309567"/>
              <a:gd name="connsiteX25" fmla="*/ 81661 w 441071"/>
              <a:gd name="connsiteY25" fmla="*/ 23436 h 309567"/>
              <a:gd name="connsiteX26" fmla="*/ 69596 w 441071"/>
              <a:gd name="connsiteY26" fmla="*/ 28516 h 309567"/>
              <a:gd name="connsiteX27" fmla="*/ 0 w 441071"/>
              <a:gd name="connsiteY27" fmla="*/ 68267 h 309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41071" h="309567">
                <a:moveTo>
                  <a:pt x="0" y="68267"/>
                </a:moveTo>
                <a:lnTo>
                  <a:pt x="67056" y="138244"/>
                </a:lnTo>
                <a:cubicBezTo>
                  <a:pt x="93895" y="119521"/>
                  <a:pt x="124072" y="106114"/>
                  <a:pt x="155956" y="98747"/>
                </a:cubicBezTo>
                <a:cubicBezTo>
                  <a:pt x="205913" y="85768"/>
                  <a:pt x="258835" y="90665"/>
                  <a:pt x="305562" y="112590"/>
                </a:cubicBezTo>
                <a:cubicBezTo>
                  <a:pt x="327349" y="123103"/>
                  <a:pt x="346589" y="138227"/>
                  <a:pt x="361950" y="156913"/>
                </a:cubicBezTo>
                <a:cubicBezTo>
                  <a:pt x="376635" y="174516"/>
                  <a:pt x="387220" y="195166"/>
                  <a:pt x="392938" y="217365"/>
                </a:cubicBezTo>
                <a:cubicBezTo>
                  <a:pt x="400431" y="247718"/>
                  <a:pt x="403225" y="265752"/>
                  <a:pt x="403225" y="265752"/>
                </a:cubicBezTo>
                <a:cubicBezTo>
                  <a:pt x="403804" y="276033"/>
                  <a:pt x="407090" y="285979"/>
                  <a:pt x="412750" y="294581"/>
                </a:cubicBezTo>
                <a:cubicBezTo>
                  <a:pt x="417611" y="301019"/>
                  <a:pt x="423978" y="306165"/>
                  <a:pt x="431292" y="309567"/>
                </a:cubicBezTo>
                <a:cubicBezTo>
                  <a:pt x="430907" y="302672"/>
                  <a:pt x="430907" y="295761"/>
                  <a:pt x="431292" y="288866"/>
                </a:cubicBezTo>
                <a:cubicBezTo>
                  <a:pt x="432165" y="272015"/>
                  <a:pt x="435459" y="255377"/>
                  <a:pt x="441071" y="239463"/>
                </a:cubicBezTo>
                <a:cubicBezTo>
                  <a:pt x="440283" y="208389"/>
                  <a:pt x="434671" y="177627"/>
                  <a:pt x="424434" y="148277"/>
                </a:cubicBezTo>
                <a:cubicBezTo>
                  <a:pt x="423418" y="145356"/>
                  <a:pt x="422275" y="142435"/>
                  <a:pt x="421005" y="139387"/>
                </a:cubicBezTo>
                <a:cubicBezTo>
                  <a:pt x="412628" y="118303"/>
                  <a:pt x="401110" y="98607"/>
                  <a:pt x="386842" y="80967"/>
                </a:cubicBezTo>
                <a:cubicBezTo>
                  <a:pt x="384429" y="78046"/>
                  <a:pt x="381889" y="74998"/>
                  <a:pt x="379222" y="72077"/>
                </a:cubicBezTo>
                <a:cubicBezTo>
                  <a:pt x="376555" y="69156"/>
                  <a:pt x="370586" y="62933"/>
                  <a:pt x="365760" y="58615"/>
                </a:cubicBezTo>
                <a:cubicBezTo>
                  <a:pt x="357836" y="51268"/>
                  <a:pt x="349342" y="44558"/>
                  <a:pt x="340360" y="38549"/>
                </a:cubicBezTo>
                <a:lnTo>
                  <a:pt x="332486" y="33596"/>
                </a:lnTo>
                <a:cubicBezTo>
                  <a:pt x="318098" y="25003"/>
                  <a:pt x="302809" y="18019"/>
                  <a:pt x="286893" y="12768"/>
                </a:cubicBezTo>
                <a:lnTo>
                  <a:pt x="278384" y="10101"/>
                </a:lnTo>
                <a:cubicBezTo>
                  <a:pt x="260865" y="4964"/>
                  <a:pt x="242863" y="1644"/>
                  <a:pt x="224663" y="195"/>
                </a:cubicBezTo>
                <a:lnTo>
                  <a:pt x="211963" y="195"/>
                </a:lnTo>
                <a:cubicBezTo>
                  <a:pt x="194220" y="-445"/>
                  <a:pt x="176455" y="490"/>
                  <a:pt x="158877" y="2989"/>
                </a:cubicBezTo>
                <a:lnTo>
                  <a:pt x="147574" y="4767"/>
                </a:lnTo>
                <a:cubicBezTo>
                  <a:pt x="125023" y="8723"/>
                  <a:pt x="102937" y="14979"/>
                  <a:pt x="81661" y="23436"/>
                </a:cubicBezTo>
                <a:lnTo>
                  <a:pt x="81661" y="23436"/>
                </a:lnTo>
                <a:lnTo>
                  <a:pt x="69596" y="28516"/>
                </a:lnTo>
                <a:cubicBezTo>
                  <a:pt x="45024" y="39202"/>
                  <a:pt x="21687" y="52531"/>
                  <a:pt x="0" y="68267"/>
                </a:cubicBezTo>
                <a:close/>
              </a:path>
            </a:pathLst>
          </a:custGeom>
          <a:solidFill>
            <a:srgbClr val="E0693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E1C41D46-4812-432C-A4BD-8535D99EF5F3}"/>
              </a:ext>
            </a:extLst>
          </p:cNvPr>
          <p:cNvSpPr/>
          <p:nvPr/>
        </p:nvSpPr>
        <p:spPr>
          <a:xfrm>
            <a:off x="4983860" y="1638300"/>
            <a:ext cx="193421" cy="193420"/>
          </a:xfrm>
          <a:custGeom>
            <a:avLst/>
            <a:gdLst>
              <a:gd name="connsiteX0" fmla="*/ 0 w 193421"/>
              <a:gd name="connsiteY0" fmla="*/ 149606 h 193420"/>
              <a:gd name="connsiteX1" fmla="*/ 41021 w 193421"/>
              <a:gd name="connsiteY1" fmla="*/ 52705 h 193420"/>
              <a:gd name="connsiteX2" fmla="*/ 148971 w 193421"/>
              <a:gd name="connsiteY2" fmla="*/ 160528 h 193420"/>
              <a:gd name="connsiteX3" fmla="*/ 115951 w 193421"/>
              <a:gd name="connsiteY3" fmla="*/ 193421 h 193420"/>
              <a:gd name="connsiteX4" fmla="*/ 2286 w 193421"/>
              <a:gd name="connsiteY4" fmla="*/ 149606 h 193420"/>
              <a:gd name="connsiteX5" fmla="*/ 52705 w 193421"/>
              <a:gd name="connsiteY5" fmla="*/ 41021 h 193420"/>
              <a:gd name="connsiteX6" fmla="*/ 160528 w 193421"/>
              <a:gd name="connsiteY6" fmla="*/ 148971 h 193420"/>
              <a:gd name="connsiteX7" fmla="*/ 193421 w 193421"/>
              <a:gd name="connsiteY7" fmla="*/ 115951 h 193420"/>
              <a:gd name="connsiteX8" fmla="*/ 149606 w 193421"/>
              <a:gd name="connsiteY8" fmla="*/ 2286 h 193420"/>
              <a:gd name="connsiteX9" fmla="*/ 149606 w 193421"/>
              <a:gd name="connsiteY9" fmla="*/ 0 h 193420"/>
              <a:gd name="connsiteX10" fmla="*/ 52705 w 193421"/>
              <a:gd name="connsiteY10" fmla="*/ 41021 h 19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3421" h="193420">
                <a:moveTo>
                  <a:pt x="0" y="149606"/>
                </a:moveTo>
                <a:cubicBezTo>
                  <a:pt x="2339" y="113600"/>
                  <a:pt x="16797" y="79447"/>
                  <a:pt x="41021" y="52705"/>
                </a:cubicBezTo>
                <a:lnTo>
                  <a:pt x="148971" y="160528"/>
                </a:lnTo>
                <a:lnTo>
                  <a:pt x="115951" y="193421"/>
                </a:lnTo>
                <a:cubicBezTo>
                  <a:pt x="84851" y="165154"/>
                  <a:pt x="44312" y="149528"/>
                  <a:pt x="2286" y="149606"/>
                </a:cubicBezTo>
                <a:close/>
                <a:moveTo>
                  <a:pt x="52705" y="41021"/>
                </a:moveTo>
                <a:lnTo>
                  <a:pt x="160528" y="148971"/>
                </a:lnTo>
                <a:lnTo>
                  <a:pt x="193421" y="115951"/>
                </a:lnTo>
                <a:cubicBezTo>
                  <a:pt x="165155" y="84851"/>
                  <a:pt x="149528" y="44312"/>
                  <a:pt x="149606" y="2286"/>
                </a:cubicBezTo>
                <a:lnTo>
                  <a:pt x="149606" y="0"/>
                </a:lnTo>
                <a:cubicBezTo>
                  <a:pt x="113600" y="2339"/>
                  <a:pt x="79447" y="16798"/>
                  <a:pt x="52705" y="41021"/>
                </a:cubicBezTo>
                <a:close/>
              </a:path>
            </a:pathLst>
          </a:custGeom>
          <a:solidFill>
            <a:srgbClr val="D14E2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DC8A8EC6-F13D-4912-9A8C-AE94DD2224B1}"/>
              </a:ext>
            </a:extLst>
          </p:cNvPr>
          <p:cNvSpPr/>
          <p:nvPr/>
        </p:nvSpPr>
        <p:spPr>
          <a:xfrm>
            <a:off x="4983811" y="1665351"/>
            <a:ext cx="193470" cy="166369"/>
          </a:xfrm>
          <a:custGeom>
            <a:avLst/>
            <a:gdLst>
              <a:gd name="connsiteX0" fmla="*/ 50 w 193470"/>
              <a:gd name="connsiteY0" fmla="*/ 122555 h 166369"/>
              <a:gd name="connsiteX1" fmla="*/ 50 w 193470"/>
              <a:gd name="connsiteY1" fmla="*/ 119380 h 166369"/>
              <a:gd name="connsiteX2" fmla="*/ 42341 w 193470"/>
              <a:gd name="connsiteY2" fmla="*/ 51435 h 166369"/>
              <a:gd name="connsiteX3" fmla="*/ 55041 w 193470"/>
              <a:gd name="connsiteY3" fmla="*/ 39878 h 166369"/>
              <a:gd name="connsiteX4" fmla="*/ 148767 w 193470"/>
              <a:gd name="connsiteY4" fmla="*/ 133477 h 166369"/>
              <a:gd name="connsiteX5" fmla="*/ 115747 w 193470"/>
              <a:gd name="connsiteY5" fmla="*/ 166370 h 166369"/>
              <a:gd name="connsiteX6" fmla="*/ 2082 w 193470"/>
              <a:gd name="connsiteY6" fmla="*/ 122555 h 166369"/>
              <a:gd name="connsiteX7" fmla="*/ 68630 w 193470"/>
              <a:gd name="connsiteY7" fmla="*/ 29972 h 166369"/>
              <a:gd name="connsiteX8" fmla="*/ 160578 w 193470"/>
              <a:gd name="connsiteY8" fmla="*/ 121920 h 166369"/>
              <a:gd name="connsiteX9" fmla="*/ 193471 w 193470"/>
              <a:gd name="connsiteY9" fmla="*/ 88900 h 166369"/>
              <a:gd name="connsiteX10" fmla="*/ 151434 w 193470"/>
              <a:gd name="connsiteY10" fmla="*/ 0 h 166369"/>
              <a:gd name="connsiteX11" fmla="*/ 68630 w 193470"/>
              <a:gd name="connsiteY11" fmla="*/ 29972 h 166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470" h="166369">
                <a:moveTo>
                  <a:pt x="50" y="122555"/>
                </a:moveTo>
                <a:cubicBezTo>
                  <a:pt x="-17" y="121498"/>
                  <a:pt x="-17" y="120437"/>
                  <a:pt x="50" y="119380"/>
                </a:cubicBezTo>
                <a:cubicBezTo>
                  <a:pt x="8697" y="93763"/>
                  <a:pt x="23174" y="70504"/>
                  <a:pt x="42341" y="51435"/>
                </a:cubicBezTo>
                <a:cubicBezTo>
                  <a:pt x="46405" y="47371"/>
                  <a:pt x="50723" y="43434"/>
                  <a:pt x="55041" y="39878"/>
                </a:cubicBezTo>
                <a:lnTo>
                  <a:pt x="148767" y="133477"/>
                </a:lnTo>
                <a:lnTo>
                  <a:pt x="115747" y="166370"/>
                </a:lnTo>
                <a:cubicBezTo>
                  <a:pt x="84647" y="138103"/>
                  <a:pt x="44108" y="122477"/>
                  <a:pt x="2082" y="122555"/>
                </a:cubicBezTo>
                <a:close/>
                <a:moveTo>
                  <a:pt x="68630" y="29972"/>
                </a:moveTo>
                <a:lnTo>
                  <a:pt x="160578" y="121920"/>
                </a:lnTo>
                <a:lnTo>
                  <a:pt x="193471" y="88900"/>
                </a:lnTo>
                <a:cubicBezTo>
                  <a:pt x="170906" y="64122"/>
                  <a:pt x="156267" y="33163"/>
                  <a:pt x="151434" y="0"/>
                </a:cubicBezTo>
                <a:cubicBezTo>
                  <a:pt x="121730" y="2775"/>
                  <a:pt x="93228" y="13092"/>
                  <a:pt x="68630" y="29972"/>
                </a:cubicBezTo>
                <a:close/>
              </a:path>
            </a:pathLst>
          </a:custGeom>
          <a:solidFill>
            <a:srgbClr val="E0693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929B9DB6-DB74-49CA-9858-DAA37E27474F}"/>
              </a:ext>
            </a:extLst>
          </p:cNvPr>
          <p:cNvSpPr/>
          <p:nvPr/>
        </p:nvSpPr>
        <p:spPr>
          <a:xfrm>
            <a:off x="4983479" y="1804289"/>
            <a:ext cx="104266" cy="102361"/>
          </a:xfrm>
          <a:custGeom>
            <a:avLst/>
            <a:gdLst>
              <a:gd name="connsiteX0" fmla="*/ 41402 w 104266"/>
              <a:gd name="connsiteY0" fmla="*/ 102362 h 102361"/>
              <a:gd name="connsiteX1" fmla="*/ 0 w 104266"/>
              <a:gd name="connsiteY1" fmla="*/ 0 h 102361"/>
              <a:gd name="connsiteX2" fmla="*/ 2667 w 104266"/>
              <a:gd name="connsiteY2" fmla="*/ 0 h 102361"/>
              <a:gd name="connsiteX3" fmla="*/ 104267 w 104266"/>
              <a:gd name="connsiteY3" fmla="*/ 39116 h 102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266" h="102361">
                <a:moveTo>
                  <a:pt x="41402" y="102362"/>
                </a:moveTo>
                <a:cubicBezTo>
                  <a:pt x="15932" y="74210"/>
                  <a:pt x="1263" y="37943"/>
                  <a:pt x="0" y="0"/>
                </a:cubicBezTo>
                <a:lnTo>
                  <a:pt x="2667" y="0"/>
                </a:lnTo>
                <a:cubicBezTo>
                  <a:pt x="40194" y="85"/>
                  <a:pt x="76371" y="14013"/>
                  <a:pt x="104267" y="39116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F1B9DDEE-99BE-47FD-9BEB-615C54B05CA5}"/>
              </a:ext>
            </a:extLst>
          </p:cNvPr>
          <p:cNvSpPr/>
          <p:nvPr/>
        </p:nvSpPr>
        <p:spPr>
          <a:xfrm>
            <a:off x="5111496" y="1765935"/>
            <a:ext cx="193420" cy="193420"/>
          </a:xfrm>
          <a:custGeom>
            <a:avLst/>
            <a:gdLst>
              <a:gd name="connsiteX0" fmla="*/ 193421 w 193420"/>
              <a:gd name="connsiteY0" fmla="*/ 43815 h 193420"/>
              <a:gd name="connsiteX1" fmla="*/ 152400 w 193420"/>
              <a:gd name="connsiteY1" fmla="*/ 140716 h 193420"/>
              <a:gd name="connsiteX2" fmla="*/ 44450 w 193420"/>
              <a:gd name="connsiteY2" fmla="*/ 32893 h 193420"/>
              <a:gd name="connsiteX3" fmla="*/ 77470 w 193420"/>
              <a:gd name="connsiteY3" fmla="*/ 0 h 193420"/>
              <a:gd name="connsiteX4" fmla="*/ 191135 w 193420"/>
              <a:gd name="connsiteY4" fmla="*/ 43815 h 193420"/>
              <a:gd name="connsiteX5" fmla="*/ 140716 w 193420"/>
              <a:gd name="connsiteY5" fmla="*/ 152400 h 193420"/>
              <a:gd name="connsiteX6" fmla="*/ 32893 w 193420"/>
              <a:gd name="connsiteY6" fmla="*/ 44450 h 193420"/>
              <a:gd name="connsiteX7" fmla="*/ 0 w 193420"/>
              <a:gd name="connsiteY7" fmla="*/ 77470 h 193420"/>
              <a:gd name="connsiteX8" fmla="*/ 43815 w 193420"/>
              <a:gd name="connsiteY8" fmla="*/ 191135 h 193420"/>
              <a:gd name="connsiteX9" fmla="*/ 43815 w 193420"/>
              <a:gd name="connsiteY9" fmla="*/ 193421 h 193420"/>
              <a:gd name="connsiteX10" fmla="*/ 140716 w 193420"/>
              <a:gd name="connsiteY10" fmla="*/ 152400 h 19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3420" h="193420">
                <a:moveTo>
                  <a:pt x="193421" y="43815"/>
                </a:moveTo>
                <a:cubicBezTo>
                  <a:pt x="191081" y="79821"/>
                  <a:pt x="176623" y="113974"/>
                  <a:pt x="152400" y="140716"/>
                </a:cubicBezTo>
                <a:lnTo>
                  <a:pt x="44450" y="32893"/>
                </a:lnTo>
                <a:lnTo>
                  <a:pt x="77470" y="0"/>
                </a:lnTo>
                <a:cubicBezTo>
                  <a:pt x="108570" y="28266"/>
                  <a:pt x="149109" y="43893"/>
                  <a:pt x="191135" y="43815"/>
                </a:cubicBezTo>
                <a:close/>
                <a:moveTo>
                  <a:pt x="140716" y="152400"/>
                </a:moveTo>
                <a:lnTo>
                  <a:pt x="32893" y="44450"/>
                </a:lnTo>
                <a:lnTo>
                  <a:pt x="0" y="77470"/>
                </a:lnTo>
                <a:cubicBezTo>
                  <a:pt x="28266" y="108570"/>
                  <a:pt x="43893" y="149109"/>
                  <a:pt x="43815" y="191135"/>
                </a:cubicBezTo>
                <a:lnTo>
                  <a:pt x="43815" y="193421"/>
                </a:lnTo>
                <a:cubicBezTo>
                  <a:pt x="79821" y="191082"/>
                  <a:pt x="113974" y="176623"/>
                  <a:pt x="140716" y="152400"/>
                </a:cubicBezTo>
                <a:close/>
              </a:path>
            </a:pathLst>
          </a:custGeom>
          <a:solidFill>
            <a:srgbClr val="E0693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7669E8AB-DF22-4F93-AFE5-4F44C0F02FC6}"/>
              </a:ext>
            </a:extLst>
          </p:cNvPr>
          <p:cNvSpPr/>
          <p:nvPr/>
        </p:nvSpPr>
        <p:spPr>
          <a:xfrm>
            <a:off x="5111496" y="1765935"/>
            <a:ext cx="193471" cy="162559"/>
          </a:xfrm>
          <a:custGeom>
            <a:avLst/>
            <a:gdLst>
              <a:gd name="connsiteX0" fmla="*/ 193421 w 193471"/>
              <a:gd name="connsiteY0" fmla="*/ 43815 h 162559"/>
              <a:gd name="connsiteX1" fmla="*/ 193421 w 193471"/>
              <a:gd name="connsiteY1" fmla="*/ 45847 h 162559"/>
              <a:gd name="connsiteX2" fmla="*/ 151892 w 193471"/>
              <a:gd name="connsiteY2" fmla="*/ 111379 h 162559"/>
              <a:gd name="connsiteX3" fmla="*/ 136652 w 193471"/>
              <a:gd name="connsiteY3" fmla="*/ 124968 h 162559"/>
              <a:gd name="connsiteX4" fmla="*/ 44704 w 193471"/>
              <a:gd name="connsiteY4" fmla="*/ 32893 h 162559"/>
              <a:gd name="connsiteX5" fmla="*/ 77724 w 193471"/>
              <a:gd name="connsiteY5" fmla="*/ 0 h 162559"/>
              <a:gd name="connsiteX6" fmla="*/ 191389 w 193471"/>
              <a:gd name="connsiteY6" fmla="*/ 43815 h 162559"/>
              <a:gd name="connsiteX7" fmla="*/ 123063 w 193471"/>
              <a:gd name="connsiteY7" fmla="*/ 134620 h 162559"/>
              <a:gd name="connsiteX8" fmla="*/ 32893 w 193471"/>
              <a:gd name="connsiteY8" fmla="*/ 44450 h 162559"/>
              <a:gd name="connsiteX9" fmla="*/ 0 w 193471"/>
              <a:gd name="connsiteY9" fmla="*/ 77470 h 162559"/>
              <a:gd name="connsiteX10" fmla="*/ 41402 w 193471"/>
              <a:gd name="connsiteY10" fmla="*/ 162560 h 162559"/>
              <a:gd name="connsiteX11" fmla="*/ 123063 w 193471"/>
              <a:gd name="connsiteY11" fmla="*/ 134620 h 162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471" h="162559">
                <a:moveTo>
                  <a:pt x="193421" y="43815"/>
                </a:moveTo>
                <a:cubicBezTo>
                  <a:pt x="193488" y="44491"/>
                  <a:pt x="193488" y="45171"/>
                  <a:pt x="193421" y="45847"/>
                </a:cubicBezTo>
                <a:cubicBezTo>
                  <a:pt x="184620" y="70506"/>
                  <a:pt x="170433" y="92893"/>
                  <a:pt x="151892" y="111379"/>
                </a:cubicBezTo>
                <a:cubicBezTo>
                  <a:pt x="147087" y="116208"/>
                  <a:pt x="141998" y="120745"/>
                  <a:pt x="136652" y="124968"/>
                </a:cubicBezTo>
                <a:lnTo>
                  <a:pt x="44704" y="32893"/>
                </a:lnTo>
                <a:lnTo>
                  <a:pt x="77724" y="0"/>
                </a:lnTo>
                <a:cubicBezTo>
                  <a:pt x="108824" y="28266"/>
                  <a:pt x="149363" y="43893"/>
                  <a:pt x="191389" y="43815"/>
                </a:cubicBezTo>
                <a:close/>
                <a:moveTo>
                  <a:pt x="123063" y="134620"/>
                </a:moveTo>
                <a:lnTo>
                  <a:pt x="32893" y="44450"/>
                </a:lnTo>
                <a:lnTo>
                  <a:pt x="0" y="77470"/>
                </a:lnTo>
                <a:cubicBezTo>
                  <a:pt x="21673" y="101277"/>
                  <a:pt x="36045" y="130814"/>
                  <a:pt x="41402" y="162560"/>
                </a:cubicBezTo>
                <a:cubicBezTo>
                  <a:pt x="70516" y="160152"/>
                  <a:pt x="98576" y="150551"/>
                  <a:pt x="123063" y="134620"/>
                </a:cubicBezTo>
                <a:close/>
              </a:path>
            </a:pathLst>
          </a:custGeom>
          <a:solidFill>
            <a:srgbClr val="D14E2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6B878888-67A2-4CEC-AD77-4565C4D0B832}"/>
              </a:ext>
            </a:extLst>
          </p:cNvPr>
          <p:cNvSpPr/>
          <p:nvPr/>
        </p:nvSpPr>
        <p:spPr>
          <a:xfrm>
            <a:off x="5201030" y="1691004"/>
            <a:ext cx="104267" cy="102362"/>
          </a:xfrm>
          <a:custGeom>
            <a:avLst/>
            <a:gdLst>
              <a:gd name="connsiteX0" fmla="*/ 62865 w 104267"/>
              <a:gd name="connsiteY0" fmla="*/ 0 h 102362"/>
              <a:gd name="connsiteX1" fmla="*/ 104267 w 104267"/>
              <a:gd name="connsiteY1" fmla="*/ 102362 h 102362"/>
              <a:gd name="connsiteX2" fmla="*/ 101600 w 104267"/>
              <a:gd name="connsiteY2" fmla="*/ 102362 h 102362"/>
              <a:gd name="connsiteX3" fmla="*/ 0 w 104267"/>
              <a:gd name="connsiteY3" fmla="*/ 63246 h 102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267" h="102362">
                <a:moveTo>
                  <a:pt x="62865" y="0"/>
                </a:moveTo>
                <a:cubicBezTo>
                  <a:pt x="88336" y="28152"/>
                  <a:pt x="103005" y="64419"/>
                  <a:pt x="104267" y="102362"/>
                </a:cubicBezTo>
                <a:lnTo>
                  <a:pt x="101600" y="102362"/>
                </a:lnTo>
                <a:cubicBezTo>
                  <a:pt x="64072" y="102277"/>
                  <a:pt x="27896" y="88349"/>
                  <a:pt x="0" y="63246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4602A7DB-150C-4F98-90FC-9CC68AEA71AA}"/>
              </a:ext>
            </a:extLst>
          </p:cNvPr>
          <p:cNvSpPr/>
          <p:nvPr/>
        </p:nvSpPr>
        <p:spPr>
          <a:xfrm>
            <a:off x="5149596" y="1638300"/>
            <a:ext cx="102615" cy="104901"/>
          </a:xfrm>
          <a:custGeom>
            <a:avLst/>
            <a:gdLst>
              <a:gd name="connsiteX0" fmla="*/ 254 w 102615"/>
              <a:gd name="connsiteY0" fmla="*/ 0 h 104901"/>
              <a:gd name="connsiteX1" fmla="*/ 102616 w 102615"/>
              <a:gd name="connsiteY1" fmla="*/ 41402 h 104901"/>
              <a:gd name="connsiteX2" fmla="*/ 39116 w 102615"/>
              <a:gd name="connsiteY2" fmla="*/ 104902 h 104901"/>
              <a:gd name="connsiteX3" fmla="*/ 0 w 102615"/>
              <a:gd name="connsiteY3" fmla="*/ 3302 h 104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615" h="104901">
                <a:moveTo>
                  <a:pt x="254" y="0"/>
                </a:moveTo>
                <a:cubicBezTo>
                  <a:pt x="38197" y="1263"/>
                  <a:pt x="74464" y="15932"/>
                  <a:pt x="102616" y="41402"/>
                </a:cubicBezTo>
                <a:lnTo>
                  <a:pt x="39116" y="104902"/>
                </a:lnTo>
                <a:cubicBezTo>
                  <a:pt x="14013" y="77006"/>
                  <a:pt x="84" y="40829"/>
                  <a:pt x="0" y="3302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303B23EB-3F28-4A1B-A58D-161891C594CB}"/>
              </a:ext>
            </a:extLst>
          </p:cNvPr>
          <p:cNvSpPr/>
          <p:nvPr/>
        </p:nvSpPr>
        <p:spPr>
          <a:xfrm>
            <a:off x="5036566" y="1854835"/>
            <a:ext cx="102615" cy="104901"/>
          </a:xfrm>
          <a:custGeom>
            <a:avLst/>
            <a:gdLst>
              <a:gd name="connsiteX0" fmla="*/ 102362 w 102615"/>
              <a:gd name="connsiteY0" fmla="*/ 104902 h 104901"/>
              <a:gd name="connsiteX1" fmla="*/ 0 w 102615"/>
              <a:gd name="connsiteY1" fmla="*/ 63500 h 104901"/>
              <a:gd name="connsiteX2" fmla="*/ 63500 w 102615"/>
              <a:gd name="connsiteY2" fmla="*/ 0 h 104901"/>
              <a:gd name="connsiteX3" fmla="*/ 102615 w 102615"/>
              <a:gd name="connsiteY3" fmla="*/ 101600 h 104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615" h="104901">
                <a:moveTo>
                  <a:pt x="102362" y="104902"/>
                </a:moveTo>
                <a:cubicBezTo>
                  <a:pt x="64419" y="103639"/>
                  <a:pt x="28151" y="88970"/>
                  <a:pt x="0" y="63500"/>
                </a:cubicBezTo>
                <a:lnTo>
                  <a:pt x="63500" y="0"/>
                </a:lnTo>
                <a:cubicBezTo>
                  <a:pt x="88603" y="27896"/>
                  <a:pt x="102531" y="64072"/>
                  <a:pt x="102615" y="101600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FA184EE4-70E2-40EB-B9BB-DC92D5571F18}"/>
              </a:ext>
            </a:extLst>
          </p:cNvPr>
          <p:cNvSpPr/>
          <p:nvPr/>
        </p:nvSpPr>
        <p:spPr>
          <a:xfrm>
            <a:off x="5365369" y="1637792"/>
            <a:ext cx="1651" cy="3809"/>
          </a:xfrm>
          <a:custGeom>
            <a:avLst/>
            <a:gdLst>
              <a:gd name="connsiteX0" fmla="*/ 1651 w 1651"/>
              <a:gd name="connsiteY0" fmla="*/ 3810 h 3809"/>
              <a:gd name="connsiteX1" fmla="*/ 0 w 1651"/>
              <a:gd name="connsiteY1" fmla="*/ 0 h 3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51" h="3809">
                <a:moveTo>
                  <a:pt x="1651" y="3810"/>
                </a:moveTo>
                <a:lnTo>
                  <a:pt x="0" y="0"/>
                </a:lnTo>
                <a:close/>
              </a:path>
            </a:pathLst>
          </a:custGeom>
          <a:solidFill>
            <a:srgbClr val="9E2024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F4F93520-B3A8-4B93-8E62-15D79D21B60F}"/>
              </a:ext>
            </a:extLst>
          </p:cNvPr>
          <p:cNvSpPr/>
          <p:nvPr/>
        </p:nvSpPr>
        <p:spPr>
          <a:xfrm>
            <a:off x="5200777" y="1965398"/>
            <a:ext cx="205994" cy="119688"/>
          </a:xfrm>
          <a:custGeom>
            <a:avLst/>
            <a:gdLst>
              <a:gd name="connsiteX0" fmla="*/ 205994 w 205994"/>
              <a:gd name="connsiteY0" fmla="*/ 119688 h 119688"/>
              <a:gd name="connsiteX1" fmla="*/ 201930 w 205994"/>
              <a:gd name="connsiteY1" fmla="*/ 119688 h 119688"/>
              <a:gd name="connsiteX2" fmla="*/ 167259 w 205994"/>
              <a:gd name="connsiteY2" fmla="*/ 77651 h 119688"/>
              <a:gd name="connsiteX3" fmla="*/ 121412 w 205994"/>
              <a:gd name="connsiteY3" fmla="*/ 67491 h 119688"/>
              <a:gd name="connsiteX4" fmla="*/ 127889 w 205994"/>
              <a:gd name="connsiteY4" fmla="*/ 46282 h 119688"/>
              <a:gd name="connsiteX5" fmla="*/ 122936 w 205994"/>
              <a:gd name="connsiteY5" fmla="*/ 28502 h 119688"/>
              <a:gd name="connsiteX6" fmla="*/ 88900 w 205994"/>
              <a:gd name="connsiteY6" fmla="*/ 17072 h 119688"/>
              <a:gd name="connsiteX7" fmla="*/ 0 w 205994"/>
              <a:gd name="connsiteY7" fmla="*/ 43996 h 119688"/>
              <a:gd name="connsiteX8" fmla="*/ 86741 w 205994"/>
              <a:gd name="connsiteY8" fmla="*/ 54 h 119688"/>
              <a:gd name="connsiteX9" fmla="*/ 157099 w 205994"/>
              <a:gd name="connsiteY9" fmla="*/ 47425 h 119688"/>
              <a:gd name="connsiteX10" fmla="*/ 205994 w 205994"/>
              <a:gd name="connsiteY10" fmla="*/ 119688 h 11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994" h="119688">
                <a:moveTo>
                  <a:pt x="205994" y="119688"/>
                </a:moveTo>
                <a:lnTo>
                  <a:pt x="201930" y="119688"/>
                </a:lnTo>
                <a:cubicBezTo>
                  <a:pt x="195554" y="102104"/>
                  <a:pt x="183309" y="87256"/>
                  <a:pt x="167259" y="77651"/>
                </a:cubicBezTo>
                <a:cubicBezTo>
                  <a:pt x="153339" y="69747"/>
                  <a:pt x="137367" y="66208"/>
                  <a:pt x="121412" y="67491"/>
                </a:cubicBezTo>
                <a:cubicBezTo>
                  <a:pt x="125626" y="61220"/>
                  <a:pt x="127881" y="53837"/>
                  <a:pt x="127889" y="46282"/>
                </a:cubicBezTo>
                <a:cubicBezTo>
                  <a:pt x="128027" y="39996"/>
                  <a:pt x="126304" y="33810"/>
                  <a:pt x="122936" y="28502"/>
                </a:cubicBezTo>
                <a:cubicBezTo>
                  <a:pt x="121412" y="26343"/>
                  <a:pt x="114427" y="17453"/>
                  <a:pt x="88900" y="17072"/>
                </a:cubicBezTo>
                <a:cubicBezTo>
                  <a:pt x="57475" y="18435"/>
                  <a:pt x="26901" y="27695"/>
                  <a:pt x="0" y="43996"/>
                </a:cubicBezTo>
                <a:cubicBezTo>
                  <a:pt x="27686" y="17834"/>
                  <a:pt x="86741" y="54"/>
                  <a:pt x="86741" y="54"/>
                </a:cubicBezTo>
                <a:cubicBezTo>
                  <a:pt x="150241" y="-1851"/>
                  <a:pt x="157099" y="47425"/>
                  <a:pt x="157099" y="47425"/>
                </a:cubicBezTo>
                <a:cubicBezTo>
                  <a:pt x="186167" y="59829"/>
                  <a:pt x="205290" y="88092"/>
                  <a:pt x="205994" y="119688"/>
                </a:cubicBezTo>
                <a:close/>
              </a:path>
            </a:pathLst>
          </a:custGeom>
          <a:solidFill>
            <a:srgbClr val="D14E2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155DCF08-A8B1-4215-9E5A-EFD6305EE691}"/>
              </a:ext>
            </a:extLst>
          </p:cNvPr>
          <p:cNvSpPr/>
          <p:nvPr/>
        </p:nvSpPr>
        <p:spPr>
          <a:xfrm>
            <a:off x="4988052" y="1921510"/>
            <a:ext cx="468757" cy="246633"/>
          </a:xfrm>
          <a:custGeom>
            <a:avLst/>
            <a:gdLst>
              <a:gd name="connsiteX0" fmla="*/ 468757 w 468757"/>
              <a:gd name="connsiteY0" fmla="*/ 161290 h 246633"/>
              <a:gd name="connsiteX1" fmla="*/ 441960 w 468757"/>
              <a:gd name="connsiteY1" fmla="*/ 162179 h 246633"/>
              <a:gd name="connsiteX2" fmla="*/ 441960 w 468757"/>
              <a:gd name="connsiteY2" fmla="*/ 162179 h 246633"/>
              <a:gd name="connsiteX3" fmla="*/ 441960 w 468757"/>
              <a:gd name="connsiteY3" fmla="*/ 161290 h 246633"/>
              <a:gd name="connsiteX4" fmla="*/ 441960 w 468757"/>
              <a:gd name="connsiteY4" fmla="*/ 159512 h 246633"/>
              <a:gd name="connsiteX5" fmla="*/ 441960 w 468757"/>
              <a:gd name="connsiteY5" fmla="*/ 156083 h 246633"/>
              <a:gd name="connsiteX6" fmla="*/ 441960 w 468757"/>
              <a:gd name="connsiteY6" fmla="*/ 156083 h 246633"/>
              <a:gd name="connsiteX7" fmla="*/ 441325 w 468757"/>
              <a:gd name="connsiteY7" fmla="*/ 152527 h 246633"/>
              <a:gd name="connsiteX8" fmla="*/ 438912 w 468757"/>
              <a:gd name="connsiteY8" fmla="*/ 142875 h 246633"/>
              <a:gd name="connsiteX9" fmla="*/ 437134 w 468757"/>
              <a:gd name="connsiteY9" fmla="*/ 137033 h 246633"/>
              <a:gd name="connsiteX10" fmla="*/ 436372 w 468757"/>
              <a:gd name="connsiteY10" fmla="*/ 134874 h 246633"/>
              <a:gd name="connsiteX11" fmla="*/ 431546 w 468757"/>
              <a:gd name="connsiteY11" fmla="*/ 123317 h 246633"/>
              <a:gd name="connsiteX12" fmla="*/ 431546 w 468757"/>
              <a:gd name="connsiteY12" fmla="*/ 123317 h 246633"/>
              <a:gd name="connsiteX13" fmla="*/ 428498 w 468757"/>
              <a:gd name="connsiteY13" fmla="*/ 117729 h 246633"/>
              <a:gd name="connsiteX14" fmla="*/ 423672 w 468757"/>
              <a:gd name="connsiteY14" fmla="*/ 110363 h 246633"/>
              <a:gd name="connsiteX15" fmla="*/ 423672 w 468757"/>
              <a:gd name="connsiteY15" fmla="*/ 110363 h 246633"/>
              <a:gd name="connsiteX16" fmla="*/ 416306 w 468757"/>
              <a:gd name="connsiteY16" fmla="*/ 101981 h 246633"/>
              <a:gd name="connsiteX17" fmla="*/ 413004 w 468757"/>
              <a:gd name="connsiteY17" fmla="*/ 98933 h 246633"/>
              <a:gd name="connsiteX18" fmla="*/ 381889 w 468757"/>
              <a:gd name="connsiteY18" fmla="*/ 83185 h 246633"/>
              <a:gd name="connsiteX19" fmla="*/ 302260 w 468757"/>
              <a:gd name="connsiteY19" fmla="*/ 35941 h 246633"/>
              <a:gd name="connsiteX20" fmla="*/ 169164 w 468757"/>
              <a:gd name="connsiteY20" fmla="*/ 120777 h 246633"/>
              <a:gd name="connsiteX21" fmla="*/ 169164 w 468757"/>
              <a:gd name="connsiteY21" fmla="*/ 121666 h 246633"/>
              <a:gd name="connsiteX22" fmla="*/ 162052 w 468757"/>
              <a:gd name="connsiteY22" fmla="*/ 136017 h 246633"/>
              <a:gd name="connsiteX23" fmla="*/ 162052 w 468757"/>
              <a:gd name="connsiteY23" fmla="*/ 136017 h 246633"/>
              <a:gd name="connsiteX24" fmla="*/ 128016 w 468757"/>
              <a:gd name="connsiteY24" fmla="*/ 206502 h 246633"/>
              <a:gd name="connsiteX25" fmla="*/ 0 w 468757"/>
              <a:gd name="connsiteY25" fmla="*/ 246634 h 246633"/>
              <a:gd name="connsiteX26" fmla="*/ 76200 w 468757"/>
              <a:gd name="connsiteY26" fmla="*/ 120650 h 246633"/>
              <a:gd name="connsiteX27" fmla="*/ 77470 w 468757"/>
              <a:gd name="connsiteY27" fmla="*/ 119380 h 246633"/>
              <a:gd name="connsiteX28" fmla="*/ 87757 w 468757"/>
              <a:gd name="connsiteY28" fmla="*/ 110109 h 246633"/>
              <a:gd name="connsiteX29" fmla="*/ 134747 w 468757"/>
              <a:gd name="connsiteY29" fmla="*/ 81534 h 246633"/>
              <a:gd name="connsiteX30" fmla="*/ 188468 w 468757"/>
              <a:gd name="connsiteY30" fmla="*/ 51562 h 246633"/>
              <a:gd name="connsiteX31" fmla="*/ 194056 w 468757"/>
              <a:gd name="connsiteY31" fmla="*/ 50546 h 246633"/>
              <a:gd name="connsiteX32" fmla="*/ 200406 w 468757"/>
              <a:gd name="connsiteY32" fmla="*/ 49149 h 246633"/>
              <a:gd name="connsiteX33" fmla="*/ 204216 w 468757"/>
              <a:gd name="connsiteY33" fmla="*/ 48133 h 246633"/>
              <a:gd name="connsiteX34" fmla="*/ 206248 w 468757"/>
              <a:gd name="connsiteY34" fmla="*/ 46990 h 246633"/>
              <a:gd name="connsiteX35" fmla="*/ 211201 w 468757"/>
              <a:gd name="connsiteY35" fmla="*/ 45466 h 246633"/>
              <a:gd name="connsiteX36" fmla="*/ 214884 w 468757"/>
              <a:gd name="connsiteY36" fmla="*/ 44196 h 246633"/>
              <a:gd name="connsiteX37" fmla="*/ 218948 w 468757"/>
              <a:gd name="connsiteY37" fmla="*/ 42672 h 246633"/>
              <a:gd name="connsiteX38" fmla="*/ 223012 w 468757"/>
              <a:gd name="connsiteY38" fmla="*/ 41148 h 246633"/>
              <a:gd name="connsiteX39" fmla="*/ 226949 w 468757"/>
              <a:gd name="connsiteY39" fmla="*/ 39497 h 246633"/>
              <a:gd name="connsiteX40" fmla="*/ 230886 w 468757"/>
              <a:gd name="connsiteY40" fmla="*/ 37719 h 246633"/>
              <a:gd name="connsiteX41" fmla="*/ 234823 w 468757"/>
              <a:gd name="connsiteY41" fmla="*/ 35814 h 246633"/>
              <a:gd name="connsiteX42" fmla="*/ 238633 w 468757"/>
              <a:gd name="connsiteY42" fmla="*/ 33909 h 246633"/>
              <a:gd name="connsiteX43" fmla="*/ 242570 w 468757"/>
              <a:gd name="connsiteY43" fmla="*/ 31750 h 246633"/>
              <a:gd name="connsiteX44" fmla="*/ 246253 w 468757"/>
              <a:gd name="connsiteY44" fmla="*/ 29591 h 246633"/>
              <a:gd name="connsiteX45" fmla="*/ 250063 w 468757"/>
              <a:gd name="connsiteY45" fmla="*/ 27305 h 246633"/>
              <a:gd name="connsiteX46" fmla="*/ 253619 w 468757"/>
              <a:gd name="connsiteY46" fmla="*/ 25146 h 246633"/>
              <a:gd name="connsiteX47" fmla="*/ 253619 w 468757"/>
              <a:gd name="connsiteY47" fmla="*/ 25146 h 246633"/>
              <a:gd name="connsiteX48" fmla="*/ 260096 w 468757"/>
              <a:gd name="connsiteY48" fmla="*/ 20701 h 246633"/>
              <a:gd name="connsiteX49" fmla="*/ 260858 w 468757"/>
              <a:gd name="connsiteY49" fmla="*/ 20701 h 246633"/>
              <a:gd name="connsiteX50" fmla="*/ 264287 w 468757"/>
              <a:gd name="connsiteY50" fmla="*/ 18161 h 246633"/>
              <a:gd name="connsiteX51" fmla="*/ 267843 w 468757"/>
              <a:gd name="connsiteY51" fmla="*/ 15367 h 246633"/>
              <a:gd name="connsiteX52" fmla="*/ 270891 w 468757"/>
              <a:gd name="connsiteY52" fmla="*/ 12700 h 246633"/>
              <a:gd name="connsiteX53" fmla="*/ 271653 w 468757"/>
              <a:gd name="connsiteY53" fmla="*/ 12700 h 246633"/>
              <a:gd name="connsiteX54" fmla="*/ 274574 w 468757"/>
              <a:gd name="connsiteY54" fmla="*/ 10160 h 246633"/>
              <a:gd name="connsiteX55" fmla="*/ 277495 w 468757"/>
              <a:gd name="connsiteY55" fmla="*/ 7366 h 246633"/>
              <a:gd name="connsiteX56" fmla="*/ 281178 w 468757"/>
              <a:gd name="connsiteY56" fmla="*/ 3810 h 246633"/>
              <a:gd name="connsiteX57" fmla="*/ 283083 w 468757"/>
              <a:gd name="connsiteY57" fmla="*/ 1905 h 246633"/>
              <a:gd name="connsiteX58" fmla="*/ 284988 w 468757"/>
              <a:gd name="connsiteY58" fmla="*/ 0 h 246633"/>
              <a:gd name="connsiteX59" fmla="*/ 295656 w 468757"/>
              <a:gd name="connsiteY59" fmla="*/ 22225 h 246633"/>
              <a:gd name="connsiteX60" fmla="*/ 394716 w 468757"/>
              <a:gd name="connsiteY60" fmla="*/ 69342 h 246633"/>
              <a:gd name="connsiteX61" fmla="*/ 468757 w 468757"/>
              <a:gd name="connsiteY61" fmla="*/ 161290 h 246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468757" h="246633">
                <a:moveTo>
                  <a:pt x="468757" y="161290"/>
                </a:moveTo>
                <a:lnTo>
                  <a:pt x="441960" y="162179"/>
                </a:lnTo>
                <a:lnTo>
                  <a:pt x="441960" y="162179"/>
                </a:lnTo>
                <a:lnTo>
                  <a:pt x="441960" y="161290"/>
                </a:lnTo>
                <a:cubicBezTo>
                  <a:pt x="441960" y="161290"/>
                  <a:pt x="441960" y="160147"/>
                  <a:pt x="441960" y="159512"/>
                </a:cubicBezTo>
                <a:cubicBezTo>
                  <a:pt x="442020" y="158370"/>
                  <a:pt x="442020" y="157225"/>
                  <a:pt x="441960" y="156083"/>
                </a:cubicBezTo>
                <a:lnTo>
                  <a:pt x="441960" y="156083"/>
                </a:lnTo>
                <a:cubicBezTo>
                  <a:pt x="441810" y="154887"/>
                  <a:pt x="441598" y="153701"/>
                  <a:pt x="441325" y="152527"/>
                </a:cubicBezTo>
                <a:cubicBezTo>
                  <a:pt x="440701" y="149267"/>
                  <a:pt x="439896" y="146045"/>
                  <a:pt x="438912" y="142875"/>
                </a:cubicBezTo>
                <a:cubicBezTo>
                  <a:pt x="438912" y="140970"/>
                  <a:pt x="437769" y="138938"/>
                  <a:pt x="437134" y="137033"/>
                </a:cubicBezTo>
                <a:lnTo>
                  <a:pt x="436372" y="134874"/>
                </a:lnTo>
                <a:cubicBezTo>
                  <a:pt x="434981" y="130934"/>
                  <a:pt x="433370" y="127076"/>
                  <a:pt x="431546" y="123317"/>
                </a:cubicBezTo>
                <a:lnTo>
                  <a:pt x="431546" y="123317"/>
                </a:lnTo>
                <a:cubicBezTo>
                  <a:pt x="430656" y="121388"/>
                  <a:pt x="429637" y="119522"/>
                  <a:pt x="428498" y="117729"/>
                </a:cubicBezTo>
                <a:cubicBezTo>
                  <a:pt x="426974" y="115189"/>
                  <a:pt x="425323" y="112776"/>
                  <a:pt x="423672" y="110363"/>
                </a:cubicBezTo>
                <a:lnTo>
                  <a:pt x="423672" y="110363"/>
                </a:lnTo>
                <a:cubicBezTo>
                  <a:pt x="421389" y="107422"/>
                  <a:pt x="418929" y="104623"/>
                  <a:pt x="416306" y="101981"/>
                </a:cubicBezTo>
                <a:cubicBezTo>
                  <a:pt x="415270" y="100897"/>
                  <a:pt x="414167" y="99879"/>
                  <a:pt x="413004" y="98933"/>
                </a:cubicBezTo>
                <a:cubicBezTo>
                  <a:pt x="404094" y="91192"/>
                  <a:pt x="393403" y="85781"/>
                  <a:pt x="381889" y="83185"/>
                </a:cubicBezTo>
                <a:cubicBezTo>
                  <a:pt x="381889" y="83185"/>
                  <a:pt x="371221" y="32385"/>
                  <a:pt x="302260" y="35941"/>
                </a:cubicBezTo>
                <a:cubicBezTo>
                  <a:pt x="288798" y="40767"/>
                  <a:pt x="192024" y="77089"/>
                  <a:pt x="169164" y="120777"/>
                </a:cubicBezTo>
                <a:cubicBezTo>
                  <a:pt x="169229" y="121070"/>
                  <a:pt x="169229" y="121373"/>
                  <a:pt x="169164" y="121666"/>
                </a:cubicBezTo>
                <a:lnTo>
                  <a:pt x="162052" y="136017"/>
                </a:lnTo>
                <a:lnTo>
                  <a:pt x="162052" y="136017"/>
                </a:lnTo>
                <a:cubicBezTo>
                  <a:pt x="151638" y="157226"/>
                  <a:pt x="139065" y="183515"/>
                  <a:pt x="128016" y="206502"/>
                </a:cubicBezTo>
                <a:cubicBezTo>
                  <a:pt x="84568" y="217267"/>
                  <a:pt x="41817" y="230669"/>
                  <a:pt x="0" y="246634"/>
                </a:cubicBezTo>
                <a:cubicBezTo>
                  <a:pt x="23749" y="199136"/>
                  <a:pt x="53467" y="145034"/>
                  <a:pt x="76200" y="120650"/>
                </a:cubicBezTo>
                <a:lnTo>
                  <a:pt x="77470" y="119380"/>
                </a:lnTo>
                <a:cubicBezTo>
                  <a:pt x="80592" y="115966"/>
                  <a:pt x="84037" y="112861"/>
                  <a:pt x="87757" y="110109"/>
                </a:cubicBezTo>
                <a:cubicBezTo>
                  <a:pt x="98298" y="102870"/>
                  <a:pt x="115062" y="92710"/>
                  <a:pt x="134747" y="81534"/>
                </a:cubicBezTo>
                <a:cubicBezTo>
                  <a:pt x="152146" y="71501"/>
                  <a:pt x="170815" y="61214"/>
                  <a:pt x="188468" y="51562"/>
                </a:cubicBezTo>
                <a:lnTo>
                  <a:pt x="194056" y="50546"/>
                </a:lnTo>
                <a:lnTo>
                  <a:pt x="200406" y="49149"/>
                </a:lnTo>
                <a:lnTo>
                  <a:pt x="204216" y="48133"/>
                </a:lnTo>
                <a:lnTo>
                  <a:pt x="206248" y="46990"/>
                </a:lnTo>
                <a:lnTo>
                  <a:pt x="211201" y="45466"/>
                </a:lnTo>
                <a:lnTo>
                  <a:pt x="214884" y="44196"/>
                </a:lnTo>
                <a:lnTo>
                  <a:pt x="218948" y="42672"/>
                </a:lnTo>
                <a:cubicBezTo>
                  <a:pt x="220345" y="42672"/>
                  <a:pt x="221615" y="41656"/>
                  <a:pt x="223012" y="41148"/>
                </a:cubicBezTo>
                <a:lnTo>
                  <a:pt x="226949" y="39497"/>
                </a:lnTo>
                <a:lnTo>
                  <a:pt x="230886" y="37719"/>
                </a:lnTo>
                <a:lnTo>
                  <a:pt x="234823" y="35814"/>
                </a:lnTo>
                <a:lnTo>
                  <a:pt x="238633" y="33909"/>
                </a:lnTo>
                <a:cubicBezTo>
                  <a:pt x="239985" y="33266"/>
                  <a:pt x="241300" y="32545"/>
                  <a:pt x="242570" y="31750"/>
                </a:cubicBezTo>
                <a:lnTo>
                  <a:pt x="246253" y="29591"/>
                </a:lnTo>
                <a:cubicBezTo>
                  <a:pt x="247577" y="28924"/>
                  <a:pt x="248851" y="28160"/>
                  <a:pt x="250063" y="27305"/>
                </a:cubicBezTo>
                <a:lnTo>
                  <a:pt x="253619" y="25146"/>
                </a:lnTo>
                <a:lnTo>
                  <a:pt x="253619" y="25146"/>
                </a:lnTo>
                <a:lnTo>
                  <a:pt x="260096" y="20701"/>
                </a:lnTo>
                <a:lnTo>
                  <a:pt x="260858" y="20701"/>
                </a:lnTo>
                <a:lnTo>
                  <a:pt x="264287" y="18161"/>
                </a:lnTo>
                <a:lnTo>
                  <a:pt x="267843" y="15367"/>
                </a:lnTo>
                <a:lnTo>
                  <a:pt x="270891" y="12700"/>
                </a:lnTo>
                <a:lnTo>
                  <a:pt x="271653" y="12700"/>
                </a:lnTo>
                <a:lnTo>
                  <a:pt x="274574" y="10160"/>
                </a:lnTo>
                <a:cubicBezTo>
                  <a:pt x="275609" y="9295"/>
                  <a:pt x="276584" y="8361"/>
                  <a:pt x="277495" y="7366"/>
                </a:cubicBezTo>
                <a:cubicBezTo>
                  <a:pt x="278784" y="6246"/>
                  <a:pt x="280014" y="5059"/>
                  <a:pt x="281178" y="3810"/>
                </a:cubicBezTo>
                <a:cubicBezTo>
                  <a:pt x="281940" y="3810"/>
                  <a:pt x="282448" y="2540"/>
                  <a:pt x="283083" y="1905"/>
                </a:cubicBezTo>
                <a:lnTo>
                  <a:pt x="284988" y="0"/>
                </a:lnTo>
                <a:lnTo>
                  <a:pt x="295656" y="22225"/>
                </a:lnTo>
                <a:cubicBezTo>
                  <a:pt x="335416" y="14658"/>
                  <a:pt x="375497" y="33722"/>
                  <a:pt x="394716" y="69342"/>
                </a:cubicBezTo>
                <a:cubicBezTo>
                  <a:pt x="432187" y="87020"/>
                  <a:pt x="459478" y="120911"/>
                  <a:pt x="468757" y="161290"/>
                </a:cubicBezTo>
                <a:close/>
              </a:path>
            </a:pathLst>
          </a:custGeom>
          <a:solidFill>
            <a:srgbClr val="1D1D1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E1A2A6C2-1AF3-4094-916B-5034C07E79E6}"/>
              </a:ext>
            </a:extLst>
          </p:cNvPr>
          <p:cNvSpPr/>
          <p:nvPr/>
        </p:nvSpPr>
        <p:spPr>
          <a:xfrm>
            <a:off x="5499734" y="2062098"/>
            <a:ext cx="1149" cy="889"/>
          </a:xfrm>
          <a:custGeom>
            <a:avLst/>
            <a:gdLst>
              <a:gd name="connsiteX0" fmla="*/ 635 w 1149"/>
              <a:gd name="connsiteY0" fmla="*/ 0 h 889"/>
              <a:gd name="connsiteX1" fmla="*/ 0 w 1149"/>
              <a:gd name="connsiteY1" fmla="*/ 889 h 889"/>
              <a:gd name="connsiteX2" fmla="*/ 635 w 1149"/>
              <a:gd name="connsiteY2" fmla="*/ 0 h 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9" h="889">
                <a:moveTo>
                  <a:pt x="635" y="0"/>
                </a:moveTo>
                <a:lnTo>
                  <a:pt x="0" y="889"/>
                </a:lnTo>
                <a:cubicBezTo>
                  <a:pt x="1016" y="381"/>
                  <a:pt x="1651" y="0"/>
                  <a:pt x="635" y="0"/>
                </a:cubicBezTo>
                <a:close/>
              </a:path>
            </a:pathLst>
          </a:custGeom>
          <a:solidFill>
            <a:srgbClr val="D14E2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BCC3BD20-785B-46D6-BA8F-A0010E2BBABF}"/>
              </a:ext>
            </a:extLst>
          </p:cNvPr>
          <p:cNvSpPr/>
          <p:nvPr/>
        </p:nvSpPr>
        <p:spPr>
          <a:xfrm>
            <a:off x="5054600" y="1610298"/>
            <a:ext cx="267334" cy="131252"/>
          </a:xfrm>
          <a:custGeom>
            <a:avLst/>
            <a:gdLst>
              <a:gd name="connsiteX0" fmla="*/ 267335 w 267334"/>
              <a:gd name="connsiteY0" fmla="*/ 128586 h 131252"/>
              <a:gd name="connsiteX1" fmla="*/ 129032 w 267334"/>
              <a:gd name="connsiteY1" fmla="*/ 2475 h 131252"/>
              <a:gd name="connsiteX2" fmla="*/ 0 w 267334"/>
              <a:gd name="connsiteY2" fmla="*/ 20762 h 131252"/>
              <a:gd name="connsiteX3" fmla="*/ 0 w 267334"/>
              <a:gd name="connsiteY3" fmla="*/ 20762 h 131252"/>
              <a:gd name="connsiteX4" fmla="*/ 5080 w 267334"/>
              <a:gd name="connsiteY4" fmla="*/ 33462 h 131252"/>
              <a:gd name="connsiteX5" fmla="*/ 245149 w 267334"/>
              <a:gd name="connsiteY5" fmla="*/ 104536 h 131252"/>
              <a:gd name="connsiteX6" fmla="*/ 256921 w 267334"/>
              <a:gd name="connsiteY6" fmla="*/ 131253 h 131252"/>
              <a:gd name="connsiteX7" fmla="*/ 267208 w 267334"/>
              <a:gd name="connsiteY7" fmla="*/ 128713 h 13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7334" h="131252">
                <a:moveTo>
                  <a:pt x="267335" y="128586"/>
                </a:moveTo>
                <a:cubicBezTo>
                  <a:pt x="253365" y="75754"/>
                  <a:pt x="218313" y="15937"/>
                  <a:pt x="129032" y="2475"/>
                </a:cubicBezTo>
                <a:cubicBezTo>
                  <a:pt x="85158" y="-4019"/>
                  <a:pt x="40342" y="2333"/>
                  <a:pt x="0" y="20762"/>
                </a:cubicBezTo>
                <a:lnTo>
                  <a:pt x="0" y="20762"/>
                </a:lnTo>
                <a:lnTo>
                  <a:pt x="5080" y="33462"/>
                </a:lnTo>
                <a:cubicBezTo>
                  <a:pt x="91000" y="-13204"/>
                  <a:pt x="198482" y="18617"/>
                  <a:pt x="245149" y="104536"/>
                </a:cubicBezTo>
                <a:cubicBezTo>
                  <a:pt x="249802" y="113103"/>
                  <a:pt x="253739" y="122038"/>
                  <a:pt x="256921" y="131253"/>
                </a:cubicBezTo>
                <a:lnTo>
                  <a:pt x="267208" y="128713"/>
                </a:lnTo>
                <a:close/>
              </a:path>
            </a:pathLst>
          </a:custGeom>
          <a:solidFill>
            <a:srgbClr val="1D1D1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647DF3DA-6CC2-4772-9BD4-34DF528C76F0}"/>
              </a:ext>
            </a:extLst>
          </p:cNvPr>
          <p:cNvSpPr/>
          <p:nvPr/>
        </p:nvSpPr>
        <p:spPr>
          <a:xfrm>
            <a:off x="5268976" y="1545462"/>
            <a:ext cx="46227" cy="47498"/>
          </a:xfrm>
          <a:custGeom>
            <a:avLst/>
            <a:gdLst>
              <a:gd name="connsiteX0" fmla="*/ 32512 w 46227"/>
              <a:gd name="connsiteY0" fmla="*/ 20066 h 47498"/>
              <a:gd name="connsiteX1" fmla="*/ 7112 w 46227"/>
              <a:gd name="connsiteY1" fmla="*/ 0 h 47498"/>
              <a:gd name="connsiteX2" fmla="*/ 0 w 46227"/>
              <a:gd name="connsiteY2" fmla="*/ 11176 h 47498"/>
              <a:gd name="connsiteX3" fmla="*/ 22606 w 46227"/>
              <a:gd name="connsiteY3" fmla="*/ 28448 h 47498"/>
              <a:gd name="connsiteX4" fmla="*/ 41275 w 46227"/>
              <a:gd name="connsiteY4" fmla="*/ 47498 h 47498"/>
              <a:gd name="connsiteX5" fmla="*/ 46228 w 46227"/>
              <a:gd name="connsiteY5" fmla="*/ 33528 h 47498"/>
              <a:gd name="connsiteX6" fmla="*/ 32512 w 46227"/>
              <a:gd name="connsiteY6" fmla="*/ 20066 h 47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227" h="47498">
                <a:moveTo>
                  <a:pt x="32512" y="20066"/>
                </a:moveTo>
                <a:cubicBezTo>
                  <a:pt x="24587" y="12719"/>
                  <a:pt x="16094" y="6009"/>
                  <a:pt x="7112" y="0"/>
                </a:cubicBezTo>
                <a:lnTo>
                  <a:pt x="0" y="11176"/>
                </a:lnTo>
                <a:cubicBezTo>
                  <a:pt x="7912" y="16423"/>
                  <a:pt x="15465" y="22193"/>
                  <a:pt x="22606" y="28448"/>
                </a:cubicBezTo>
                <a:cubicBezTo>
                  <a:pt x="29178" y="34446"/>
                  <a:pt x="35411" y="40806"/>
                  <a:pt x="41275" y="47498"/>
                </a:cubicBezTo>
                <a:lnTo>
                  <a:pt x="46228" y="33528"/>
                </a:lnTo>
                <a:cubicBezTo>
                  <a:pt x="41783" y="29337"/>
                  <a:pt x="37338" y="24384"/>
                  <a:pt x="32512" y="20066"/>
                </a:cubicBezTo>
                <a:close/>
              </a:path>
            </a:pathLst>
          </a:custGeom>
          <a:solidFill>
            <a:srgbClr val="D14E2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E5766B1D-EBA6-4FC4-9D64-BB39A9A78F3E}"/>
              </a:ext>
            </a:extLst>
          </p:cNvPr>
          <p:cNvSpPr/>
          <p:nvPr/>
        </p:nvSpPr>
        <p:spPr>
          <a:xfrm>
            <a:off x="4937505" y="1506913"/>
            <a:ext cx="330453" cy="71188"/>
          </a:xfrm>
          <a:custGeom>
            <a:avLst/>
            <a:gdLst>
              <a:gd name="connsiteX0" fmla="*/ 0 w 330453"/>
              <a:gd name="connsiteY0" fmla="*/ 66870 h 71188"/>
              <a:gd name="connsiteX1" fmla="*/ 9906 w 330453"/>
              <a:gd name="connsiteY1" fmla="*/ 71188 h 71188"/>
              <a:gd name="connsiteX2" fmla="*/ 327406 w 330453"/>
              <a:gd name="connsiteY2" fmla="*/ 47058 h 71188"/>
              <a:gd name="connsiteX3" fmla="*/ 330454 w 330453"/>
              <a:gd name="connsiteY3" fmla="*/ 33596 h 71188"/>
              <a:gd name="connsiteX4" fmla="*/ 284861 w 330453"/>
              <a:gd name="connsiteY4" fmla="*/ 12768 h 71188"/>
              <a:gd name="connsiteX5" fmla="*/ 276352 w 330453"/>
              <a:gd name="connsiteY5" fmla="*/ 10101 h 71188"/>
              <a:gd name="connsiteX6" fmla="*/ 222631 w 330453"/>
              <a:gd name="connsiteY6" fmla="*/ 195 h 71188"/>
              <a:gd name="connsiteX7" fmla="*/ 209931 w 330453"/>
              <a:gd name="connsiteY7" fmla="*/ 195 h 71188"/>
              <a:gd name="connsiteX8" fmla="*/ 156845 w 330453"/>
              <a:gd name="connsiteY8" fmla="*/ 2989 h 71188"/>
              <a:gd name="connsiteX9" fmla="*/ 145542 w 330453"/>
              <a:gd name="connsiteY9" fmla="*/ 4767 h 71188"/>
              <a:gd name="connsiteX10" fmla="*/ 79629 w 330453"/>
              <a:gd name="connsiteY10" fmla="*/ 23436 h 71188"/>
              <a:gd name="connsiteX11" fmla="*/ 79629 w 330453"/>
              <a:gd name="connsiteY11" fmla="*/ 23436 h 71188"/>
              <a:gd name="connsiteX12" fmla="*/ 67564 w 330453"/>
              <a:gd name="connsiteY12" fmla="*/ 28516 h 71188"/>
              <a:gd name="connsiteX13" fmla="*/ 0 w 330453"/>
              <a:gd name="connsiteY13" fmla="*/ 66870 h 71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0453" h="71188">
                <a:moveTo>
                  <a:pt x="0" y="66870"/>
                </a:moveTo>
                <a:lnTo>
                  <a:pt x="9906" y="71188"/>
                </a:lnTo>
                <a:cubicBezTo>
                  <a:pt x="115570" y="-2091"/>
                  <a:pt x="242316" y="-7171"/>
                  <a:pt x="327406" y="47058"/>
                </a:cubicBezTo>
                <a:lnTo>
                  <a:pt x="330454" y="33596"/>
                </a:lnTo>
                <a:cubicBezTo>
                  <a:pt x="316066" y="25003"/>
                  <a:pt x="300776" y="18019"/>
                  <a:pt x="284861" y="12768"/>
                </a:cubicBezTo>
                <a:lnTo>
                  <a:pt x="276352" y="10101"/>
                </a:lnTo>
                <a:cubicBezTo>
                  <a:pt x="258833" y="4964"/>
                  <a:pt x="240831" y="1644"/>
                  <a:pt x="222631" y="195"/>
                </a:cubicBezTo>
                <a:lnTo>
                  <a:pt x="209931" y="195"/>
                </a:lnTo>
                <a:cubicBezTo>
                  <a:pt x="192188" y="-445"/>
                  <a:pt x="174423" y="490"/>
                  <a:pt x="156845" y="2989"/>
                </a:cubicBezTo>
                <a:lnTo>
                  <a:pt x="145542" y="4767"/>
                </a:lnTo>
                <a:cubicBezTo>
                  <a:pt x="122991" y="8723"/>
                  <a:pt x="100905" y="14979"/>
                  <a:pt x="79629" y="23436"/>
                </a:cubicBezTo>
                <a:lnTo>
                  <a:pt x="79629" y="23436"/>
                </a:lnTo>
                <a:lnTo>
                  <a:pt x="67564" y="28516"/>
                </a:lnTo>
                <a:cubicBezTo>
                  <a:pt x="43773" y="38923"/>
                  <a:pt x="21130" y="51776"/>
                  <a:pt x="0" y="66870"/>
                </a:cubicBezTo>
                <a:close/>
              </a:path>
            </a:pathLst>
          </a:custGeom>
          <a:solidFill>
            <a:srgbClr val="D14E2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FC2F61C6-B8DB-4FCC-BC8D-6882F6E65904}"/>
              </a:ext>
            </a:extLst>
          </p:cNvPr>
          <p:cNvSpPr/>
          <p:nvPr/>
        </p:nvSpPr>
        <p:spPr>
          <a:xfrm>
            <a:off x="5313679" y="1587500"/>
            <a:ext cx="62610" cy="228726"/>
          </a:xfrm>
          <a:custGeom>
            <a:avLst/>
            <a:gdLst>
              <a:gd name="connsiteX0" fmla="*/ 0 w 62610"/>
              <a:gd name="connsiteY0" fmla="*/ 10033 h 228726"/>
              <a:gd name="connsiteX1" fmla="*/ 52832 w 62610"/>
              <a:gd name="connsiteY1" fmla="*/ 154813 h 228726"/>
              <a:gd name="connsiteX2" fmla="*/ 52832 w 62610"/>
              <a:gd name="connsiteY2" fmla="*/ 228727 h 228726"/>
              <a:gd name="connsiteX3" fmla="*/ 52832 w 62610"/>
              <a:gd name="connsiteY3" fmla="*/ 228727 h 228726"/>
              <a:gd name="connsiteX4" fmla="*/ 52832 w 62610"/>
              <a:gd name="connsiteY4" fmla="*/ 208026 h 228726"/>
              <a:gd name="connsiteX5" fmla="*/ 62611 w 62610"/>
              <a:gd name="connsiteY5" fmla="*/ 158623 h 228726"/>
              <a:gd name="connsiteX6" fmla="*/ 45974 w 62610"/>
              <a:gd name="connsiteY6" fmla="*/ 67437 h 228726"/>
              <a:gd name="connsiteX7" fmla="*/ 42545 w 62610"/>
              <a:gd name="connsiteY7" fmla="*/ 58547 h 228726"/>
              <a:gd name="connsiteX8" fmla="*/ 8890 w 62610"/>
              <a:gd name="connsiteY8" fmla="*/ 0 h 22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610" h="228726">
                <a:moveTo>
                  <a:pt x="0" y="10033"/>
                </a:moveTo>
                <a:cubicBezTo>
                  <a:pt x="31854" y="51836"/>
                  <a:pt x="50276" y="102319"/>
                  <a:pt x="52832" y="154813"/>
                </a:cubicBezTo>
                <a:cubicBezTo>
                  <a:pt x="41910" y="204597"/>
                  <a:pt x="52832" y="228219"/>
                  <a:pt x="52832" y="228727"/>
                </a:cubicBezTo>
                <a:lnTo>
                  <a:pt x="52832" y="228727"/>
                </a:lnTo>
                <a:cubicBezTo>
                  <a:pt x="52447" y="221832"/>
                  <a:pt x="52447" y="214921"/>
                  <a:pt x="52832" y="208026"/>
                </a:cubicBezTo>
                <a:cubicBezTo>
                  <a:pt x="53705" y="191174"/>
                  <a:pt x="56998" y="174536"/>
                  <a:pt x="62611" y="158623"/>
                </a:cubicBezTo>
                <a:cubicBezTo>
                  <a:pt x="61823" y="127549"/>
                  <a:pt x="56211" y="96787"/>
                  <a:pt x="45974" y="67437"/>
                </a:cubicBezTo>
                <a:cubicBezTo>
                  <a:pt x="44958" y="64516"/>
                  <a:pt x="43815" y="61595"/>
                  <a:pt x="42545" y="58547"/>
                </a:cubicBezTo>
                <a:cubicBezTo>
                  <a:pt x="34336" y="37450"/>
                  <a:pt x="22989" y="17712"/>
                  <a:pt x="8890" y="0"/>
                </a:cubicBezTo>
                <a:close/>
              </a:path>
            </a:pathLst>
          </a:custGeom>
          <a:solidFill>
            <a:srgbClr val="D14E2E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D6003567-1A76-4521-95F2-735EAEDC1783}"/>
              </a:ext>
            </a:extLst>
          </p:cNvPr>
          <p:cNvSpPr/>
          <p:nvPr/>
        </p:nvSpPr>
        <p:spPr>
          <a:xfrm>
            <a:off x="4913502" y="1492266"/>
            <a:ext cx="473140" cy="345677"/>
          </a:xfrm>
          <a:custGeom>
            <a:avLst/>
            <a:gdLst>
              <a:gd name="connsiteX0" fmla="*/ 456565 w 473140"/>
              <a:gd name="connsiteY0" fmla="*/ 157209 h 345677"/>
              <a:gd name="connsiteX1" fmla="*/ 451104 w 473140"/>
              <a:gd name="connsiteY1" fmla="*/ 143747 h 345677"/>
              <a:gd name="connsiteX2" fmla="*/ 416560 w 473140"/>
              <a:gd name="connsiteY2" fmla="*/ 87486 h 345677"/>
              <a:gd name="connsiteX3" fmla="*/ 405638 w 473140"/>
              <a:gd name="connsiteY3" fmla="*/ 74786 h 345677"/>
              <a:gd name="connsiteX4" fmla="*/ 392176 w 473140"/>
              <a:gd name="connsiteY4" fmla="*/ 62086 h 345677"/>
              <a:gd name="connsiteX5" fmla="*/ 368427 w 473140"/>
              <a:gd name="connsiteY5" fmla="*/ 43290 h 345677"/>
              <a:gd name="connsiteX6" fmla="*/ 357124 w 473140"/>
              <a:gd name="connsiteY6" fmla="*/ 36051 h 345677"/>
              <a:gd name="connsiteX7" fmla="*/ 312293 w 473140"/>
              <a:gd name="connsiteY7" fmla="*/ 15223 h 345677"/>
              <a:gd name="connsiteX8" fmla="*/ 300990 w 473140"/>
              <a:gd name="connsiteY8" fmla="*/ 11540 h 345677"/>
              <a:gd name="connsiteX9" fmla="*/ 248793 w 473140"/>
              <a:gd name="connsiteY9" fmla="*/ 1380 h 345677"/>
              <a:gd name="connsiteX10" fmla="*/ 232156 w 473140"/>
              <a:gd name="connsiteY10" fmla="*/ 237 h 345677"/>
              <a:gd name="connsiteX11" fmla="*/ 181356 w 473140"/>
              <a:gd name="connsiteY11" fmla="*/ 2396 h 345677"/>
              <a:gd name="connsiteX12" fmla="*/ 165354 w 473140"/>
              <a:gd name="connsiteY12" fmla="*/ 4682 h 345677"/>
              <a:gd name="connsiteX13" fmla="*/ 101854 w 473140"/>
              <a:gd name="connsiteY13" fmla="*/ 22081 h 345677"/>
              <a:gd name="connsiteX14" fmla="*/ 84201 w 473140"/>
              <a:gd name="connsiteY14" fmla="*/ 29193 h 345677"/>
              <a:gd name="connsiteX15" fmla="*/ 0 w 473140"/>
              <a:gd name="connsiteY15" fmla="*/ 79993 h 345677"/>
              <a:gd name="connsiteX16" fmla="*/ 88900 w 473140"/>
              <a:gd name="connsiteY16" fmla="*/ 170417 h 345677"/>
              <a:gd name="connsiteX17" fmla="*/ 141351 w 473140"/>
              <a:gd name="connsiteY17" fmla="*/ 138413 h 345677"/>
              <a:gd name="connsiteX18" fmla="*/ 270130 w 473140"/>
              <a:gd name="connsiteY18" fmla="*/ 120633 h 345677"/>
              <a:gd name="connsiteX19" fmla="*/ 408432 w 473140"/>
              <a:gd name="connsiteY19" fmla="*/ 246744 h 345677"/>
              <a:gd name="connsiteX20" fmla="*/ 414401 w 473140"/>
              <a:gd name="connsiteY20" fmla="*/ 276335 h 345677"/>
              <a:gd name="connsiteX21" fmla="*/ 466471 w 473140"/>
              <a:gd name="connsiteY21" fmla="*/ 345677 h 345677"/>
              <a:gd name="connsiteX22" fmla="*/ 473075 w 473140"/>
              <a:gd name="connsiteY22" fmla="*/ 258936 h 345677"/>
              <a:gd name="connsiteX23" fmla="*/ 456566 w 473140"/>
              <a:gd name="connsiteY23" fmla="*/ 157209 h 345677"/>
              <a:gd name="connsiteX24" fmla="*/ 453263 w 473140"/>
              <a:gd name="connsiteY24" fmla="*/ 323833 h 345677"/>
              <a:gd name="connsiteX25" fmla="*/ 434721 w 473140"/>
              <a:gd name="connsiteY25" fmla="*/ 308847 h 345677"/>
              <a:gd name="connsiteX26" fmla="*/ 425196 w 473140"/>
              <a:gd name="connsiteY26" fmla="*/ 280018 h 345677"/>
              <a:gd name="connsiteX27" fmla="*/ 414909 w 473140"/>
              <a:gd name="connsiteY27" fmla="*/ 231631 h 345677"/>
              <a:gd name="connsiteX28" fmla="*/ 383921 w 473140"/>
              <a:gd name="connsiteY28" fmla="*/ 171179 h 345677"/>
              <a:gd name="connsiteX29" fmla="*/ 327533 w 473140"/>
              <a:gd name="connsiteY29" fmla="*/ 126856 h 345677"/>
              <a:gd name="connsiteX30" fmla="*/ 177927 w 473140"/>
              <a:gd name="connsiteY30" fmla="*/ 113013 h 345677"/>
              <a:gd name="connsiteX31" fmla="*/ 89027 w 473140"/>
              <a:gd name="connsiteY31" fmla="*/ 152510 h 345677"/>
              <a:gd name="connsiteX32" fmla="*/ 22225 w 473140"/>
              <a:gd name="connsiteY32" fmla="*/ 82533 h 345677"/>
              <a:gd name="connsiteX33" fmla="*/ 91948 w 473140"/>
              <a:gd name="connsiteY33" fmla="*/ 42274 h 345677"/>
              <a:gd name="connsiteX34" fmla="*/ 104013 w 473140"/>
              <a:gd name="connsiteY34" fmla="*/ 37194 h 345677"/>
              <a:gd name="connsiteX35" fmla="*/ 104013 w 473140"/>
              <a:gd name="connsiteY35" fmla="*/ 37194 h 345677"/>
              <a:gd name="connsiteX36" fmla="*/ 169926 w 473140"/>
              <a:gd name="connsiteY36" fmla="*/ 18525 h 345677"/>
              <a:gd name="connsiteX37" fmla="*/ 181229 w 473140"/>
              <a:gd name="connsiteY37" fmla="*/ 16747 h 345677"/>
              <a:gd name="connsiteX38" fmla="*/ 234315 w 473140"/>
              <a:gd name="connsiteY38" fmla="*/ 13953 h 345677"/>
              <a:gd name="connsiteX39" fmla="*/ 247015 w 473140"/>
              <a:gd name="connsiteY39" fmla="*/ 13953 h 345677"/>
              <a:gd name="connsiteX40" fmla="*/ 300736 w 473140"/>
              <a:gd name="connsiteY40" fmla="*/ 23859 h 345677"/>
              <a:gd name="connsiteX41" fmla="*/ 309245 w 473140"/>
              <a:gd name="connsiteY41" fmla="*/ 26526 h 345677"/>
              <a:gd name="connsiteX42" fmla="*/ 354838 w 473140"/>
              <a:gd name="connsiteY42" fmla="*/ 47354 h 345677"/>
              <a:gd name="connsiteX43" fmla="*/ 348615 w 473140"/>
              <a:gd name="connsiteY43" fmla="*/ 74405 h 345677"/>
              <a:gd name="connsiteX44" fmla="*/ 362712 w 473140"/>
              <a:gd name="connsiteY44" fmla="*/ 52307 h 345677"/>
              <a:gd name="connsiteX45" fmla="*/ 388112 w 473140"/>
              <a:gd name="connsiteY45" fmla="*/ 72373 h 345677"/>
              <a:gd name="connsiteX46" fmla="*/ 401574 w 473140"/>
              <a:gd name="connsiteY46" fmla="*/ 85835 h 345677"/>
              <a:gd name="connsiteX47" fmla="*/ 391414 w 473140"/>
              <a:gd name="connsiteY47" fmla="*/ 113902 h 345677"/>
              <a:gd name="connsiteX48" fmla="*/ 409194 w 473140"/>
              <a:gd name="connsiteY48" fmla="*/ 94725 h 345677"/>
              <a:gd name="connsiteX49" fmla="*/ 442976 w 473140"/>
              <a:gd name="connsiteY49" fmla="*/ 153018 h 345677"/>
              <a:gd name="connsiteX50" fmla="*/ 446405 w 473140"/>
              <a:gd name="connsiteY50" fmla="*/ 161908 h 345677"/>
              <a:gd name="connsiteX51" fmla="*/ 463042 w 473140"/>
              <a:gd name="connsiteY51" fmla="*/ 253094 h 345677"/>
              <a:gd name="connsiteX52" fmla="*/ 453263 w 473140"/>
              <a:gd name="connsiteY52" fmla="*/ 302497 h 345677"/>
              <a:gd name="connsiteX53" fmla="*/ 453263 w 473140"/>
              <a:gd name="connsiteY53" fmla="*/ 323833 h 345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73140" h="345677">
                <a:moveTo>
                  <a:pt x="456565" y="157209"/>
                </a:moveTo>
                <a:cubicBezTo>
                  <a:pt x="454914" y="152764"/>
                  <a:pt x="453136" y="148319"/>
                  <a:pt x="451104" y="143747"/>
                </a:cubicBezTo>
                <a:cubicBezTo>
                  <a:pt x="442349" y="123433"/>
                  <a:pt x="430715" y="104485"/>
                  <a:pt x="416560" y="87486"/>
                </a:cubicBezTo>
                <a:cubicBezTo>
                  <a:pt x="413131" y="83422"/>
                  <a:pt x="409448" y="79231"/>
                  <a:pt x="405638" y="74786"/>
                </a:cubicBezTo>
                <a:cubicBezTo>
                  <a:pt x="401828" y="70341"/>
                  <a:pt x="397002" y="66150"/>
                  <a:pt x="392176" y="62086"/>
                </a:cubicBezTo>
                <a:cubicBezTo>
                  <a:pt x="384745" y="55231"/>
                  <a:pt x="376806" y="48948"/>
                  <a:pt x="368427" y="43290"/>
                </a:cubicBezTo>
                <a:cubicBezTo>
                  <a:pt x="364744" y="40750"/>
                  <a:pt x="360934" y="38337"/>
                  <a:pt x="357124" y="36051"/>
                </a:cubicBezTo>
                <a:cubicBezTo>
                  <a:pt x="342949" y="27562"/>
                  <a:pt x="327923" y="20581"/>
                  <a:pt x="312293" y="15223"/>
                </a:cubicBezTo>
                <a:lnTo>
                  <a:pt x="300990" y="11540"/>
                </a:lnTo>
                <a:cubicBezTo>
                  <a:pt x="283951" y="6512"/>
                  <a:pt x="266474" y="3110"/>
                  <a:pt x="248793" y="1380"/>
                </a:cubicBezTo>
                <a:cubicBezTo>
                  <a:pt x="243332" y="1380"/>
                  <a:pt x="237744" y="491"/>
                  <a:pt x="232156" y="237"/>
                </a:cubicBezTo>
                <a:cubicBezTo>
                  <a:pt x="215193" y="-424"/>
                  <a:pt x="198203" y="298"/>
                  <a:pt x="181356" y="2396"/>
                </a:cubicBezTo>
                <a:cubicBezTo>
                  <a:pt x="176022" y="2989"/>
                  <a:pt x="170688" y="3751"/>
                  <a:pt x="165354" y="4682"/>
                </a:cubicBezTo>
                <a:cubicBezTo>
                  <a:pt x="143677" y="8423"/>
                  <a:pt x="122411" y="14250"/>
                  <a:pt x="101854" y="22081"/>
                </a:cubicBezTo>
                <a:cubicBezTo>
                  <a:pt x="96012" y="24240"/>
                  <a:pt x="90043" y="26653"/>
                  <a:pt x="84201" y="29193"/>
                </a:cubicBezTo>
                <a:cubicBezTo>
                  <a:pt x="54079" y="42460"/>
                  <a:pt x="25781" y="59532"/>
                  <a:pt x="0" y="79993"/>
                </a:cubicBezTo>
                <a:lnTo>
                  <a:pt x="88900" y="170417"/>
                </a:lnTo>
                <a:cubicBezTo>
                  <a:pt x="104785" y="157326"/>
                  <a:pt x="122444" y="146551"/>
                  <a:pt x="141351" y="138413"/>
                </a:cubicBezTo>
                <a:cubicBezTo>
                  <a:pt x="181668" y="120205"/>
                  <a:pt x="226387" y="114031"/>
                  <a:pt x="270130" y="120633"/>
                </a:cubicBezTo>
                <a:cubicBezTo>
                  <a:pt x="359029" y="134095"/>
                  <a:pt x="394462" y="193912"/>
                  <a:pt x="408432" y="246744"/>
                </a:cubicBezTo>
                <a:cubicBezTo>
                  <a:pt x="410945" y="256495"/>
                  <a:pt x="412937" y="266373"/>
                  <a:pt x="414401" y="276335"/>
                </a:cubicBezTo>
                <a:cubicBezTo>
                  <a:pt x="422783" y="333739"/>
                  <a:pt x="466471" y="345677"/>
                  <a:pt x="466471" y="345677"/>
                </a:cubicBezTo>
                <a:cubicBezTo>
                  <a:pt x="456946" y="276843"/>
                  <a:pt x="473075" y="258936"/>
                  <a:pt x="473075" y="258936"/>
                </a:cubicBezTo>
                <a:cubicBezTo>
                  <a:pt x="473814" y="224305"/>
                  <a:pt x="468219" y="189830"/>
                  <a:pt x="456566" y="157209"/>
                </a:cubicBezTo>
                <a:close/>
                <a:moveTo>
                  <a:pt x="453263" y="323833"/>
                </a:moveTo>
                <a:cubicBezTo>
                  <a:pt x="445949" y="320431"/>
                  <a:pt x="439582" y="315285"/>
                  <a:pt x="434721" y="308847"/>
                </a:cubicBezTo>
                <a:cubicBezTo>
                  <a:pt x="429061" y="300245"/>
                  <a:pt x="425775" y="290299"/>
                  <a:pt x="425196" y="280018"/>
                </a:cubicBezTo>
                <a:cubicBezTo>
                  <a:pt x="425196" y="280018"/>
                  <a:pt x="422402" y="261984"/>
                  <a:pt x="414909" y="231631"/>
                </a:cubicBezTo>
                <a:cubicBezTo>
                  <a:pt x="409191" y="209432"/>
                  <a:pt x="398606" y="188783"/>
                  <a:pt x="383921" y="171179"/>
                </a:cubicBezTo>
                <a:cubicBezTo>
                  <a:pt x="368560" y="152493"/>
                  <a:pt x="349319" y="137369"/>
                  <a:pt x="327533" y="126856"/>
                </a:cubicBezTo>
                <a:cubicBezTo>
                  <a:pt x="280806" y="104931"/>
                  <a:pt x="227884" y="100034"/>
                  <a:pt x="177927" y="113013"/>
                </a:cubicBezTo>
                <a:cubicBezTo>
                  <a:pt x="146043" y="120380"/>
                  <a:pt x="115865" y="133787"/>
                  <a:pt x="89027" y="152510"/>
                </a:cubicBezTo>
                <a:lnTo>
                  <a:pt x="22225" y="82533"/>
                </a:lnTo>
                <a:cubicBezTo>
                  <a:pt x="43929" y="66612"/>
                  <a:pt x="67309" y="53112"/>
                  <a:pt x="91948" y="42274"/>
                </a:cubicBezTo>
                <a:lnTo>
                  <a:pt x="104013" y="37194"/>
                </a:lnTo>
                <a:lnTo>
                  <a:pt x="104013" y="37194"/>
                </a:lnTo>
                <a:cubicBezTo>
                  <a:pt x="125289" y="28737"/>
                  <a:pt x="147375" y="22481"/>
                  <a:pt x="169926" y="18525"/>
                </a:cubicBezTo>
                <a:lnTo>
                  <a:pt x="181229" y="16747"/>
                </a:lnTo>
                <a:cubicBezTo>
                  <a:pt x="198807" y="14248"/>
                  <a:pt x="216572" y="13313"/>
                  <a:pt x="234315" y="13953"/>
                </a:cubicBezTo>
                <a:lnTo>
                  <a:pt x="247015" y="13953"/>
                </a:lnTo>
                <a:cubicBezTo>
                  <a:pt x="265215" y="15402"/>
                  <a:pt x="283217" y="18722"/>
                  <a:pt x="300736" y="23859"/>
                </a:cubicBezTo>
                <a:lnTo>
                  <a:pt x="309245" y="26526"/>
                </a:lnTo>
                <a:cubicBezTo>
                  <a:pt x="325160" y="31777"/>
                  <a:pt x="340450" y="38761"/>
                  <a:pt x="354838" y="47354"/>
                </a:cubicBezTo>
                <a:lnTo>
                  <a:pt x="348615" y="74405"/>
                </a:lnTo>
                <a:lnTo>
                  <a:pt x="362712" y="52307"/>
                </a:lnTo>
                <a:cubicBezTo>
                  <a:pt x="371694" y="58316"/>
                  <a:pt x="380188" y="65026"/>
                  <a:pt x="388112" y="72373"/>
                </a:cubicBezTo>
                <a:cubicBezTo>
                  <a:pt x="392938" y="76691"/>
                  <a:pt x="397383" y="81263"/>
                  <a:pt x="401574" y="85835"/>
                </a:cubicBezTo>
                <a:lnTo>
                  <a:pt x="391414" y="113902"/>
                </a:lnTo>
                <a:lnTo>
                  <a:pt x="409194" y="94725"/>
                </a:lnTo>
                <a:cubicBezTo>
                  <a:pt x="423316" y="112351"/>
                  <a:pt x="434704" y="132002"/>
                  <a:pt x="442976" y="153018"/>
                </a:cubicBezTo>
                <a:cubicBezTo>
                  <a:pt x="444246" y="156066"/>
                  <a:pt x="445389" y="158987"/>
                  <a:pt x="446405" y="161908"/>
                </a:cubicBezTo>
                <a:cubicBezTo>
                  <a:pt x="456642" y="191258"/>
                  <a:pt x="462255" y="222020"/>
                  <a:pt x="463042" y="253094"/>
                </a:cubicBezTo>
                <a:cubicBezTo>
                  <a:pt x="457430" y="269007"/>
                  <a:pt x="454136" y="285646"/>
                  <a:pt x="453263" y="302497"/>
                </a:cubicBezTo>
                <a:cubicBezTo>
                  <a:pt x="452855" y="309603"/>
                  <a:pt x="452855" y="316727"/>
                  <a:pt x="453263" y="323833"/>
                </a:cubicBezTo>
                <a:close/>
              </a:path>
            </a:pathLst>
          </a:custGeom>
          <a:solidFill>
            <a:srgbClr val="1D1D1B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4010AEA8-1AAE-4651-800B-134240A753E5}"/>
              </a:ext>
            </a:extLst>
          </p:cNvPr>
          <p:cNvSpPr/>
          <p:nvPr/>
        </p:nvSpPr>
        <p:spPr>
          <a:xfrm>
            <a:off x="2764905" y="3098800"/>
            <a:ext cx="28320" cy="29991"/>
          </a:xfrm>
          <a:custGeom>
            <a:avLst/>
            <a:gdLst>
              <a:gd name="connsiteX0" fmla="*/ 26809 w 28320"/>
              <a:gd name="connsiteY0" fmla="*/ 25400 h 29991"/>
              <a:gd name="connsiteX1" fmla="*/ 24141 w 28320"/>
              <a:gd name="connsiteY1" fmla="*/ 0 h 29991"/>
              <a:gd name="connsiteX2" fmla="*/ 6361 w 28320"/>
              <a:gd name="connsiteY2" fmla="*/ 10160 h 29991"/>
              <a:gd name="connsiteX3" fmla="*/ 26809 w 28320"/>
              <a:gd name="connsiteY3" fmla="*/ 25400 h 29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20" h="29991">
                <a:moveTo>
                  <a:pt x="26809" y="25400"/>
                </a:moveTo>
                <a:cubicBezTo>
                  <a:pt x="31126" y="8763"/>
                  <a:pt x="24903" y="8509"/>
                  <a:pt x="24141" y="0"/>
                </a:cubicBezTo>
                <a:cubicBezTo>
                  <a:pt x="14235" y="4318"/>
                  <a:pt x="7377" y="21082"/>
                  <a:pt x="6361" y="10160"/>
                </a:cubicBezTo>
                <a:cubicBezTo>
                  <a:pt x="-12054" y="32258"/>
                  <a:pt x="14109" y="33528"/>
                  <a:pt x="26809" y="25400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8CA7E3EB-D5D2-45E0-BA73-FBADAEB2FF76}"/>
              </a:ext>
            </a:extLst>
          </p:cNvPr>
          <p:cNvSpPr/>
          <p:nvPr/>
        </p:nvSpPr>
        <p:spPr>
          <a:xfrm>
            <a:off x="2954071" y="3434207"/>
            <a:ext cx="74751" cy="45084"/>
          </a:xfrm>
          <a:custGeom>
            <a:avLst/>
            <a:gdLst>
              <a:gd name="connsiteX0" fmla="*/ 8839 w 74751"/>
              <a:gd name="connsiteY0" fmla="*/ 0 h 45084"/>
              <a:gd name="connsiteX1" fmla="*/ 61163 w 74751"/>
              <a:gd name="connsiteY1" fmla="*/ 45085 h 45084"/>
              <a:gd name="connsiteX2" fmla="*/ 74752 w 74751"/>
              <a:gd name="connsiteY2" fmla="*/ 16129 h 45084"/>
              <a:gd name="connsiteX3" fmla="*/ 8839 w 74751"/>
              <a:gd name="connsiteY3" fmla="*/ 0 h 45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51" h="45084">
                <a:moveTo>
                  <a:pt x="8839" y="0"/>
                </a:moveTo>
                <a:cubicBezTo>
                  <a:pt x="-26594" y="59690"/>
                  <a:pt x="55575" y="12700"/>
                  <a:pt x="61163" y="45085"/>
                </a:cubicBezTo>
                <a:cubicBezTo>
                  <a:pt x="69799" y="38354"/>
                  <a:pt x="64973" y="22098"/>
                  <a:pt x="74752" y="16129"/>
                </a:cubicBezTo>
                <a:cubicBezTo>
                  <a:pt x="57988" y="2159"/>
                  <a:pt x="7696" y="43688"/>
                  <a:pt x="8839" y="0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20B7A084-4E59-42CF-959E-551F78AE3178}"/>
              </a:ext>
            </a:extLst>
          </p:cNvPr>
          <p:cNvSpPr/>
          <p:nvPr/>
        </p:nvSpPr>
        <p:spPr>
          <a:xfrm>
            <a:off x="2892932" y="3393600"/>
            <a:ext cx="50800" cy="18329"/>
          </a:xfrm>
          <a:custGeom>
            <a:avLst/>
            <a:gdLst>
              <a:gd name="connsiteX0" fmla="*/ 0 w 50800"/>
              <a:gd name="connsiteY0" fmla="*/ 6063 h 18329"/>
              <a:gd name="connsiteX1" fmla="*/ 50800 w 50800"/>
              <a:gd name="connsiteY1" fmla="*/ 11015 h 18329"/>
              <a:gd name="connsiteX2" fmla="*/ 0 w 50800"/>
              <a:gd name="connsiteY2" fmla="*/ 6063 h 18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800" h="18329">
                <a:moveTo>
                  <a:pt x="0" y="6063"/>
                </a:moveTo>
                <a:cubicBezTo>
                  <a:pt x="4953" y="26890"/>
                  <a:pt x="29464" y="15969"/>
                  <a:pt x="50800" y="11015"/>
                </a:cubicBezTo>
                <a:cubicBezTo>
                  <a:pt x="36957" y="-10193"/>
                  <a:pt x="22860" y="5682"/>
                  <a:pt x="0" y="6063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4A947A0C-784D-4A08-819C-A427C8761F48}"/>
              </a:ext>
            </a:extLst>
          </p:cNvPr>
          <p:cNvSpPr/>
          <p:nvPr/>
        </p:nvSpPr>
        <p:spPr>
          <a:xfrm>
            <a:off x="2760979" y="3362633"/>
            <a:ext cx="81026" cy="64036"/>
          </a:xfrm>
          <a:custGeom>
            <a:avLst/>
            <a:gdLst>
              <a:gd name="connsiteX0" fmla="*/ 1397 w 81026"/>
              <a:gd name="connsiteY0" fmla="*/ 44268 h 64036"/>
              <a:gd name="connsiteX1" fmla="*/ 0 w 81026"/>
              <a:gd name="connsiteY1" fmla="*/ 58619 h 64036"/>
              <a:gd name="connsiteX2" fmla="*/ 73787 w 81026"/>
              <a:gd name="connsiteY2" fmla="*/ 57222 h 64036"/>
              <a:gd name="connsiteX3" fmla="*/ 81026 w 81026"/>
              <a:gd name="connsiteY3" fmla="*/ 39188 h 64036"/>
              <a:gd name="connsiteX4" fmla="*/ 24003 w 81026"/>
              <a:gd name="connsiteY4" fmla="*/ 44903 h 64036"/>
              <a:gd name="connsiteX5" fmla="*/ 55880 w 81026"/>
              <a:gd name="connsiteY5" fmla="*/ 5914 h 64036"/>
              <a:gd name="connsiteX6" fmla="*/ 27305 w 81026"/>
              <a:gd name="connsiteY6" fmla="*/ 8835 h 64036"/>
              <a:gd name="connsiteX7" fmla="*/ 8001 w 81026"/>
              <a:gd name="connsiteY7" fmla="*/ 33600 h 64036"/>
              <a:gd name="connsiteX8" fmla="*/ 1397 w 81026"/>
              <a:gd name="connsiteY8" fmla="*/ 44268 h 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026" h="64036">
                <a:moveTo>
                  <a:pt x="1397" y="44268"/>
                </a:moveTo>
                <a:cubicBezTo>
                  <a:pt x="1397" y="49094"/>
                  <a:pt x="508" y="53920"/>
                  <a:pt x="0" y="58619"/>
                </a:cubicBezTo>
                <a:cubicBezTo>
                  <a:pt x="22987" y="38426"/>
                  <a:pt x="37338" y="79447"/>
                  <a:pt x="73787" y="57222"/>
                </a:cubicBezTo>
                <a:cubicBezTo>
                  <a:pt x="73286" y="50416"/>
                  <a:pt x="75958" y="43759"/>
                  <a:pt x="81026" y="39188"/>
                </a:cubicBezTo>
                <a:cubicBezTo>
                  <a:pt x="59817" y="44776"/>
                  <a:pt x="48641" y="34108"/>
                  <a:pt x="24003" y="44903"/>
                </a:cubicBezTo>
                <a:cubicBezTo>
                  <a:pt x="26924" y="9216"/>
                  <a:pt x="42037" y="30044"/>
                  <a:pt x="55880" y="5914"/>
                </a:cubicBezTo>
                <a:cubicBezTo>
                  <a:pt x="60452" y="-15676"/>
                  <a:pt x="22860" y="30425"/>
                  <a:pt x="27305" y="8835"/>
                </a:cubicBezTo>
                <a:cubicBezTo>
                  <a:pt x="19304" y="12264"/>
                  <a:pt x="15748" y="55063"/>
                  <a:pt x="8001" y="33600"/>
                </a:cubicBezTo>
                <a:cubicBezTo>
                  <a:pt x="3048" y="35124"/>
                  <a:pt x="2159" y="39569"/>
                  <a:pt x="1397" y="44268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A47ACAF4-5063-49B8-976C-97BFF752944C}"/>
              </a:ext>
            </a:extLst>
          </p:cNvPr>
          <p:cNvSpPr/>
          <p:nvPr/>
        </p:nvSpPr>
        <p:spPr>
          <a:xfrm>
            <a:off x="2644203" y="3362065"/>
            <a:ext cx="37388" cy="47873"/>
          </a:xfrm>
          <a:custGeom>
            <a:avLst/>
            <a:gdLst>
              <a:gd name="connsiteX0" fmla="*/ 14668 w 37388"/>
              <a:gd name="connsiteY0" fmla="*/ 7752 h 47873"/>
              <a:gd name="connsiteX1" fmla="*/ 444 w 37388"/>
              <a:gd name="connsiteY1" fmla="*/ 36200 h 47873"/>
              <a:gd name="connsiteX2" fmla="*/ 30289 w 37388"/>
              <a:gd name="connsiteY2" fmla="*/ 19437 h 47873"/>
              <a:gd name="connsiteX3" fmla="*/ 14668 w 37388"/>
              <a:gd name="connsiteY3" fmla="*/ 7752 h 47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88" h="47873">
                <a:moveTo>
                  <a:pt x="14668" y="7752"/>
                </a:moveTo>
                <a:cubicBezTo>
                  <a:pt x="16550" y="19309"/>
                  <a:pt x="10818" y="30772"/>
                  <a:pt x="444" y="36200"/>
                </a:cubicBezTo>
                <a:cubicBezTo>
                  <a:pt x="-3874" y="77475"/>
                  <a:pt x="24574" y="-5963"/>
                  <a:pt x="30289" y="19437"/>
                </a:cubicBezTo>
                <a:cubicBezTo>
                  <a:pt x="47180" y="3434"/>
                  <a:pt x="30670" y="-8504"/>
                  <a:pt x="14668" y="7752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5A064232-6E8A-4A56-BA7E-45A6806992D0}"/>
              </a:ext>
            </a:extLst>
          </p:cNvPr>
          <p:cNvSpPr/>
          <p:nvPr/>
        </p:nvSpPr>
        <p:spPr>
          <a:xfrm>
            <a:off x="2824098" y="3131665"/>
            <a:ext cx="65405" cy="17222"/>
          </a:xfrm>
          <a:custGeom>
            <a:avLst/>
            <a:gdLst>
              <a:gd name="connsiteX0" fmla="*/ 65405 w 65405"/>
              <a:gd name="connsiteY0" fmla="*/ 11077 h 17222"/>
              <a:gd name="connsiteX1" fmla="*/ 0 w 65405"/>
              <a:gd name="connsiteY1" fmla="*/ 1552 h 17222"/>
              <a:gd name="connsiteX2" fmla="*/ 65405 w 65405"/>
              <a:gd name="connsiteY2" fmla="*/ 11077 h 17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405" h="17222">
                <a:moveTo>
                  <a:pt x="65405" y="11077"/>
                </a:moveTo>
                <a:cubicBezTo>
                  <a:pt x="49022" y="-607"/>
                  <a:pt x="25654" y="-1623"/>
                  <a:pt x="0" y="1552"/>
                </a:cubicBezTo>
                <a:cubicBezTo>
                  <a:pt x="15113" y="15395"/>
                  <a:pt x="33401" y="23523"/>
                  <a:pt x="65405" y="11077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8AE9025D-00F3-4053-B59B-6EF858E99FCA}"/>
              </a:ext>
            </a:extLst>
          </p:cNvPr>
          <p:cNvSpPr/>
          <p:nvPr/>
        </p:nvSpPr>
        <p:spPr>
          <a:xfrm>
            <a:off x="2848032" y="3421619"/>
            <a:ext cx="41725" cy="49671"/>
          </a:xfrm>
          <a:custGeom>
            <a:avLst/>
            <a:gdLst>
              <a:gd name="connsiteX0" fmla="*/ 4641 w 41725"/>
              <a:gd name="connsiteY0" fmla="*/ 49672 h 49671"/>
              <a:gd name="connsiteX1" fmla="*/ 41725 w 41725"/>
              <a:gd name="connsiteY1" fmla="*/ 14239 h 49671"/>
              <a:gd name="connsiteX2" fmla="*/ 3625 w 41725"/>
              <a:gd name="connsiteY2" fmla="*/ 2301 h 49671"/>
              <a:gd name="connsiteX3" fmla="*/ 4641 w 41725"/>
              <a:gd name="connsiteY3" fmla="*/ 49672 h 49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25" h="49671">
                <a:moveTo>
                  <a:pt x="4641" y="49672"/>
                </a:moveTo>
                <a:cubicBezTo>
                  <a:pt x="13024" y="25034"/>
                  <a:pt x="23184" y="13858"/>
                  <a:pt x="41725" y="14239"/>
                </a:cubicBezTo>
                <a:cubicBezTo>
                  <a:pt x="38550" y="-5446"/>
                  <a:pt x="19755" y="396"/>
                  <a:pt x="3625" y="2301"/>
                </a:cubicBezTo>
                <a:cubicBezTo>
                  <a:pt x="13278" y="6111"/>
                  <a:pt x="-9201" y="42941"/>
                  <a:pt x="4641" y="49672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568FB1EC-4D1D-4BD9-9AA5-840FE722249C}"/>
              </a:ext>
            </a:extLst>
          </p:cNvPr>
          <p:cNvSpPr/>
          <p:nvPr/>
        </p:nvSpPr>
        <p:spPr>
          <a:xfrm>
            <a:off x="3053842" y="3404489"/>
            <a:ext cx="205140" cy="104647"/>
          </a:xfrm>
          <a:custGeom>
            <a:avLst/>
            <a:gdLst>
              <a:gd name="connsiteX0" fmla="*/ 201295 w 205140"/>
              <a:gd name="connsiteY0" fmla="*/ 18161 h 104647"/>
              <a:gd name="connsiteX1" fmla="*/ 132207 w 205140"/>
              <a:gd name="connsiteY1" fmla="*/ 46990 h 104647"/>
              <a:gd name="connsiteX2" fmla="*/ 141224 w 205140"/>
              <a:gd name="connsiteY2" fmla="*/ 0 h 104647"/>
              <a:gd name="connsiteX3" fmla="*/ 0 w 205140"/>
              <a:gd name="connsiteY3" fmla="*/ 85979 h 104647"/>
              <a:gd name="connsiteX4" fmla="*/ 56896 w 205140"/>
              <a:gd name="connsiteY4" fmla="*/ 79248 h 104647"/>
              <a:gd name="connsiteX5" fmla="*/ 92710 w 205140"/>
              <a:gd name="connsiteY5" fmla="*/ 50419 h 104647"/>
              <a:gd name="connsiteX6" fmla="*/ 56896 w 205140"/>
              <a:gd name="connsiteY6" fmla="*/ 79248 h 104647"/>
              <a:gd name="connsiteX7" fmla="*/ 72009 w 205140"/>
              <a:gd name="connsiteY7" fmla="*/ 104648 h 104647"/>
              <a:gd name="connsiteX8" fmla="*/ 201295 w 205140"/>
              <a:gd name="connsiteY8" fmla="*/ 18161 h 104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140" h="104647">
                <a:moveTo>
                  <a:pt x="201295" y="18161"/>
                </a:moveTo>
                <a:cubicBezTo>
                  <a:pt x="222885" y="-20955"/>
                  <a:pt x="147193" y="24765"/>
                  <a:pt x="132207" y="46990"/>
                </a:cubicBezTo>
                <a:cubicBezTo>
                  <a:pt x="149098" y="13716"/>
                  <a:pt x="115570" y="27051"/>
                  <a:pt x="141224" y="0"/>
                </a:cubicBezTo>
                <a:cubicBezTo>
                  <a:pt x="101092" y="20828"/>
                  <a:pt x="59944" y="50800"/>
                  <a:pt x="0" y="85979"/>
                </a:cubicBezTo>
                <a:cubicBezTo>
                  <a:pt x="2921" y="111379"/>
                  <a:pt x="28194" y="97917"/>
                  <a:pt x="56896" y="79248"/>
                </a:cubicBezTo>
                <a:cubicBezTo>
                  <a:pt x="55880" y="43180"/>
                  <a:pt x="89027" y="31750"/>
                  <a:pt x="92710" y="50419"/>
                </a:cubicBezTo>
                <a:cubicBezTo>
                  <a:pt x="87630" y="75819"/>
                  <a:pt x="69850" y="74422"/>
                  <a:pt x="56896" y="79248"/>
                </a:cubicBezTo>
                <a:cubicBezTo>
                  <a:pt x="48768" y="109982"/>
                  <a:pt x="78105" y="77216"/>
                  <a:pt x="72009" y="104648"/>
                </a:cubicBezTo>
                <a:cubicBezTo>
                  <a:pt x="105410" y="59436"/>
                  <a:pt x="172593" y="29083"/>
                  <a:pt x="201295" y="18161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2C901B43-0FBC-4CB5-8650-479477983C2D}"/>
              </a:ext>
            </a:extLst>
          </p:cNvPr>
          <p:cNvSpPr/>
          <p:nvPr/>
        </p:nvSpPr>
        <p:spPr>
          <a:xfrm>
            <a:off x="2419095" y="3284473"/>
            <a:ext cx="117094" cy="40766"/>
          </a:xfrm>
          <a:custGeom>
            <a:avLst/>
            <a:gdLst>
              <a:gd name="connsiteX0" fmla="*/ 74676 w 117094"/>
              <a:gd name="connsiteY0" fmla="*/ 40767 h 40766"/>
              <a:gd name="connsiteX1" fmla="*/ 117094 w 117094"/>
              <a:gd name="connsiteY1" fmla="*/ 17526 h 40766"/>
              <a:gd name="connsiteX2" fmla="*/ 0 w 117094"/>
              <a:gd name="connsiteY2" fmla="*/ 0 h 40766"/>
              <a:gd name="connsiteX3" fmla="*/ 74676 w 117094"/>
              <a:gd name="connsiteY3" fmla="*/ 40767 h 4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094" h="40766">
                <a:moveTo>
                  <a:pt x="74676" y="40767"/>
                </a:moveTo>
                <a:cubicBezTo>
                  <a:pt x="85725" y="12065"/>
                  <a:pt x="97028" y="27305"/>
                  <a:pt x="117094" y="17526"/>
                </a:cubicBezTo>
                <a:cubicBezTo>
                  <a:pt x="83947" y="-3302"/>
                  <a:pt x="41783" y="14351"/>
                  <a:pt x="0" y="0"/>
                </a:cubicBezTo>
                <a:cubicBezTo>
                  <a:pt x="13843" y="30226"/>
                  <a:pt x="47752" y="30226"/>
                  <a:pt x="74676" y="40767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0F4B7721-C64A-4386-BDCA-A6027462AD00}"/>
              </a:ext>
            </a:extLst>
          </p:cNvPr>
          <p:cNvSpPr/>
          <p:nvPr/>
        </p:nvSpPr>
        <p:spPr>
          <a:xfrm>
            <a:off x="3224910" y="3509898"/>
            <a:ext cx="35612" cy="30305"/>
          </a:xfrm>
          <a:custGeom>
            <a:avLst/>
            <a:gdLst>
              <a:gd name="connsiteX0" fmla="*/ 0 w 35612"/>
              <a:gd name="connsiteY0" fmla="*/ 28956 h 30305"/>
              <a:gd name="connsiteX1" fmla="*/ 34271 w 35612"/>
              <a:gd name="connsiteY1" fmla="*/ 11555 h 30305"/>
              <a:gd name="connsiteX2" fmla="*/ 35433 w 35612"/>
              <a:gd name="connsiteY2" fmla="*/ 0 h 30305"/>
              <a:gd name="connsiteX3" fmla="*/ 0 w 35612"/>
              <a:gd name="connsiteY3" fmla="*/ 28956 h 30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12" h="30305">
                <a:moveTo>
                  <a:pt x="0" y="28956"/>
                </a:moveTo>
                <a:cubicBezTo>
                  <a:pt x="14269" y="33614"/>
                  <a:pt x="29613" y="25824"/>
                  <a:pt x="34271" y="11555"/>
                </a:cubicBezTo>
                <a:cubicBezTo>
                  <a:pt x="35486" y="7832"/>
                  <a:pt x="35883" y="3890"/>
                  <a:pt x="35433" y="0"/>
                </a:cubicBezTo>
                <a:cubicBezTo>
                  <a:pt x="18034" y="5842"/>
                  <a:pt x="13589" y="20701"/>
                  <a:pt x="0" y="28956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92510C39-8102-4F6D-88B4-533874B91675}"/>
              </a:ext>
            </a:extLst>
          </p:cNvPr>
          <p:cNvSpPr/>
          <p:nvPr/>
        </p:nvSpPr>
        <p:spPr>
          <a:xfrm>
            <a:off x="2970783" y="3395589"/>
            <a:ext cx="77977" cy="28109"/>
          </a:xfrm>
          <a:custGeom>
            <a:avLst/>
            <a:gdLst>
              <a:gd name="connsiteX0" fmla="*/ 0 w 77977"/>
              <a:gd name="connsiteY0" fmla="*/ 13344 h 28109"/>
              <a:gd name="connsiteX1" fmla="*/ 77978 w 77977"/>
              <a:gd name="connsiteY1" fmla="*/ 15122 h 28109"/>
              <a:gd name="connsiteX2" fmla="*/ 0 w 77977"/>
              <a:gd name="connsiteY2" fmla="*/ 13344 h 28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977" h="28109">
                <a:moveTo>
                  <a:pt x="0" y="13344"/>
                </a:moveTo>
                <a:cubicBezTo>
                  <a:pt x="8890" y="42300"/>
                  <a:pt x="48387" y="20710"/>
                  <a:pt x="77978" y="15122"/>
                </a:cubicBezTo>
                <a:cubicBezTo>
                  <a:pt x="70612" y="-16374"/>
                  <a:pt x="28067" y="10677"/>
                  <a:pt x="0" y="13344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C03FC3E2-50F6-46A4-97E9-A7545D8B0030}"/>
              </a:ext>
            </a:extLst>
          </p:cNvPr>
          <p:cNvSpPr/>
          <p:nvPr/>
        </p:nvSpPr>
        <p:spPr>
          <a:xfrm>
            <a:off x="3210305" y="3451733"/>
            <a:ext cx="52578" cy="54228"/>
          </a:xfrm>
          <a:custGeom>
            <a:avLst/>
            <a:gdLst>
              <a:gd name="connsiteX0" fmla="*/ 42799 w 52578"/>
              <a:gd name="connsiteY0" fmla="*/ 0 h 54228"/>
              <a:gd name="connsiteX1" fmla="*/ 7747 w 52578"/>
              <a:gd name="connsiteY1" fmla="*/ 21717 h 54228"/>
              <a:gd name="connsiteX2" fmla="*/ 0 w 52578"/>
              <a:gd name="connsiteY2" fmla="*/ 54229 h 54228"/>
              <a:gd name="connsiteX3" fmla="*/ 34036 w 52578"/>
              <a:gd name="connsiteY3" fmla="*/ 47244 h 54228"/>
              <a:gd name="connsiteX4" fmla="*/ 52578 w 52578"/>
              <a:gd name="connsiteY4" fmla="*/ 21844 h 54228"/>
              <a:gd name="connsiteX5" fmla="*/ 42799 w 52578"/>
              <a:gd name="connsiteY5" fmla="*/ 0 h 54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578" h="54228">
                <a:moveTo>
                  <a:pt x="42799" y="0"/>
                </a:moveTo>
                <a:cubicBezTo>
                  <a:pt x="27051" y="9779"/>
                  <a:pt x="13462" y="47371"/>
                  <a:pt x="7747" y="21717"/>
                </a:cubicBezTo>
                <a:cubicBezTo>
                  <a:pt x="-254" y="28829"/>
                  <a:pt x="1778" y="42799"/>
                  <a:pt x="0" y="54229"/>
                </a:cubicBezTo>
                <a:cubicBezTo>
                  <a:pt x="9779" y="54229"/>
                  <a:pt x="28956" y="38735"/>
                  <a:pt x="34036" y="47244"/>
                </a:cubicBezTo>
                <a:cubicBezTo>
                  <a:pt x="40259" y="38735"/>
                  <a:pt x="41275" y="26670"/>
                  <a:pt x="52578" y="21844"/>
                </a:cubicBezTo>
                <a:cubicBezTo>
                  <a:pt x="50165" y="12954"/>
                  <a:pt x="45085" y="8890"/>
                  <a:pt x="42799" y="0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11487024-1411-4F22-9258-28BF08B63CE1}"/>
              </a:ext>
            </a:extLst>
          </p:cNvPr>
          <p:cNvSpPr/>
          <p:nvPr/>
        </p:nvSpPr>
        <p:spPr>
          <a:xfrm>
            <a:off x="3272045" y="3482041"/>
            <a:ext cx="39750" cy="35858"/>
          </a:xfrm>
          <a:custGeom>
            <a:avLst/>
            <a:gdLst>
              <a:gd name="connsiteX0" fmla="*/ 39734 w 39750"/>
              <a:gd name="connsiteY0" fmla="*/ 10458 h 35858"/>
              <a:gd name="connsiteX1" fmla="*/ 6841 w 39750"/>
              <a:gd name="connsiteY1" fmla="*/ 3092 h 35858"/>
              <a:gd name="connsiteX2" fmla="*/ 10270 w 39750"/>
              <a:gd name="connsiteY2" fmla="*/ 35858 h 35858"/>
              <a:gd name="connsiteX3" fmla="*/ 39734 w 39750"/>
              <a:gd name="connsiteY3" fmla="*/ 10458 h 35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50" h="35858">
                <a:moveTo>
                  <a:pt x="39734" y="10458"/>
                </a:moveTo>
                <a:cubicBezTo>
                  <a:pt x="40496" y="-12402"/>
                  <a:pt x="14334" y="10458"/>
                  <a:pt x="6841" y="3092"/>
                </a:cubicBezTo>
                <a:cubicBezTo>
                  <a:pt x="-13098" y="25952"/>
                  <a:pt x="17636" y="13252"/>
                  <a:pt x="10270" y="35858"/>
                </a:cubicBezTo>
                <a:cubicBezTo>
                  <a:pt x="24621" y="15919"/>
                  <a:pt x="22081" y="12998"/>
                  <a:pt x="39734" y="10458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916544D3-7DD1-4A3F-AE15-09A9701F55F8}"/>
              </a:ext>
            </a:extLst>
          </p:cNvPr>
          <p:cNvSpPr/>
          <p:nvPr/>
        </p:nvSpPr>
        <p:spPr>
          <a:xfrm>
            <a:off x="3056508" y="3389328"/>
            <a:ext cx="54991" cy="31621"/>
          </a:xfrm>
          <a:custGeom>
            <a:avLst/>
            <a:gdLst>
              <a:gd name="connsiteX0" fmla="*/ 54991 w 54991"/>
              <a:gd name="connsiteY0" fmla="*/ 18336 h 31621"/>
              <a:gd name="connsiteX1" fmla="*/ 0 w 54991"/>
              <a:gd name="connsiteY1" fmla="*/ 3350 h 31621"/>
              <a:gd name="connsiteX2" fmla="*/ 54991 w 54991"/>
              <a:gd name="connsiteY2" fmla="*/ 18336 h 3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991" h="31621">
                <a:moveTo>
                  <a:pt x="54991" y="18336"/>
                </a:moveTo>
                <a:cubicBezTo>
                  <a:pt x="24765" y="33322"/>
                  <a:pt x="30607" y="-12398"/>
                  <a:pt x="0" y="3350"/>
                </a:cubicBezTo>
                <a:cubicBezTo>
                  <a:pt x="9906" y="21130"/>
                  <a:pt x="15367" y="48054"/>
                  <a:pt x="54991" y="18336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003A25E0-BF46-447C-8333-DBF6A0263667}"/>
              </a:ext>
            </a:extLst>
          </p:cNvPr>
          <p:cNvSpPr/>
          <p:nvPr/>
        </p:nvSpPr>
        <p:spPr>
          <a:xfrm>
            <a:off x="3059853" y="3352800"/>
            <a:ext cx="37676" cy="15697"/>
          </a:xfrm>
          <a:custGeom>
            <a:avLst/>
            <a:gdLst>
              <a:gd name="connsiteX0" fmla="*/ 5038 w 37676"/>
              <a:gd name="connsiteY0" fmla="*/ 0 h 15697"/>
              <a:gd name="connsiteX1" fmla="*/ 37677 w 37676"/>
              <a:gd name="connsiteY1" fmla="*/ 7874 h 15697"/>
              <a:gd name="connsiteX2" fmla="*/ 5038 w 37676"/>
              <a:gd name="connsiteY2" fmla="*/ 0 h 1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676" h="15697">
                <a:moveTo>
                  <a:pt x="5038" y="0"/>
                </a:moveTo>
                <a:cubicBezTo>
                  <a:pt x="-13885" y="27813"/>
                  <a:pt x="25739" y="10795"/>
                  <a:pt x="37677" y="7874"/>
                </a:cubicBezTo>
                <a:cubicBezTo>
                  <a:pt x="37677" y="-12700"/>
                  <a:pt x="7578" y="16510"/>
                  <a:pt x="5038" y="0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610EE64B-6290-4BE3-BADB-5923289937FE}"/>
              </a:ext>
            </a:extLst>
          </p:cNvPr>
          <p:cNvSpPr/>
          <p:nvPr/>
        </p:nvSpPr>
        <p:spPr>
          <a:xfrm>
            <a:off x="996441" y="2527828"/>
            <a:ext cx="35686" cy="32999"/>
          </a:xfrm>
          <a:custGeom>
            <a:avLst/>
            <a:gdLst>
              <a:gd name="connsiteX0" fmla="*/ 13335 w 35686"/>
              <a:gd name="connsiteY0" fmla="*/ 2393 h 32999"/>
              <a:gd name="connsiteX1" fmla="*/ 0 w 35686"/>
              <a:gd name="connsiteY1" fmla="*/ 33000 h 32999"/>
              <a:gd name="connsiteX2" fmla="*/ 35687 w 35686"/>
              <a:gd name="connsiteY2" fmla="*/ 6457 h 32999"/>
              <a:gd name="connsiteX3" fmla="*/ 13335 w 35686"/>
              <a:gd name="connsiteY3" fmla="*/ 2393 h 3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86" h="32999">
                <a:moveTo>
                  <a:pt x="13335" y="2393"/>
                </a:moveTo>
                <a:cubicBezTo>
                  <a:pt x="11049" y="15093"/>
                  <a:pt x="1778" y="20300"/>
                  <a:pt x="0" y="33000"/>
                </a:cubicBezTo>
                <a:cubicBezTo>
                  <a:pt x="10287" y="22586"/>
                  <a:pt x="25400" y="16998"/>
                  <a:pt x="35687" y="6457"/>
                </a:cubicBezTo>
                <a:cubicBezTo>
                  <a:pt x="33782" y="-1290"/>
                  <a:pt x="25146" y="-1290"/>
                  <a:pt x="13335" y="2393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786352D3-09AE-4300-B047-76C2A6743FE9}"/>
              </a:ext>
            </a:extLst>
          </p:cNvPr>
          <p:cNvSpPr/>
          <p:nvPr/>
        </p:nvSpPr>
        <p:spPr>
          <a:xfrm>
            <a:off x="437781" y="1951863"/>
            <a:ext cx="32118" cy="31827"/>
          </a:xfrm>
          <a:custGeom>
            <a:avLst/>
            <a:gdLst>
              <a:gd name="connsiteX0" fmla="*/ 32119 w 32118"/>
              <a:gd name="connsiteY0" fmla="*/ 29337 h 31827"/>
              <a:gd name="connsiteX1" fmla="*/ 6719 w 32118"/>
              <a:gd name="connsiteY1" fmla="*/ 0 h 31827"/>
              <a:gd name="connsiteX2" fmla="*/ 32119 w 32118"/>
              <a:gd name="connsiteY2" fmla="*/ 29337 h 3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18" h="31827">
                <a:moveTo>
                  <a:pt x="32119" y="29337"/>
                </a:moveTo>
                <a:cubicBezTo>
                  <a:pt x="29960" y="12954"/>
                  <a:pt x="14847" y="9906"/>
                  <a:pt x="6719" y="0"/>
                </a:cubicBezTo>
                <a:cubicBezTo>
                  <a:pt x="-10426" y="18161"/>
                  <a:pt x="7862" y="39116"/>
                  <a:pt x="32119" y="29337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7D35751F-6A24-4660-81F2-022016DC11F0}"/>
              </a:ext>
            </a:extLst>
          </p:cNvPr>
          <p:cNvSpPr/>
          <p:nvPr/>
        </p:nvSpPr>
        <p:spPr>
          <a:xfrm>
            <a:off x="807134" y="2258453"/>
            <a:ext cx="27167" cy="34277"/>
          </a:xfrm>
          <a:custGeom>
            <a:avLst/>
            <a:gdLst>
              <a:gd name="connsiteX0" fmla="*/ 77 w 27167"/>
              <a:gd name="connsiteY0" fmla="*/ 3670 h 34277"/>
              <a:gd name="connsiteX1" fmla="*/ 20524 w 27167"/>
              <a:gd name="connsiteY1" fmla="*/ 34277 h 34277"/>
              <a:gd name="connsiteX2" fmla="*/ 77 w 27167"/>
              <a:gd name="connsiteY2" fmla="*/ 3670 h 34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167" h="34277">
                <a:moveTo>
                  <a:pt x="77" y="3670"/>
                </a:moveTo>
                <a:cubicBezTo>
                  <a:pt x="-1320" y="23101"/>
                  <a:pt x="16587" y="20942"/>
                  <a:pt x="20524" y="34277"/>
                </a:cubicBezTo>
                <a:cubicBezTo>
                  <a:pt x="34367" y="20180"/>
                  <a:pt x="26112" y="-10554"/>
                  <a:pt x="77" y="3670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0499BC85-3BB8-46ED-8727-A5483FD7CF25}"/>
              </a:ext>
            </a:extLst>
          </p:cNvPr>
          <p:cNvSpPr/>
          <p:nvPr/>
        </p:nvSpPr>
        <p:spPr>
          <a:xfrm>
            <a:off x="546100" y="2063043"/>
            <a:ext cx="63500" cy="21478"/>
          </a:xfrm>
          <a:custGeom>
            <a:avLst/>
            <a:gdLst>
              <a:gd name="connsiteX0" fmla="*/ 0 w 63500"/>
              <a:gd name="connsiteY0" fmla="*/ 12137 h 21478"/>
              <a:gd name="connsiteX1" fmla="*/ 63500 w 63500"/>
              <a:gd name="connsiteY1" fmla="*/ 16201 h 21478"/>
              <a:gd name="connsiteX2" fmla="*/ 3183 w 63500"/>
              <a:gd name="connsiteY2" fmla="*/ 9337 h 21478"/>
              <a:gd name="connsiteX3" fmla="*/ 0 w 63500"/>
              <a:gd name="connsiteY3" fmla="*/ 12137 h 2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500" h="21478">
                <a:moveTo>
                  <a:pt x="0" y="12137"/>
                </a:moveTo>
                <a:cubicBezTo>
                  <a:pt x="22733" y="10613"/>
                  <a:pt x="42799" y="30679"/>
                  <a:pt x="63500" y="16201"/>
                </a:cubicBezTo>
                <a:cubicBezTo>
                  <a:pt x="48739" y="-2351"/>
                  <a:pt x="21734" y="-5424"/>
                  <a:pt x="3183" y="9337"/>
                </a:cubicBezTo>
                <a:cubicBezTo>
                  <a:pt x="2076" y="10217"/>
                  <a:pt x="1014" y="11152"/>
                  <a:pt x="0" y="12137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1F942F99-02CE-4F1F-8BE1-AA2AB6496D4A}"/>
              </a:ext>
            </a:extLst>
          </p:cNvPr>
          <p:cNvSpPr/>
          <p:nvPr/>
        </p:nvSpPr>
        <p:spPr>
          <a:xfrm>
            <a:off x="882222" y="2339339"/>
            <a:ext cx="26716" cy="41910"/>
          </a:xfrm>
          <a:custGeom>
            <a:avLst/>
            <a:gdLst>
              <a:gd name="connsiteX0" fmla="*/ 23033 w 26716"/>
              <a:gd name="connsiteY0" fmla="*/ 32512 h 41910"/>
              <a:gd name="connsiteX1" fmla="*/ 26716 w 26716"/>
              <a:gd name="connsiteY1" fmla="*/ 18542 h 41910"/>
              <a:gd name="connsiteX2" fmla="*/ 8428 w 26716"/>
              <a:gd name="connsiteY2" fmla="*/ 0 h 41910"/>
              <a:gd name="connsiteX3" fmla="*/ 14778 w 26716"/>
              <a:gd name="connsiteY3" fmla="*/ 41910 h 41910"/>
              <a:gd name="connsiteX4" fmla="*/ 23033 w 26716"/>
              <a:gd name="connsiteY4" fmla="*/ 32512 h 41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16" h="41910">
                <a:moveTo>
                  <a:pt x="23033" y="32512"/>
                </a:moveTo>
                <a:cubicBezTo>
                  <a:pt x="24303" y="27940"/>
                  <a:pt x="25446" y="23241"/>
                  <a:pt x="26716" y="18542"/>
                </a:cubicBezTo>
                <a:cubicBezTo>
                  <a:pt x="8174" y="26416"/>
                  <a:pt x="15794" y="4699"/>
                  <a:pt x="8428" y="0"/>
                </a:cubicBezTo>
                <a:cubicBezTo>
                  <a:pt x="-15448" y="24003"/>
                  <a:pt x="19477" y="23114"/>
                  <a:pt x="14778" y="41910"/>
                </a:cubicBezTo>
                <a:cubicBezTo>
                  <a:pt x="19477" y="41148"/>
                  <a:pt x="21509" y="36957"/>
                  <a:pt x="23033" y="32512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F1BEC455-22B2-4645-81E6-83159CF65F10}"/>
              </a:ext>
            </a:extLst>
          </p:cNvPr>
          <p:cNvSpPr/>
          <p:nvPr/>
        </p:nvSpPr>
        <p:spPr>
          <a:xfrm>
            <a:off x="0" y="1492630"/>
            <a:ext cx="8783" cy="53975"/>
          </a:xfrm>
          <a:custGeom>
            <a:avLst/>
            <a:gdLst>
              <a:gd name="connsiteX0" fmla="*/ 5461 w 8783"/>
              <a:gd name="connsiteY0" fmla="*/ 0 h 53975"/>
              <a:gd name="connsiteX1" fmla="*/ 0 w 8783"/>
              <a:gd name="connsiteY1" fmla="*/ 3175 h 53975"/>
              <a:gd name="connsiteX2" fmla="*/ 0 w 8783"/>
              <a:gd name="connsiteY2" fmla="*/ 53975 h 53975"/>
              <a:gd name="connsiteX3" fmla="*/ 8382 w 8783"/>
              <a:gd name="connsiteY3" fmla="*/ 53975 h 53975"/>
              <a:gd name="connsiteX4" fmla="*/ 5461 w 8783"/>
              <a:gd name="connsiteY4" fmla="*/ 0 h 53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" h="53975">
                <a:moveTo>
                  <a:pt x="5461" y="0"/>
                </a:moveTo>
                <a:cubicBezTo>
                  <a:pt x="3556" y="889"/>
                  <a:pt x="1778" y="2159"/>
                  <a:pt x="0" y="3175"/>
                </a:cubicBezTo>
                <a:lnTo>
                  <a:pt x="0" y="53975"/>
                </a:lnTo>
                <a:lnTo>
                  <a:pt x="8382" y="53975"/>
                </a:lnTo>
                <a:cubicBezTo>
                  <a:pt x="6985" y="36195"/>
                  <a:pt x="11684" y="13208"/>
                  <a:pt x="5461" y="0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22583957-89B2-494F-9C98-B6EDE1035809}"/>
              </a:ext>
            </a:extLst>
          </p:cNvPr>
          <p:cNvSpPr/>
          <p:nvPr/>
        </p:nvSpPr>
        <p:spPr>
          <a:xfrm>
            <a:off x="244498" y="1679720"/>
            <a:ext cx="24103" cy="25635"/>
          </a:xfrm>
          <a:custGeom>
            <a:avLst/>
            <a:gdLst>
              <a:gd name="connsiteX0" fmla="*/ 4040 w 24103"/>
              <a:gd name="connsiteY0" fmla="*/ 4046 h 25635"/>
              <a:gd name="connsiteX1" fmla="*/ 13946 w 24103"/>
              <a:gd name="connsiteY1" fmla="*/ 25636 h 25635"/>
              <a:gd name="connsiteX2" fmla="*/ 4040 w 24103"/>
              <a:gd name="connsiteY2" fmla="*/ 4046 h 25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103" h="25635">
                <a:moveTo>
                  <a:pt x="4040" y="4046"/>
                </a:moveTo>
                <a:cubicBezTo>
                  <a:pt x="-9676" y="27541"/>
                  <a:pt x="16105" y="13444"/>
                  <a:pt x="13946" y="25636"/>
                </a:cubicBezTo>
                <a:cubicBezTo>
                  <a:pt x="30075" y="17000"/>
                  <a:pt x="27154" y="-10178"/>
                  <a:pt x="4040" y="4046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81561564-FD3D-45CD-9EB7-D9F4C5B81561}"/>
              </a:ext>
            </a:extLst>
          </p:cNvPr>
          <p:cNvSpPr/>
          <p:nvPr/>
        </p:nvSpPr>
        <p:spPr>
          <a:xfrm>
            <a:off x="2031" y="1543531"/>
            <a:ext cx="3820668" cy="2418868"/>
          </a:xfrm>
          <a:custGeom>
            <a:avLst/>
            <a:gdLst>
              <a:gd name="connsiteX0" fmla="*/ 3798443 w 3820668"/>
              <a:gd name="connsiteY0" fmla="*/ 2410614 h 2418868"/>
              <a:gd name="connsiteX1" fmla="*/ 3799205 w 3820668"/>
              <a:gd name="connsiteY1" fmla="*/ 2366672 h 2418868"/>
              <a:gd name="connsiteX2" fmla="*/ 3731514 w 3820668"/>
              <a:gd name="connsiteY2" fmla="*/ 2368958 h 2418868"/>
              <a:gd name="connsiteX3" fmla="*/ 3753993 w 3820668"/>
              <a:gd name="connsiteY3" fmla="*/ 2375435 h 2418868"/>
              <a:gd name="connsiteX4" fmla="*/ 3759835 w 3820668"/>
              <a:gd name="connsiteY4" fmla="*/ 2364386 h 2418868"/>
              <a:gd name="connsiteX5" fmla="*/ 3771138 w 3820668"/>
              <a:gd name="connsiteY5" fmla="*/ 2356766 h 2418868"/>
              <a:gd name="connsiteX6" fmla="*/ 3731895 w 3820668"/>
              <a:gd name="connsiteY6" fmla="*/ 2346987 h 2418868"/>
              <a:gd name="connsiteX7" fmla="*/ 3761613 w 3820668"/>
              <a:gd name="connsiteY7" fmla="*/ 2276883 h 2418868"/>
              <a:gd name="connsiteX8" fmla="*/ 3727323 w 3820668"/>
              <a:gd name="connsiteY8" fmla="*/ 2299743 h 2418868"/>
              <a:gd name="connsiteX9" fmla="*/ 3734054 w 3820668"/>
              <a:gd name="connsiteY9" fmla="*/ 2252245 h 2418868"/>
              <a:gd name="connsiteX10" fmla="*/ 3711067 w 3820668"/>
              <a:gd name="connsiteY10" fmla="*/ 2274724 h 2418868"/>
              <a:gd name="connsiteX11" fmla="*/ 3717798 w 3820668"/>
              <a:gd name="connsiteY11" fmla="*/ 2234592 h 2418868"/>
              <a:gd name="connsiteX12" fmla="*/ 3662045 w 3820668"/>
              <a:gd name="connsiteY12" fmla="*/ 2214653 h 2418868"/>
              <a:gd name="connsiteX13" fmla="*/ 3696589 w 3820668"/>
              <a:gd name="connsiteY13" fmla="*/ 2184554 h 2418868"/>
              <a:gd name="connsiteX14" fmla="*/ 3674745 w 3820668"/>
              <a:gd name="connsiteY14" fmla="*/ 2163472 h 2418868"/>
              <a:gd name="connsiteX15" fmla="*/ 3657092 w 3820668"/>
              <a:gd name="connsiteY15" fmla="*/ 2189507 h 2418868"/>
              <a:gd name="connsiteX16" fmla="*/ 3591433 w 3820668"/>
              <a:gd name="connsiteY16" fmla="*/ 2160551 h 2418868"/>
              <a:gd name="connsiteX17" fmla="*/ 3524377 w 3820668"/>
              <a:gd name="connsiteY17" fmla="*/ 2134389 h 2418868"/>
              <a:gd name="connsiteX18" fmla="*/ 3517646 w 3820668"/>
              <a:gd name="connsiteY18" fmla="*/ 2159789 h 2418868"/>
              <a:gd name="connsiteX19" fmla="*/ 3483229 w 3820668"/>
              <a:gd name="connsiteY19" fmla="*/ 2175029 h 2418868"/>
              <a:gd name="connsiteX20" fmla="*/ 3400679 w 3820668"/>
              <a:gd name="connsiteY20" fmla="*/ 2135913 h 2418868"/>
              <a:gd name="connsiteX21" fmla="*/ 3510026 w 3820668"/>
              <a:gd name="connsiteY21" fmla="*/ 2079906 h 2418868"/>
              <a:gd name="connsiteX22" fmla="*/ 3489198 w 3820668"/>
              <a:gd name="connsiteY22" fmla="*/ 2043965 h 2418868"/>
              <a:gd name="connsiteX23" fmla="*/ 3454527 w 3820668"/>
              <a:gd name="connsiteY23" fmla="*/ 2066190 h 2418868"/>
              <a:gd name="connsiteX24" fmla="*/ 3461766 w 3820668"/>
              <a:gd name="connsiteY24" fmla="*/ 2033424 h 2418868"/>
              <a:gd name="connsiteX25" fmla="*/ 3489579 w 3820668"/>
              <a:gd name="connsiteY25" fmla="*/ 2036726 h 2418868"/>
              <a:gd name="connsiteX26" fmla="*/ 3519170 w 3820668"/>
              <a:gd name="connsiteY26" fmla="*/ 2003452 h 2418868"/>
              <a:gd name="connsiteX27" fmla="*/ 3475101 w 3820668"/>
              <a:gd name="connsiteY27" fmla="*/ 1989863 h 2418868"/>
              <a:gd name="connsiteX28" fmla="*/ 3387471 w 3820668"/>
              <a:gd name="connsiteY28" fmla="*/ 2059967 h 2418868"/>
              <a:gd name="connsiteX29" fmla="*/ 3412236 w 3820668"/>
              <a:gd name="connsiteY29" fmla="*/ 2016152 h 2418868"/>
              <a:gd name="connsiteX30" fmla="*/ 3391281 w 3820668"/>
              <a:gd name="connsiteY30" fmla="*/ 1987450 h 2418868"/>
              <a:gd name="connsiteX31" fmla="*/ 3355594 w 3820668"/>
              <a:gd name="connsiteY31" fmla="*/ 2024153 h 2418868"/>
              <a:gd name="connsiteX32" fmla="*/ 3365754 w 3820668"/>
              <a:gd name="connsiteY32" fmla="*/ 2045743 h 2418868"/>
              <a:gd name="connsiteX33" fmla="*/ 3338449 w 3820668"/>
              <a:gd name="connsiteY33" fmla="*/ 2028090 h 2418868"/>
              <a:gd name="connsiteX34" fmla="*/ 3285998 w 3820668"/>
              <a:gd name="connsiteY34" fmla="*/ 2061110 h 2418868"/>
              <a:gd name="connsiteX35" fmla="*/ 3288284 w 3820668"/>
              <a:gd name="connsiteY35" fmla="*/ 2024534 h 2418868"/>
              <a:gd name="connsiteX36" fmla="*/ 3307969 w 3820668"/>
              <a:gd name="connsiteY36" fmla="*/ 1977290 h 2418868"/>
              <a:gd name="connsiteX37" fmla="*/ 3225927 w 3820668"/>
              <a:gd name="connsiteY37" fmla="*/ 2035202 h 2418868"/>
              <a:gd name="connsiteX38" fmla="*/ 3190240 w 3820668"/>
              <a:gd name="connsiteY38" fmla="*/ 1980465 h 2418868"/>
              <a:gd name="connsiteX39" fmla="*/ 3090291 w 3820668"/>
              <a:gd name="connsiteY39" fmla="*/ 2041679 h 2418868"/>
              <a:gd name="connsiteX40" fmla="*/ 3121279 w 3820668"/>
              <a:gd name="connsiteY40" fmla="*/ 2001928 h 2418868"/>
              <a:gd name="connsiteX41" fmla="*/ 2991231 w 3820668"/>
              <a:gd name="connsiteY41" fmla="*/ 2080541 h 2418868"/>
              <a:gd name="connsiteX42" fmla="*/ 3084957 w 3820668"/>
              <a:gd name="connsiteY42" fmla="*/ 2037996 h 2418868"/>
              <a:gd name="connsiteX43" fmla="*/ 3072257 w 3820668"/>
              <a:gd name="connsiteY43" fmla="*/ 2066825 h 2418868"/>
              <a:gd name="connsiteX44" fmla="*/ 3102229 w 3820668"/>
              <a:gd name="connsiteY44" fmla="*/ 2041425 h 2418868"/>
              <a:gd name="connsiteX45" fmla="*/ 3218434 w 3820668"/>
              <a:gd name="connsiteY45" fmla="*/ 2075080 h 2418868"/>
              <a:gd name="connsiteX46" fmla="*/ 3093974 w 3820668"/>
              <a:gd name="connsiteY46" fmla="*/ 2081303 h 2418868"/>
              <a:gd name="connsiteX47" fmla="*/ 2956179 w 3820668"/>
              <a:gd name="connsiteY47" fmla="*/ 2101623 h 2418868"/>
              <a:gd name="connsiteX48" fmla="*/ 3030474 w 3820668"/>
              <a:gd name="connsiteY48" fmla="*/ 2015390 h 2418868"/>
              <a:gd name="connsiteX49" fmla="*/ 2989453 w 3820668"/>
              <a:gd name="connsiteY49" fmla="*/ 2033043 h 2418868"/>
              <a:gd name="connsiteX50" fmla="*/ 2942971 w 3820668"/>
              <a:gd name="connsiteY50" fmla="*/ 1977417 h 2418868"/>
              <a:gd name="connsiteX51" fmla="*/ 2880360 w 3820668"/>
              <a:gd name="connsiteY51" fmla="*/ 1986561 h 2418868"/>
              <a:gd name="connsiteX52" fmla="*/ 2866644 w 3820668"/>
              <a:gd name="connsiteY52" fmla="*/ 2015263 h 2418868"/>
              <a:gd name="connsiteX53" fmla="*/ 2832100 w 3820668"/>
              <a:gd name="connsiteY53" fmla="*/ 2021486 h 2418868"/>
              <a:gd name="connsiteX54" fmla="*/ 2862453 w 3820668"/>
              <a:gd name="connsiteY54" fmla="*/ 1996975 h 2418868"/>
              <a:gd name="connsiteX55" fmla="*/ 2810637 w 3820668"/>
              <a:gd name="connsiteY55" fmla="*/ 2006373 h 2418868"/>
              <a:gd name="connsiteX56" fmla="*/ 2785237 w 3820668"/>
              <a:gd name="connsiteY56" fmla="*/ 1972718 h 2418868"/>
              <a:gd name="connsiteX57" fmla="*/ 2716530 w 3820668"/>
              <a:gd name="connsiteY57" fmla="*/ 1977798 h 2418868"/>
              <a:gd name="connsiteX58" fmla="*/ 2786380 w 3820668"/>
              <a:gd name="connsiteY58" fmla="*/ 1896391 h 2418868"/>
              <a:gd name="connsiteX59" fmla="*/ 2706370 w 3820668"/>
              <a:gd name="connsiteY59" fmla="*/ 1901217 h 2418868"/>
              <a:gd name="connsiteX60" fmla="*/ 2703957 w 3820668"/>
              <a:gd name="connsiteY60" fmla="*/ 1868324 h 2418868"/>
              <a:gd name="connsiteX61" fmla="*/ 2695067 w 3820668"/>
              <a:gd name="connsiteY61" fmla="*/ 1900836 h 2418868"/>
              <a:gd name="connsiteX62" fmla="*/ 2722372 w 3820668"/>
              <a:gd name="connsiteY62" fmla="*/ 1912647 h 2418868"/>
              <a:gd name="connsiteX63" fmla="*/ 2725039 w 3820668"/>
              <a:gd name="connsiteY63" fmla="*/ 1945413 h 2418868"/>
              <a:gd name="connsiteX64" fmla="*/ 2706497 w 3820668"/>
              <a:gd name="connsiteY64" fmla="*/ 1962939 h 2418868"/>
              <a:gd name="connsiteX65" fmla="*/ 2698369 w 3820668"/>
              <a:gd name="connsiteY65" fmla="*/ 1926363 h 2418868"/>
              <a:gd name="connsiteX66" fmla="*/ 2679065 w 3820668"/>
              <a:gd name="connsiteY66" fmla="*/ 1951128 h 2418868"/>
              <a:gd name="connsiteX67" fmla="*/ 2652522 w 3820668"/>
              <a:gd name="connsiteY67" fmla="*/ 1931697 h 2418868"/>
              <a:gd name="connsiteX68" fmla="*/ 2671191 w 3820668"/>
              <a:gd name="connsiteY68" fmla="*/ 1914425 h 2418868"/>
              <a:gd name="connsiteX69" fmla="*/ 2669032 w 3820668"/>
              <a:gd name="connsiteY69" fmla="*/ 1936142 h 2418868"/>
              <a:gd name="connsiteX70" fmla="*/ 2696591 w 3820668"/>
              <a:gd name="connsiteY70" fmla="*/ 1886231 h 2418868"/>
              <a:gd name="connsiteX71" fmla="*/ 2510028 w 3820668"/>
              <a:gd name="connsiteY71" fmla="*/ 1935253 h 2418868"/>
              <a:gd name="connsiteX72" fmla="*/ 2518410 w 3820668"/>
              <a:gd name="connsiteY72" fmla="*/ 1909853 h 2418868"/>
              <a:gd name="connsiteX73" fmla="*/ 2436622 w 3820668"/>
              <a:gd name="connsiteY73" fmla="*/ 1927379 h 2418868"/>
              <a:gd name="connsiteX74" fmla="*/ 2497963 w 3820668"/>
              <a:gd name="connsiteY74" fmla="*/ 1887120 h 2418868"/>
              <a:gd name="connsiteX75" fmla="*/ 2504059 w 3820668"/>
              <a:gd name="connsiteY75" fmla="*/ 1883818 h 2418868"/>
              <a:gd name="connsiteX76" fmla="*/ 2397252 w 3820668"/>
              <a:gd name="connsiteY76" fmla="*/ 1867054 h 2418868"/>
              <a:gd name="connsiteX77" fmla="*/ 2465070 w 3820668"/>
              <a:gd name="connsiteY77" fmla="*/ 1823366 h 2418868"/>
              <a:gd name="connsiteX78" fmla="*/ 2436368 w 3820668"/>
              <a:gd name="connsiteY78" fmla="*/ 1825398 h 2418868"/>
              <a:gd name="connsiteX79" fmla="*/ 2257171 w 3820668"/>
              <a:gd name="connsiteY79" fmla="*/ 1798474 h 2418868"/>
              <a:gd name="connsiteX80" fmla="*/ 2290572 w 3820668"/>
              <a:gd name="connsiteY80" fmla="*/ 1760374 h 2418868"/>
              <a:gd name="connsiteX81" fmla="*/ 2230247 w 3820668"/>
              <a:gd name="connsiteY81" fmla="*/ 1785774 h 2418868"/>
              <a:gd name="connsiteX82" fmla="*/ 2250186 w 3820668"/>
              <a:gd name="connsiteY82" fmla="*/ 1809269 h 2418868"/>
              <a:gd name="connsiteX83" fmla="*/ 2242185 w 3820668"/>
              <a:gd name="connsiteY83" fmla="*/ 1826922 h 2418868"/>
              <a:gd name="connsiteX84" fmla="*/ 2181098 w 3820668"/>
              <a:gd name="connsiteY84" fmla="*/ 1811174 h 2418868"/>
              <a:gd name="connsiteX85" fmla="*/ 2191004 w 3820668"/>
              <a:gd name="connsiteY85" fmla="*/ 1779170 h 2418868"/>
              <a:gd name="connsiteX86" fmla="*/ 2140204 w 3820668"/>
              <a:gd name="connsiteY86" fmla="*/ 1771550 h 2418868"/>
              <a:gd name="connsiteX87" fmla="*/ 2155444 w 3820668"/>
              <a:gd name="connsiteY87" fmla="*/ 1743610 h 2418868"/>
              <a:gd name="connsiteX88" fmla="*/ 2140712 w 3820668"/>
              <a:gd name="connsiteY88" fmla="*/ 1724306 h 2418868"/>
              <a:gd name="connsiteX89" fmla="*/ 2126488 w 3820668"/>
              <a:gd name="connsiteY89" fmla="*/ 1745134 h 2418868"/>
              <a:gd name="connsiteX90" fmla="*/ 1982724 w 3820668"/>
              <a:gd name="connsiteY90" fmla="*/ 1668934 h 2418868"/>
              <a:gd name="connsiteX91" fmla="*/ 2009521 w 3820668"/>
              <a:gd name="connsiteY91" fmla="*/ 1642264 h 2418868"/>
              <a:gd name="connsiteX92" fmla="*/ 1982851 w 3820668"/>
              <a:gd name="connsiteY92" fmla="*/ 1628548 h 2418868"/>
              <a:gd name="connsiteX93" fmla="*/ 1948688 w 3820668"/>
              <a:gd name="connsiteY93" fmla="*/ 1665505 h 2418868"/>
              <a:gd name="connsiteX94" fmla="*/ 1905508 w 3820668"/>
              <a:gd name="connsiteY94" fmla="*/ 1646709 h 2418868"/>
              <a:gd name="connsiteX95" fmla="*/ 1917065 w 3820668"/>
              <a:gd name="connsiteY95" fmla="*/ 1607720 h 2418868"/>
              <a:gd name="connsiteX96" fmla="*/ 1888998 w 3820668"/>
              <a:gd name="connsiteY96" fmla="*/ 1641375 h 2418868"/>
              <a:gd name="connsiteX97" fmla="*/ 1850898 w 3820668"/>
              <a:gd name="connsiteY97" fmla="*/ 1626643 h 2418868"/>
              <a:gd name="connsiteX98" fmla="*/ 1862836 w 3820668"/>
              <a:gd name="connsiteY98" fmla="*/ 1587527 h 2418868"/>
              <a:gd name="connsiteX99" fmla="*/ 1846961 w 3820668"/>
              <a:gd name="connsiteY99" fmla="*/ 1615213 h 2418868"/>
              <a:gd name="connsiteX100" fmla="*/ 1833626 w 3820668"/>
              <a:gd name="connsiteY100" fmla="*/ 1521614 h 2418868"/>
              <a:gd name="connsiteX101" fmla="*/ 1794256 w 3820668"/>
              <a:gd name="connsiteY101" fmla="*/ 1586892 h 2418868"/>
              <a:gd name="connsiteX102" fmla="*/ 1795145 w 3820668"/>
              <a:gd name="connsiteY102" fmla="*/ 1546633 h 2418868"/>
              <a:gd name="connsiteX103" fmla="*/ 1735074 w 3820668"/>
              <a:gd name="connsiteY103" fmla="*/ 1561619 h 2418868"/>
              <a:gd name="connsiteX104" fmla="*/ 1726057 w 3820668"/>
              <a:gd name="connsiteY104" fmla="*/ 1512724 h 2418868"/>
              <a:gd name="connsiteX105" fmla="*/ 1694688 w 3820668"/>
              <a:gd name="connsiteY105" fmla="*/ 1527329 h 2418868"/>
              <a:gd name="connsiteX106" fmla="*/ 1703578 w 3820668"/>
              <a:gd name="connsiteY106" fmla="*/ 1543204 h 2418868"/>
              <a:gd name="connsiteX107" fmla="*/ 1607693 w 3820668"/>
              <a:gd name="connsiteY107" fmla="*/ 1527837 h 2418868"/>
              <a:gd name="connsiteX108" fmla="*/ 1654302 w 3820668"/>
              <a:gd name="connsiteY108" fmla="*/ 1493166 h 2418868"/>
              <a:gd name="connsiteX109" fmla="*/ 1582547 w 3820668"/>
              <a:gd name="connsiteY109" fmla="*/ 1505866 h 2418868"/>
              <a:gd name="connsiteX110" fmla="*/ 1540129 w 3820668"/>
              <a:gd name="connsiteY110" fmla="*/ 1485292 h 2418868"/>
              <a:gd name="connsiteX111" fmla="*/ 1502029 w 3820668"/>
              <a:gd name="connsiteY111" fmla="*/ 1443001 h 2418868"/>
              <a:gd name="connsiteX112" fmla="*/ 1538605 w 3820668"/>
              <a:gd name="connsiteY112" fmla="*/ 1433222 h 2418868"/>
              <a:gd name="connsiteX113" fmla="*/ 1575435 w 3820668"/>
              <a:gd name="connsiteY113" fmla="*/ 1390550 h 2418868"/>
              <a:gd name="connsiteX114" fmla="*/ 1477264 w 3820668"/>
              <a:gd name="connsiteY114" fmla="*/ 1421030 h 2418868"/>
              <a:gd name="connsiteX115" fmla="*/ 1465199 w 3820668"/>
              <a:gd name="connsiteY115" fmla="*/ 1393598 h 2418868"/>
              <a:gd name="connsiteX116" fmla="*/ 1505839 w 3820668"/>
              <a:gd name="connsiteY116" fmla="*/ 1362610 h 2418868"/>
              <a:gd name="connsiteX117" fmla="*/ 1539621 w 3820668"/>
              <a:gd name="connsiteY117" fmla="*/ 1367182 h 2418868"/>
              <a:gd name="connsiteX118" fmla="*/ 1524000 w 3820668"/>
              <a:gd name="connsiteY118" fmla="*/ 1328320 h 2418868"/>
              <a:gd name="connsiteX119" fmla="*/ 1471295 w 3820668"/>
              <a:gd name="connsiteY119" fmla="*/ 1332003 h 2418868"/>
              <a:gd name="connsiteX120" fmla="*/ 1463421 w 3820668"/>
              <a:gd name="connsiteY120" fmla="*/ 1283235 h 2418868"/>
              <a:gd name="connsiteX121" fmla="*/ 1388491 w 3820668"/>
              <a:gd name="connsiteY121" fmla="*/ 1283235 h 2418868"/>
              <a:gd name="connsiteX122" fmla="*/ 1392301 w 3820668"/>
              <a:gd name="connsiteY122" fmla="*/ 1321335 h 2418868"/>
              <a:gd name="connsiteX123" fmla="*/ 1348994 w 3820668"/>
              <a:gd name="connsiteY123" fmla="*/ 1306984 h 2418868"/>
              <a:gd name="connsiteX124" fmla="*/ 1383665 w 3820668"/>
              <a:gd name="connsiteY124" fmla="*/ 1279171 h 2418868"/>
              <a:gd name="connsiteX125" fmla="*/ 1405255 w 3820668"/>
              <a:gd name="connsiteY125" fmla="*/ 1230911 h 2418868"/>
              <a:gd name="connsiteX126" fmla="*/ 1343406 w 3820668"/>
              <a:gd name="connsiteY126" fmla="*/ 1250596 h 2418868"/>
              <a:gd name="connsiteX127" fmla="*/ 1348613 w 3820668"/>
              <a:gd name="connsiteY127" fmla="*/ 1281076 h 2418868"/>
              <a:gd name="connsiteX128" fmla="*/ 1324356 w 3820668"/>
              <a:gd name="connsiteY128" fmla="*/ 1258724 h 2418868"/>
              <a:gd name="connsiteX129" fmla="*/ 1343406 w 3820668"/>
              <a:gd name="connsiteY129" fmla="*/ 1250596 h 2418868"/>
              <a:gd name="connsiteX130" fmla="*/ 1347978 w 3820668"/>
              <a:gd name="connsiteY130" fmla="*/ 1229260 h 2418868"/>
              <a:gd name="connsiteX131" fmla="*/ 1331976 w 3820668"/>
              <a:gd name="connsiteY131" fmla="*/ 1223037 h 2418868"/>
              <a:gd name="connsiteX132" fmla="*/ 1292606 w 3820668"/>
              <a:gd name="connsiteY132" fmla="*/ 1272059 h 2418868"/>
              <a:gd name="connsiteX133" fmla="*/ 1306576 w 3820668"/>
              <a:gd name="connsiteY133" fmla="*/ 1233959 h 2418868"/>
              <a:gd name="connsiteX134" fmla="*/ 1276477 w 3820668"/>
              <a:gd name="connsiteY134" fmla="*/ 1266090 h 2418868"/>
              <a:gd name="connsiteX135" fmla="*/ 1260475 w 3820668"/>
              <a:gd name="connsiteY135" fmla="*/ 1259740 h 2418868"/>
              <a:gd name="connsiteX136" fmla="*/ 1309370 w 3820668"/>
              <a:gd name="connsiteY136" fmla="*/ 1193827 h 2418868"/>
              <a:gd name="connsiteX137" fmla="*/ 1272921 w 3820668"/>
              <a:gd name="connsiteY137" fmla="*/ 1228498 h 2418868"/>
              <a:gd name="connsiteX138" fmla="*/ 1240790 w 3820668"/>
              <a:gd name="connsiteY138" fmla="*/ 1215798 h 2418868"/>
              <a:gd name="connsiteX139" fmla="*/ 1256411 w 3820668"/>
              <a:gd name="connsiteY139" fmla="*/ 1170586 h 2418868"/>
              <a:gd name="connsiteX140" fmla="*/ 1220978 w 3820668"/>
              <a:gd name="connsiteY140" fmla="*/ 1146456 h 2418868"/>
              <a:gd name="connsiteX141" fmla="*/ 1165225 w 3820668"/>
              <a:gd name="connsiteY141" fmla="*/ 1136804 h 2418868"/>
              <a:gd name="connsiteX142" fmla="*/ 1189355 w 3820668"/>
              <a:gd name="connsiteY142" fmla="*/ 1107594 h 2418868"/>
              <a:gd name="connsiteX143" fmla="*/ 1135380 w 3820668"/>
              <a:gd name="connsiteY143" fmla="*/ 1090576 h 2418868"/>
              <a:gd name="connsiteX144" fmla="*/ 1104900 w 3820668"/>
              <a:gd name="connsiteY144" fmla="*/ 1122199 h 2418868"/>
              <a:gd name="connsiteX145" fmla="*/ 1122934 w 3820668"/>
              <a:gd name="connsiteY145" fmla="*/ 1069748 h 2418868"/>
              <a:gd name="connsiteX146" fmla="*/ 1097534 w 3820668"/>
              <a:gd name="connsiteY146" fmla="*/ 1079908 h 2418868"/>
              <a:gd name="connsiteX147" fmla="*/ 1026541 w 3820668"/>
              <a:gd name="connsiteY147" fmla="*/ 1011582 h 2418868"/>
              <a:gd name="connsiteX148" fmla="*/ 957199 w 3820668"/>
              <a:gd name="connsiteY148" fmla="*/ 1032029 h 2418868"/>
              <a:gd name="connsiteX149" fmla="*/ 953135 w 3820668"/>
              <a:gd name="connsiteY149" fmla="*/ 1001295 h 2418868"/>
              <a:gd name="connsiteX150" fmla="*/ 996315 w 3820668"/>
              <a:gd name="connsiteY150" fmla="*/ 991389 h 2418868"/>
              <a:gd name="connsiteX151" fmla="*/ 941070 w 3820668"/>
              <a:gd name="connsiteY151" fmla="*/ 980213 h 2418868"/>
              <a:gd name="connsiteX152" fmla="*/ 960120 w 3820668"/>
              <a:gd name="connsiteY152" fmla="*/ 928143 h 2418868"/>
              <a:gd name="connsiteX153" fmla="*/ 925068 w 3820668"/>
              <a:gd name="connsiteY153" fmla="*/ 928143 h 2418868"/>
              <a:gd name="connsiteX154" fmla="*/ 932307 w 3820668"/>
              <a:gd name="connsiteY154" fmla="*/ 900076 h 2418868"/>
              <a:gd name="connsiteX155" fmla="*/ 898144 w 3820668"/>
              <a:gd name="connsiteY155" fmla="*/ 874676 h 2418868"/>
              <a:gd name="connsiteX156" fmla="*/ 860044 w 3820668"/>
              <a:gd name="connsiteY156" fmla="*/ 863246 h 2418868"/>
              <a:gd name="connsiteX157" fmla="*/ 847344 w 3820668"/>
              <a:gd name="connsiteY157" fmla="*/ 886741 h 2418868"/>
              <a:gd name="connsiteX158" fmla="*/ 827024 w 3820668"/>
              <a:gd name="connsiteY158" fmla="*/ 875184 h 2418868"/>
              <a:gd name="connsiteX159" fmla="*/ 860425 w 3820668"/>
              <a:gd name="connsiteY159" fmla="*/ 837084 h 2418868"/>
              <a:gd name="connsiteX160" fmla="*/ 860425 w 3820668"/>
              <a:gd name="connsiteY160" fmla="*/ 773584 h 2418868"/>
              <a:gd name="connsiteX161" fmla="*/ 871474 w 3820668"/>
              <a:gd name="connsiteY161" fmla="*/ 775870 h 2418868"/>
              <a:gd name="connsiteX162" fmla="*/ 848106 w 3820668"/>
              <a:gd name="connsiteY162" fmla="*/ 733833 h 2418868"/>
              <a:gd name="connsiteX163" fmla="*/ 845312 w 3820668"/>
              <a:gd name="connsiteY163" fmla="*/ 829718 h 2418868"/>
              <a:gd name="connsiteX164" fmla="*/ 820928 w 3820668"/>
              <a:gd name="connsiteY164" fmla="*/ 768885 h 2418868"/>
              <a:gd name="connsiteX165" fmla="*/ 782193 w 3820668"/>
              <a:gd name="connsiteY165" fmla="*/ 846355 h 2418868"/>
              <a:gd name="connsiteX166" fmla="*/ 788670 w 3820668"/>
              <a:gd name="connsiteY166" fmla="*/ 780442 h 2418868"/>
              <a:gd name="connsiteX167" fmla="*/ 722503 w 3820668"/>
              <a:gd name="connsiteY167" fmla="*/ 829210 h 2418868"/>
              <a:gd name="connsiteX168" fmla="*/ 746633 w 3820668"/>
              <a:gd name="connsiteY168" fmla="*/ 763551 h 2418868"/>
              <a:gd name="connsiteX169" fmla="*/ 780542 w 3820668"/>
              <a:gd name="connsiteY169" fmla="*/ 726340 h 2418868"/>
              <a:gd name="connsiteX170" fmla="*/ 742442 w 3820668"/>
              <a:gd name="connsiteY170" fmla="*/ 758725 h 2418868"/>
              <a:gd name="connsiteX171" fmla="*/ 724916 w 3820668"/>
              <a:gd name="connsiteY171" fmla="*/ 758725 h 2418868"/>
              <a:gd name="connsiteX172" fmla="*/ 725805 w 3820668"/>
              <a:gd name="connsiteY172" fmla="*/ 714275 h 2418868"/>
              <a:gd name="connsiteX173" fmla="*/ 771271 w 3820668"/>
              <a:gd name="connsiteY173" fmla="*/ 698273 h 2418868"/>
              <a:gd name="connsiteX174" fmla="*/ 710946 w 3820668"/>
              <a:gd name="connsiteY174" fmla="*/ 644044 h 2418868"/>
              <a:gd name="connsiteX175" fmla="*/ 686562 w 3820668"/>
              <a:gd name="connsiteY175" fmla="*/ 627407 h 2418868"/>
              <a:gd name="connsiteX176" fmla="*/ 586105 w 3820668"/>
              <a:gd name="connsiteY176" fmla="*/ 629820 h 2418868"/>
              <a:gd name="connsiteX177" fmla="*/ 607568 w 3820668"/>
              <a:gd name="connsiteY177" fmla="*/ 579020 h 2418868"/>
              <a:gd name="connsiteX178" fmla="*/ 561848 w 3820668"/>
              <a:gd name="connsiteY178" fmla="*/ 594133 h 2418868"/>
              <a:gd name="connsiteX179" fmla="*/ 498348 w 3820668"/>
              <a:gd name="connsiteY179" fmla="*/ 552223 h 2418868"/>
              <a:gd name="connsiteX180" fmla="*/ 480822 w 3820668"/>
              <a:gd name="connsiteY180" fmla="*/ 532919 h 2418868"/>
              <a:gd name="connsiteX181" fmla="*/ 482854 w 3820668"/>
              <a:gd name="connsiteY181" fmla="*/ 488723 h 2418868"/>
              <a:gd name="connsiteX182" fmla="*/ 456692 w 3820668"/>
              <a:gd name="connsiteY182" fmla="*/ 534443 h 2418868"/>
              <a:gd name="connsiteX183" fmla="*/ 460883 w 3820668"/>
              <a:gd name="connsiteY183" fmla="*/ 483643 h 2418868"/>
              <a:gd name="connsiteX184" fmla="*/ 439420 w 3820668"/>
              <a:gd name="connsiteY184" fmla="*/ 459259 h 2418868"/>
              <a:gd name="connsiteX185" fmla="*/ 415290 w 3820668"/>
              <a:gd name="connsiteY185" fmla="*/ 479198 h 2418868"/>
              <a:gd name="connsiteX186" fmla="*/ 430276 w 3820668"/>
              <a:gd name="connsiteY186" fmla="*/ 524410 h 2418868"/>
              <a:gd name="connsiteX187" fmla="*/ 382651 w 3820668"/>
              <a:gd name="connsiteY187" fmla="*/ 470435 h 2418868"/>
              <a:gd name="connsiteX188" fmla="*/ 393700 w 3820668"/>
              <a:gd name="connsiteY188" fmla="*/ 454560 h 2418868"/>
              <a:gd name="connsiteX189" fmla="*/ 432816 w 3820668"/>
              <a:gd name="connsiteY189" fmla="*/ 461291 h 2418868"/>
              <a:gd name="connsiteX190" fmla="*/ 400939 w 3820668"/>
              <a:gd name="connsiteY190" fmla="*/ 415063 h 2418868"/>
              <a:gd name="connsiteX191" fmla="*/ 383540 w 3820668"/>
              <a:gd name="connsiteY191" fmla="*/ 414174 h 2418868"/>
              <a:gd name="connsiteX192" fmla="*/ 363474 w 3820668"/>
              <a:gd name="connsiteY192" fmla="*/ 438939 h 2418868"/>
              <a:gd name="connsiteX193" fmla="*/ 322199 w 3820668"/>
              <a:gd name="connsiteY193" fmla="*/ 420270 h 2418868"/>
              <a:gd name="connsiteX194" fmla="*/ 340233 w 3820668"/>
              <a:gd name="connsiteY194" fmla="*/ 383821 h 2418868"/>
              <a:gd name="connsiteX195" fmla="*/ 311658 w 3820668"/>
              <a:gd name="connsiteY195" fmla="*/ 398553 h 2418868"/>
              <a:gd name="connsiteX196" fmla="*/ 327406 w 3820668"/>
              <a:gd name="connsiteY196" fmla="*/ 369089 h 2418868"/>
              <a:gd name="connsiteX197" fmla="*/ 303022 w 3820668"/>
              <a:gd name="connsiteY197" fmla="*/ 388647 h 2418868"/>
              <a:gd name="connsiteX198" fmla="*/ 272034 w 3820668"/>
              <a:gd name="connsiteY198" fmla="*/ 306732 h 2418868"/>
              <a:gd name="connsiteX199" fmla="*/ 226187 w 3820668"/>
              <a:gd name="connsiteY199" fmla="*/ 250090 h 2418868"/>
              <a:gd name="connsiteX200" fmla="*/ 257556 w 3820668"/>
              <a:gd name="connsiteY200" fmla="*/ 228881 h 2418868"/>
              <a:gd name="connsiteX201" fmla="*/ 226822 w 3820668"/>
              <a:gd name="connsiteY201" fmla="*/ 182272 h 2418868"/>
              <a:gd name="connsiteX202" fmla="*/ 206121 w 3820668"/>
              <a:gd name="connsiteY202" fmla="*/ 206529 h 2418868"/>
              <a:gd name="connsiteX203" fmla="*/ 175514 w 3820668"/>
              <a:gd name="connsiteY203" fmla="*/ 208942 h 2418868"/>
              <a:gd name="connsiteX204" fmla="*/ 200279 w 3820668"/>
              <a:gd name="connsiteY204" fmla="*/ 189765 h 2418868"/>
              <a:gd name="connsiteX205" fmla="*/ 186055 w 3820668"/>
              <a:gd name="connsiteY205" fmla="*/ 163095 h 2418868"/>
              <a:gd name="connsiteX206" fmla="*/ 172085 w 3820668"/>
              <a:gd name="connsiteY206" fmla="*/ 185320 h 2418868"/>
              <a:gd name="connsiteX207" fmla="*/ 150495 w 3820668"/>
              <a:gd name="connsiteY207" fmla="*/ 178970 h 2418868"/>
              <a:gd name="connsiteX208" fmla="*/ 171196 w 3820668"/>
              <a:gd name="connsiteY208" fmla="*/ 154967 h 2418868"/>
              <a:gd name="connsiteX209" fmla="*/ 144653 w 3820668"/>
              <a:gd name="connsiteY209" fmla="*/ 162206 h 2418868"/>
              <a:gd name="connsiteX210" fmla="*/ 163703 w 3820668"/>
              <a:gd name="connsiteY210" fmla="*/ 126392 h 2418868"/>
              <a:gd name="connsiteX211" fmla="*/ 91313 w 3820668"/>
              <a:gd name="connsiteY211" fmla="*/ 66194 h 2418868"/>
              <a:gd name="connsiteX212" fmla="*/ 83439 w 3820668"/>
              <a:gd name="connsiteY212" fmla="*/ 86514 h 2418868"/>
              <a:gd name="connsiteX213" fmla="*/ 58039 w 3820668"/>
              <a:gd name="connsiteY213" fmla="*/ 74830 h 2418868"/>
              <a:gd name="connsiteX214" fmla="*/ 83439 w 3820668"/>
              <a:gd name="connsiteY214" fmla="*/ 56034 h 2418868"/>
              <a:gd name="connsiteX215" fmla="*/ 21844 w 3820668"/>
              <a:gd name="connsiteY215" fmla="*/ 29237 h 2418868"/>
              <a:gd name="connsiteX216" fmla="*/ 14986 w 3820668"/>
              <a:gd name="connsiteY216" fmla="*/ 535 h 2418868"/>
              <a:gd name="connsiteX217" fmla="*/ 0 w 3820668"/>
              <a:gd name="connsiteY217" fmla="*/ 21109 h 2418868"/>
              <a:gd name="connsiteX218" fmla="*/ 0 w 3820668"/>
              <a:gd name="connsiteY218" fmla="*/ 43969 h 2418868"/>
              <a:gd name="connsiteX219" fmla="*/ 25400 w 3820668"/>
              <a:gd name="connsiteY219" fmla="*/ 84609 h 2418868"/>
              <a:gd name="connsiteX220" fmla="*/ 30734 w 3820668"/>
              <a:gd name="connsiteY220" fmla="*/ 71020 h 2418868"/>
              <a:gd name="connsiteX221" fmla="*/ 52070 w 3820668"/>
              <a:gd name="connsiteY221" fmla="*/ 77751 h 2418868"/>
              <a:gd name="connsiteX222" fmla="*/ 31369 w 3820668"/>
              <a:gd name="connsiteY222" fmla="*/ 132234 h 2418868"/>
              <a:gd name="connsiteX223" fmla="*/ 381 w 3820668"/>
              <a:gd name="connsiteY223" fmla="*/ 89054 h 2418868"/>
              <a:gd name="connsiteX224" fmla="*/ 381 w 3820668"/>
              <a:gd name="connsiteY224" fmla="*/ 2418869 h 2418868"/>
              <a:gd name="connsiteX225" fmla="*/ 3682238 w 3820668"/>
              <a:gd name="connsiteY225" fmla="*/ 2418869 h 2418868"/>
              <a:gd name="connsiteX226" fmla="*/ 3702558 w 3820668"/>
              <a:gd name="connsiteY226" fmla="*/ 2402613 h 2418868"/>
              <a:gd name="connsiteX227" fmla="*/ 3701796 w 3820668"/>
              <a:gd name="connsiteY227" fmla="*/ 2418869 h 2418868"/>
              <a:gd name="connsiteX228" fmla="*/ 3711575 w 3820668"/>
              <a:gd name="connsiteY228" fmla="*/ 2418869 h 2418868"/>
              <a:gd name="connsiteX229" fmla="*/ 3725037 w 3820668"/>
              <a:gd name="connsiteY229" fmla="*/ 2409217 h 2418868"/>
              <a:gd name="connsiteX230" fmla="*/ 3724021 w 3820668"/>
              <a:gd name="connsiteY230" fmla="*/ 2418869 h 2418868"/>
              <a:gd name="connsiteX231" fmla="*/ 3744468 w 3820668"/>
              <a:gd name="connsiteY231" fmla="*/ 2418869 h 2418868"/>
              <a:gd name="connsiteX232" fmla="*/ 3747262 w 3820668"/>
              <a:gd name="connsiteY232" fmla="*/ 2408582 h 2418868"/>
              <a:gd name="connsiteX233" fmla="*/ 3751453 w 3820668"/>
              <a:gd name="connsiteY233" fmla="*/ 2418869 h 2418868"/>
              <a:gd name="connsiteX234" fmla="*/ 3803015 w 3820668"/>
              <a:gd name="connsiteY234" fmla="*/ 2418869 h 2418868"/>
              <a:gd name="connsiteX235" fmla="*/ 3820668 w 3820668"/>
              <a:gd name="connsiteY235" fmla="*/ 2402613 h 2418868"/>
              <a:gd name="connsiteX236" fmla="*/ 3798443 w 3820668"/>
              <a:gd name="connsiteY236" fmla="*/ 2410614 h 2418868"/>
              <a:gd name="connsiteX237" fmla="*/ 90678 w 3820668"/>
              <a:gd name="connsiteY237" fmla="*/ 158269 h 2418868"/>
              <a:gd name="connsiteX238" fmla="*/ 90678 w 3820668"/>
              <a:gd name="connsiteY238" fmla="*/ 127662 h 2418868"/>
              <a:gd name="connsiteX239" fmla="*/ 101346 w 3820668"/>
              <a:gd name="connsiteY239" fmla="*/ 130964 h 2418868"/>
              <a:gd name="connsiteX240" fmla="*/ 90678 w 3820668"/>
              <a:gd name="connsiteY240" fmla="*/ 158269 h 2418868"/>
              <a:gd name="connsiteX241" fmla="*/ 374777 w 3820668"/>
              <a:gd name="connsiteY241" fmla="*/ 435256 h 2418868"/>
              <a:gd name="connsiteX242" fmla="*/ 383159 w 3820668"/>
              <a:gd name="connsiteY242" fmla="*/ 463958 h 2418868"/>
              <a:gd name="connsiteX243" fmla="*/ 374777 w 3820668"/>
              <a:gd name="connsiteY243" fmla="*/ 435637 h 2418868"/>
              <a:gd name="connsiteX244" fmla="*/ 918337 w 3820668"/>
              <a:gd name="connsiteY244" fmla="*/ 994056 h 2418868"/>
              <a:gd name="connsiteX245" fmla="*/ 931037 w 3820668"/>
              <a:gd name="connsiteY245" fmla="*/ 944526 h 2418868"/>
              <a:gd name="connsiteX246" fmla="*/ 918337 w 3820668"/>
              <a:gd name="connsiteY246" fmla="*/ 994818 h 2418868"/>
              <a:gd name="connsiteX247" fmla="*/ 1075055 w 3820668"/>
              <a:gd name="connsiteY247" fmla="*/ 1094132 h 2418868"/>
              <a:gd name="connsiteX248" fmla="*/ 1022223 w 3820668"/>
              <a:gd name="connsiteY248" fmla="*/ 1095656 h 2418868"/>
              <a:gd name="connsiteX249" fmla="*/ 1026668 w 3820668"/>
              <a:gd name="connsiteY249" fmla="*/ 1075209 h 2418868"/>
              <a:gd name="connsiteX250" fmla="*/ 1071753 w 3820668"/>
              <a:gd name="connsiteY250" fmla="*/ 1057429 h 2418868"/>
              <a:gd name="connsiteX251" fmla="*/ 1075055 w 3820668"/>
              <a:gd name="connsiteY251" fmla="*/ 1094894 h 2418868"/>
              <a:gd name="connsiteX252" fmla="*/ 1130427 w 3820668"/>
              <a:gd name="connsiteY252" fmla="*/ 1156235 h 2418868"/>
              <a:gd name="connsiteX253" fmla="*/ 1129157 w 3820668"/>
              <a:gd name="connsiteY253" fmla="*/ 1111404 h 2418868"/>
              <a:gd name="connsiteX254" fmla="*/ 1130427 w 3820668"/>
              <a:gd name="connsiteY254" fmla="*/ 1156997 h 2418868"/>
              <a:gd name="connsiteX255" fmla="*/ 1407668 w 3820668"/>
              <a:gd name="connsiteY255" fmla="*/ 1327685 h 2418868"/>
              <a:gd name="connsiteX256" fmla="*/ 1433830 w 3820668"/>
              <a:gd name="connsiteY256" fmla="*/ 1342417 h 2418868"/>
              <a:gd name="connsiteX257" fmla="*/ 1389380 w 3820668"/>
              <a:gd name="connsiteY257" fmla="*/ 1361848 h 2418868"/>
              <a:gd name="connsiteX258" fmla="*/ 1407668 w 3820668"/>
              <a:gd name="connsiteY258" fmla="*/ 1327685 h 2418868"/>
              <a:gd name="connsiteX259" fmla="*/ 1448054 w 3820668"/>
              <a:gd name="connsiteY259" fmla="*/ 1388518 h 2418868"/>
              <a:gd name="connsiteX260" fmla="*/ 1420495 w 3820668"/>
              <a:gd name="connsiteY260" fmla="*/ 1380898 h 2418868"/>
              <a:gd name="connsiteX261" fmla="*/ 1447546 w 3820668"/>
              <a:gd name="connsiteY261" fmla="*/ 1388518 h 2418868"/>
              <a:gd name="connsiteX262" fmla="*/ 1747266 w 3820668"/>
              <a:gd name="connsiteY262" fmla="*/ 1556158 h 2418868"/>
              <a:gd name="connsiteX263" fmla="*/ 1778762 w 3820668"/>
              <a:gd name="connsiteY263" fmla="*/ 1574573 h 2418868"/>
              <a:gd name="connsiteX264" fmla="*/ 1746758 w 3820668"/>
              <a:gd name="connsiteY264" fmla="*/ 1556158 h 2418868"/>
              <a:gd name="connsiteX265" fmla="*/ 2308225 w 3820668"/>
              <a:gd name="connsiteY265" fmla="*/ 1846607 h 2418868"/>
              <a:gd name="connsiteX266" fmla="*/ 2276094 w 3820668"/>
              <a:gd name="connsiteY266" fmla="*/ 1829462 h 2418868"/>
              <a:gd name="connsiteX267" fmla="*/ 2307717 w 3820668"/>
              <a:gd name="connsiteY267" fmla="*/ 1846607 h 2418868"/>
              <a:gd name="connsiteX268" fmla="*/ 2356866 w 3820668"/>
              <a:gd name="connsiteY268" fmla="*/ 1868451 h 2418868"/>
              <a:gd name="connsiteX269" fmla="*/ 2321306 w 3820668"/>
              <a:gd name="connsiteY269" fmla="*/ 1832764 h 2418868"/>
              <a:gd name="connsiteX270" fmla="*/ 2356358 w 3820668"/>
              <a:gd name="connsiteY270" fmla="*/ 1868451 h 2418868"/>
              <a:gd name="connsiteX271" fmla="*/ 2368169 w 3820668"/>
              <a:gd name="connsiteY271" fmla="*/ 1869340 h 2418868"/>
              <a:gd name="connsiteX272" fmla="*/ 2370709 w 3820668"/>
              <a:gd name="connsiteY272" fmla="*/ 1847496 h 2418868"/>
              <a:gd name="connsiteX273" fmla="*/ 2392553 w 3820668"/>
              <a:gd name="connsiteY273" fmla="*/ 1856259 h 2418868"/>
              <a:gd name="connsiteX274" fmla="*/ 2899283 w 3820668"/>
              <a:gd name="connsiteY274" fmla="*/ 2100607 h 2418868"/>
              <a:gd name="connsiteX275" fmla="*/ 2951226 w 3820668"/>
              <a:gd name="connsiteY275" fmla="*/ 2090955 h 2418868"/>
              <a:gd name="connsiteX276" fmla="*/ 2898775 w 3820668"/>
              <a:gd name="connsiteY276" fmla="*/ 2100607 h 2418868"/>
              <a:gd name="connsiteX277" fmla="*/ 3232404 w 3820668"/>
              <a:gd name="connsiteY277" fmla="*/ 2122832 h 2418868"/>
              <a:gd name="connsiteX278" fmla="*/ 3199511 w 3820668"/>
              <a:gd name="connsiteY278" fmla="*/ 2108100 h 2418868"/>
              <a:gd name="connsiteX279" fmla="*/ 3242564 w 3820668"/>
              <a:gd name="connsiteY279" fmla="*/ 2046251 h 2418868"/>
              <a:gd name="connsiteX280" fmla="*/ 3265424 w 3820668"/>
              <a:gd name="connsiteY280" fmla="*/ 2039139 h 2418868"/>
              <a:gd name="connsiteX281" fmla="*/ 3231896 w 3820668"/>
              <a:gd name="connsiteY281" fmla="*/ 2122832 h 2418868"/>
              <a:gd name="connsiteX282" fmla="*/ 3504311 w 3820668"/>
              <a:gd name="connsiteY282" fmla="*/ 2389532 h 2418868"/>
              <a:gd name="connsiteX283" fmla="*/ 3487547 w 3820668"/>
              <a:gd name="connsiteY283" fmla="*/ 2371879 h 2418868"/>
              <a:gd name="connsiteX284" fmla="*/ 3503803 w 3820668"/>
              <a:gd name="connsiteY284" fmla="*/ 2389913 h 2418868"/>
              <a:gd name="connsiteX285" fmla="*/ 3669411 w 3820668"/>
              <a:gd name="connsiteY285" fmla="*/ 2388770 h 2418868"/>
              <a:gd name="connsiteX286" fmla="*/ 3686810 w 3820668"/>
              <a:gd name="connsiteY286" fmla="*/ 2369847 h 2418868"/>
              <a:gd name="connsiteX287" fmla="*/ 3697986 w 3820668"/>
              <a:gd name="connsiteY287" fmla="*/ 2376832 h 2418868"/>
              <a:gd name="connsiteX288" fmla="*/ 3668268 w 3820668"/>
              <a:gd name="connsiteY288" fmla="*/ 2389151 h 2418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</a:cxnLst>
            <a:rect l="l" t="t" r="r" b="b"/>
            <a:pathLst>
              <a:path w="3820668" h="2418868">
                <a:moveTo>
                  <a:pt x="3798443" y="2410614"/>
                </a:moveTo>
                <a:cubicBezTo>
                  <a:pt x="3811143" y="2382801"/>
                  <a:pt x="3785743" y="2401089"/>
                  <a:pt x="3799205" y="2366672"/>
                </a:cubicBezTo>
                <a:cubicBezTo>
                  <a:pt x="3767963" y="2388262"/>
                  <a:pt x="3753866" y="2379372"/>
                  <a:pt x="3731514" y="2368958"/>
                </a:cubicBezTo>
                <a:cubicBezTo>
                  <a:pt x="3735705" y="2350416"/>
                  <a:pt x="3761613" y="2348511"/>
                  <a:pt x="3753993" y="2375435"/>
                </a:cubicBezTo>
                <a:cubicBezTo>
                  <a:pt x="3758819" y="2373530"/>
                  <a:pt x="3759327" y="2369085"/>
                  <a:pt x="3759835" y="2364386"/>
                </a:cubicBezTo>
                <a:lnTo>
                  <a:pt x="3771138" y="2356766"/>
                </a:lnTo>
                <a:cubicBezTo>
                  <a:pt x="3770376" y="2330096"/>
                  <a:pt x="3748405" y="2344066"/>
                  <a:pt x="3731895" y="2346987"/>
                </a:cubicBezTo>
                <a:cubicBezTo>
                  <a:pt x="3737991" y="2321587"/>
                  <a:pt x="3755771" y="2302664"/>
                  <a:pt x="3761613" y="2276883"/>
                </a:cubicBezTo>
                <a:cubicBezTo>
                  <a:pt x="3743452" y="2297076"/>
                  <a:pt x="3748913" y="2286154"/>
                  <a:pt x="3727323" y="2299743"/>
                </a:cubicBezTo>
                <a:cubicBezTo>
                  <a:pt x="3723767" y="2280312"/>
                  <a:pt x="3733800" y="2269263"/>
                  <a:pt x="3734054" y="2252245"/>
                </a:cubicBezTo>
                <a:cubicBezTo>
                  <a:pt x="3722243" y="2257198"/>
                  <a:pt x="3718814" y="2267485"/>
                  <a:pt x="3711067" y="2274724"/>
                </a:cubicBezTo>
                <a:cubicBezTo>
                  <a:pt x="3709035" y="2258849"/>
                  <a:pt x="3721989" y="2251991"/>
                  <a:pt x="3717798" y="2234592"/>
                </a:cubicBezTo>
                <a:cubicBezTo>
                  <a:pt x="3693795" y="2237894"/>
                  <a:pt x="3678682" y="2224686"/>
                  <a:pt x="3662045" y="2214653"/>
                </a:cubicBezTo>
                <a:cubicBezTo>
                  <a:pt x="3667633" y="2185443"/>
                  <a:pt x="3676142" y="2204366"/>
                  <a:pt x="3696589" y="2184554"/>
                </a:cubicBezTo>
                <a:cubicBezTo>
                  <a:pt x="3696589" y="2164742"/>
                  <a:pt x="3669538" y="2193571"/>
                  <a:pt x="3674745" y="2163472"/>
                </a:cubicBezTo>
                <a:cubicBezTo>
                  <a:pt x="3669919" y="2172743"/>
                  <a:pt x="3658870" y="2178204"/>
                  <a:pt x="3657092" y="2189507"/>
                </a:cubicBezTo>
                <a:cubicBezTo>
                  <a:pt x="3641979" y="2167155"/>
                  <a:pt x="3616833" y="2164107"/>
                  <a:pt x="3591433" y="2160551"/>
                </a:cubicBezTo>
                <a:cubicBezTo>
                  <a:pt x="3566033" y="2156995"/>
                  <a:pt x="3540633" y="2154328"/>
                  <a:pt x="3524377" y="2134389"/>
                </a:cubicBezTo>
                <a:cubicBezTo>
                  <a:pt x="3517519" y="2139977"/>
                  <a:pt x="3518916" y="2150899"/>
                  <a:pt x="3517646" y="2159789"/>
                </a:cubicBezTo>
                <a:cubicBezTo>
                  <a:pt x="3503422" y="2170076"/>
                  <a:pt x="3489833" y="2178839"/>
                  <a:pt x="3483229" y="2175029"/>
                </a:cubicBezTo>
                <a:cubicBezTo>
                  <a:pt x="3519932" y="2080922"/>
                  <a:pt x="3415665" y="2166139"/>
                  <a:pt x="3400679" y="2135913"/>
                </a:cubicBezTo>
                <a:cubicBezTo>
                  <a:pt x="3450844" y="2061364"/>
                  <a:pt x="3469132" y="2100861"/>
                  <a:pt x="3510026" y="2079906"/>
                </a:cubicBezTo>
                <a:cubicBezTo>
                  <a:pt x="3507486" y="2055141"/>
                  <a:pt x="3471926" y="2086256"/>
                  <a:pt x="3489198" y="2043965"/>
                </a:cubicBezTo>
                <a:lnTo>
                  <a:pt x="3454527" y="2066190"/>
                </a:lnTo>
                <a:cubicBezTo>
                  <a:pt x="3452876" y="2052728"/>
                  <a:pt x="3459607" y="2044346"/>
                  <a:pt x="3461766" y="2033424"/>
                </a:cubicBezTo>
                <a:cubicBezTo>
                  <a:pt x="3468624" y="2038885"/>
                  <a:pt x="3489960" y="2018438"/>
                  <a:pt x="3489579" y="2036726"/>
                </a:cubicBezTo>
                <a:cubicBezTo>
                  <a:pt x="3498977" y="2009675"/>
                  <a:pt x="3504184" y="2026820"/>
                  <a:pt x="3519170" y="2003452"/>
                </a:cubicBezTo>
                <a:cubicBezTo>
                  <a:pt x="3530346" y="1952652"/>
                  <a:pt x="3462528" y="2043330"/>
                  <a:pt x="3475101" y="1989863"/>
                </a:cubicBezTo>
                <a:cubicBezTo>
                  <a:pt x="3445891" y="2013104"/>
                  <a:pt x="3415919" y="2035964"/>
                  <a:pt x="3387471" y="2059967"/>
                </a:cubicBezTo>
                <a:cubicBezTo>
                  <a:pt x="3384677" y="2038250"/>
                  <a:pt x="3398647" y="2027201"/>
                  <a:pt x="3412236" y="2016152"/>
                </a:cubicBezTo>
                <a:cubicBezTo>
                  <a:pt x="3418713" y="1982624"/>
                  <a:pt x="3398012" y="1997610"/>
                  <a:pt x="3391281" y="1987450"/>
                </a:cubicBezTo>
                <a:cubicBezTo>
                  <a:pt x="3385173" y="2004219"/>
                  <a:pt x="3372186" y="2017577"/>
                  <a:pt x="3355594" y="2024153"/>
                </a:cubicBezTo>
                <a:cubicBezTo>
                  <a:pt x="3357499" y="2033932"/>
                  <a:pt x="3373628" y="2018692"/>
                  <a:pt x="3365754" y="2045743"/>
                </a:cubicBezTo>
                <a:cubicBezTo>
                  <a:pt x="3348990" y="2053236"/>
                  <a:pt x="3340354" y="2047394"/>
                  <a:pt x="3338449" y="2028090"/>
                </a:cubicBezTo>
                <a:lnTo>
                  <a:pt x="3285998" y="2061110"/>
                </a:lnTo>
                <a:cubicBezTo>
                  <a:pt x="3299714" y="2025931"/>
                  <a:pt x="3305810" y="2038250"/>
                  <a:pt x="3288284" y="2024534"/>
                </a:cubicBezTo>
                <a:cubicBezTo>
                  <a:pt x="3283712" y="2001293"/>
                  <a:pt x="3310763" y="1999134"/>
                  <a:pt x="3307969" y="1977290"/>
                </a:cubicBezTo>
                <a:cubicBezTo>
                  <a:pt x="3274060" y="2028090"/>
                  <a:pt x="3268091" y="2002690"/>
                  <a:pt x="3225927" y="2035202"/>
                </a:cubicBezTo>
                <a:cubicBezTo>
                  <a:pt x="3214497" y="2016025"/>
                  <a:pt x="3198114" y="2005357"/>
                  <a:pt x="3190240" y="1980465"/>
                </a:cubicBezTo>
                <a:cubicBezTo>
                  <a:pt x="3147568" y="2025169"/>
                  <a:pt x="3125978" y="2025169"/>
                  <a:pt x="3090291" y="2041679"/>
                </a:cubicBezTo>
                <a:cubicBezTo>
                  <a:pt x="3086481" y="2018819"/>
                  <a:pt x="3115691" y="2018692"/>
                  <a:pt x="3121279" y="2001928"/>
                </a:cubicBezTo>
                <a:cubicBezTo>
                  <a:pt x="3093466" y="1990879"/>
                  <a:pt x="3025267" y="2049172"/>
                  <a:pt x="2991231" y="2080541"/>
                </a:cubicBezTo>
                <a:cubicBezTo>
                  <a:pt x="3010154" y="2109497"/>
                  <a:pt x="3059938" y="2041806"/>
                  <a:pt x="3084957" y="2037996"/>
                </a:cubicBezTo>
                <a:cubicBezTo>
                  <a:pt x="3084716" y="2048910"/>
                  <a:pt x="3080147" y="2059280"/>
                  <a:pt x="3072257" y="2066825"/>
                </a:cubicBezTo>
                <a:cubicBezTo>
                  <a:pt x="3073654" y="2081557"/>
                  <a:pt x="3104261" y="2054125"/>
                  <a:pt x="3102229" y="2041425"/>
                </a:cubicBezTo>
                <a:cubicBezTo>
                  <a:pt x="3101213" y="2098956"/>
                  <a:pt x="3220593" y="1995705"/>
                  <a:pt x="3218434" y="2075080"/>
                </a:cubicBezTo>
                <a:cubicBezTo>
                  <a:pt x="3163062" y="2127404"/>
                  <a:pt x="3118231" y="2104798"/>
                  <a:pt x="3093974" y="2081303"/>
                </a:cubicBezTo>
                <a:cubicBezTo>
                  <a:pt x="3033014" y="2146200"/>
                  <a:pt x="2996565" y="2116101"/>
                  <a:pt x="2956179" y="2101623"/>
                </a:cubicBezTo>
                <a:cubicBezTo>
                  <a:pt x="2984899" y="2076538"/>
                  <a:pt x="3009914" y="2047504"/>
                  <a:pt x="3030474" y="2015390"/>
                </a:cubicBezTo>
                <a:cubicBezTo>
                  <a:pt x="3009519" y="2033551"/>
                  <a:pt x="3008503" y="2018311"/>
                  <a:pt x="2989453" y="2033043"/>
                </a:cubicBezTo>
                <a:cubicBezTo>
                  <a:pt x="2998851" y="1959129"/>
                  <a:pt x="2936748" y="2043330"/>
                  <a:pt x="2942971" y="1977417"/>
                </a:cubicBezTo>
                <a:cubicBezTo>
                  <a:pt x="2922738" y="1983854"/>
                  <a:pt x="2901589" y="1986943"/>
                  <a:pt x="2880360" y="1986561"/>
                </a:cubicBezTo>
                <a:cubicBezTo>
                  <a:pt x="2882138" y="2000785"/>
                  <a:pt x="2867660" y="2003579"/>
                  <a:pt x="2866644" y="2015263"/>
                </a:cubicBezTo>
                <a:cubicBezTo>
                  <a:pt x="2853944" y="2018311"/>
                  <a:pt x="2851023" y="2007135"/>
                  <a:pt x="2832100" y="2021486"/>
                </a:cubicBezTo>
                <a:cubicBezTo>
                  <a:pt x="2832100" y="1993038"/>
                  <a:pt x="2854706" y="1990498"/>
                  <a:pt x="2862453" y="1996975"/>
                </a:cubicBezTo>
                <a:cubicBezTo>
                  <a:pt x="2874518" y="1970686"/>
                  <a:pt x="2824353" y="1981481"/>
                  <a:pt x="2810637" y="2006373"/>
                </a:cubicBezTo>
                <a:cubicBezTo>
                  <a:pt x="2800985" y="1996975"/>
                  <a:pt x="2776728" y="2011326"/>
                  <a:pt x="2785237" y="1972718"/>
                </a:cubicBezTo>
                <a:cubicBezTo>
                  <a:pt x="2771648" y="1960018"/>
                  <a:pt x="2721737" y="2004849"/>
                  <a:pt x="2716530" y="1977798"/>
                </a:cubicBezTo>
                <a:cubicBezTo>
                  <a:pt x="2725293" y="1939698"/>
                  <a:pt x="2759964" y="1921283"/>
                  <a:pt x="2786380" y="1896391"/>
                </a:cubicBezTo>
                <a:cubicBezTo>
                  <a:pt x="2764282" y="1887501"/>
                  <a:pt x="2728595" y="1926617"/>
                  <a:pt x="2706370" y="1901217"/>
                </a:cubicBezTo>
                <a:cubicBezTo>
                  <a:pt x="2709418" y="1874166"/>
                  <a:pt x="2717673" y="1872769"/>
                  <a:pt x="2703957" y="1868324"/>
                </a:cubicBezTo>
                <a:cubicBezTo>
                  <a:pt x="2682875" y="1882167"/>
                  <a:pt x="2716657" y="1887120"/>
                  <a:pt x="2695067" y="1900836"/>
                </a:cubicBezTo>
                <a:cubicBezTo>
                  <a:pt x="2701925" y="1908329"/>
                  <a:pt x="2707767" y="1916965"/>
                  <a:pt x="2722372" y="1912647"/>
                </a:cubicBezTo>
                <a:cubicBezTo>
                  <a:pt x="2709672" y="1942873"/>
                  <a:pt x="2708783" y="1938047"/>
                  <a:pt x="2725039" y="1945413"/>
                </a:cubicBezTo>
                <a:cubicBezTo>
                  <a:pt x="2723388" y="1954430"/>
                  <a:pt x="2713609" y="1958113"/>
                  <a:pt x="2706497" y="1962939"/>
                </a:cubicBezTo>
                <a:cubicBezTo>
                  <a:pt x="2693162" y="1967638"/>
                  <a:pt x="2709799" y="1924839"/>
                  <a:pt x="2698369" y="1926363"/>
                </a:cubicBezTo>
                <a:cubicBezTo>
                  <a:pt x="2692908" y="1935380"/>
                  <a:pt x="2681478" y="1940079"/>
                  <a:pt x="2679065" y="1951128"/>
                </a:cubicBezTo>
                <a:cubicBezTo>
                  <a:pt x="2664333" y="1953795"/>
                  <a:pt x="2662428" y="1936269"/>
                  <a:pt x="2652522" y="1931697"/>
                </a:cubicBezTo>
                <a:cubicBezTo>
                  <a:pt x="2657348" y="1914679"/>
                  <a:pt x="2663444" y="1910996"/>
                  <a:pt x="2671191" y="1914425"/>
                </a:cubicBezTo>
                <a:cubicBezTo>
                  <a:pt x="2679700" y="1912520"/>
                  <a:pt x="2668016" y="1924966"/>
                  <a:pt x="2669032" y="1936142"/>
                </a:cubicBezTo>
                <a:cubicBezTo>
                  <a:pt x="2680208" y="1921029"/>
                  <a:pt x="2694432" y="1907948"/>
                  <a:pt x="2696591" y="1886231"/>
                </a:cubicBezTo>
                <a:cubicBezTo>
                  <a:pt x="2607691" y="1946302"/>
                  <a:pt x="2572258" y="1919505"/>
                  <a:pt x="2510028" y="1935253"/>
                </a:cubicBezTo>
                <a:cubicBezTo>
                  <a:pt x="2510028" y="1925220"/>
                  <a:pt x="2511171" y="1915187"/>
                  <a:pt x="2518410" y="1909853"/>
                </a:cubicBezTo>
                <a:cubicBezTo>
                  <a:pt x="2504821" y="1924966"/>
                  <a:pt x="2457450" y="1936142"/>
                  <a:pt x="2436622" y="1927379"/>
                </a:cubicBezTo>
                <a:cubicBezTo>
                  <a:pt x="2451481" y="1898423"/>
                  <a:pt x="2489962" y="1904265"/>
                  <a:pt x="2497963" y="1887120"/>
                </a:cubicBezTo>
                <a:cubicBezTo>
                  <a:pt x="2490851" y="1915695"/>
                  <a:pt x="2505710" y="1907567"/>
                  <a:pt x="2504059" y="1883818"/>
                </a:cubicBezTo>
                <a:cubicBezTo>
                  <a:pt x="2457323" y="1888771"/>
                  <a:pt x="2421128" y="1883056"/>
                  <a:pt x="2397252" y="1867054"/>
                </a:cubicBezTo>
                <a:cubicBezTo>
                  <a:pt x="2411222" y="1825017"/>
                  <a:pt x="2441067" y="1862609"/>
                  <a:pt x="2465070" y="1823366"/>
                </a:cubicBezTo>
                <a:cubicBezTo>
                  <a:pt x="2453640" y="1817651"/>
                  <a:pt x="2457323" y="1804189"/>
                  <a:pt x="2436368" y="1825398"/>
                </a:cubicBezTo>
                <a:cubicBezTo>
                  <a:pt x="2418080" y="1774598"/>
                  <a:pt x="2302129" y="1811809"/>
                  <a:pt x="2257171" y="1798474"/>
                </a:cubicBezTo>
                <a:cubicBezTo>
                  <a:pt x="2258695" y="1778535"/>
                  <a:pt x="2296033" y="1785774"/>
                  <a:pt x="2290572" y="1760374"/>
                </a:cubicBezTo>
                <a:cubicBezTo>
                  <a:pt x="2276485" y="1779060"/>
                  <a:pt x="2253458" y="1788755"/>
                  <a:pt x="2230247" y="1785774"/>
                </a:cubicBezTo>
                <a:cubicBezTo>
                  <a:pt x="2234565" y="1796823"/>
                  <a:pt x="2236978" y="1811174"/>
                  <a:pt x="2250186" y="1809269"/>
                </a:cubicBezTo>
                <a:cubicBezTo>
                  <a:pt x="2248281" y="1815619"/>
                  <a:pt x="2243201" y="1819556"/>
                  <a:pt x="2242185" y="1826922"/>
                </a:cubicBezTo>
                <a:cubicBezTo>
                  <a:pt x="2213483" y="1834161"/>
                  <a:pt x="2222881" y="1784885"/>
                  <a:pt x="2181098" y="1811174"/>
                </a:cubicBezTo>
                <a:cubicBezTo>
                  <a:pt x="2181987" y="1798474"/>
                  <a:pt x="2190623" y="1792124"/>
                  <a:pt x="2191004" y="1779170"/>
                </a:cubicBezTo>
                <a:cubicBezTo>
                  <a:pt x="2161921" y="1794537"/>
                  <a:pt x="2160778" y="1768883"/>
                  <a:pt x="2140204" y="1771550"/>
                </a:cubicBezTo>
                <a:cubicBezTo>
                  <a:pt x="2141426" y="1760599"/>
                  <a:pt x="2146899" y="1750566"/>
                  <a:pt x="2155444" y="1743610"/>
                </a:cubicBezTo>
                <a:cubicBezTo>
                  <a:pt x="2154682" y="1730910"/>
                  <a:pt x="2132203" y="1750214"/>
                  <a:pt x="2140712" y="1724306"/>
                </a:cubicBezTo>
                <a:cubicBezTo>
                  <a:pt x="2130552" y="1727100"/>
                  <a:pt x="2128012" y="1735863"/>
                  <a:pt x="2126488" y="1745134"/>
                </a:cubicBezTo>
                <a:cubicBezTo>
                  <a:pt x="2080133" y="1704875"/>
                  <a:pt x="2040636" y="1690651"/>
                  <a:pt x="1982724" y="1668934"/>
                </a:cubicBezTo>
                <a:cubicBezTo>
                  <a:pt x="1986304" y="1655927"/>
                  <a:pt x="1996497" y="1645782"/>
                  <a:pt x="2009521" y="1642264"/>
                </a:cubicBezTo>
                <a:cubicBezTo>
                  <a:pt x="2003425" y="1633755"/>
                  <a:pt x="1987042" y="1639851"/>
                  <a:pt x="1982851" y="1628548"/>
                </a:cubicBezTo>
                <a:cubicBezTo>
                  <a:pt x="1960880" y="1632358"/>
                  <a:pt x="1969135" y="1660552"/>
                  <a:pt x="1948688" y="1665505"/>
                </a:cubicBezTo>
                <a:cubicBezTo>
                  <a:pt x="1951228" y="1635279"/>
                  <a:pt x="1932813" y="1635025"/>
                  <a:pt x="1905508" y="1646709"/>
                </a:cubicBezTo>
                <a:cubicBezTo>
                  <a:pt x="1905508" y="1630580"/>
                  <a:pt x="1919097" y="1625500"/>
                  <a:pt x="1917065" y="1607720"/>
                </a:cubicBezTo>
                <a:cubicBezTo>
                  <a:pt x="1904365" y="1615975"/>
                  <a:pt x="1901952" y="1633120"/>
                  <a:pt x="1888998" y="1641375"/>
                </a:cubicBezTo>
                <a:cubicBezTo>
                  <a:pt x="1894840" y="1600989"/>
                  <a:pt x="1874774" y="1635279"/>
                  <a:pt x="1850898" y="1626643"/>
                </a:cubicBezTo>
                <a:cubicBezTo>
                  <a:pt x="1850898" y="1610514"/>
                  <a:pt x="1864741" y="1605434"/>
                  <a:pt x="1862836" y="1587527"/>
                </a:cubicBezTo>
                <a:cubicBezTo>
                  <a:pt x="1854173" y="1594364"/>
                  <a:pt x="1848485" y="1604283"/>
                  <a:pt x="1846961" y="1615213"/>
                </a:cubicBezTo>
                <a:cubicBezTo>
                  <a:pt x="1819783" y="1617626"/>
                  <a:pt x="1808861" y="1556031"/>
                  <a:pt x="1833626" y="1521614"/>
                </a:cubicBezTo>
                <a:cubicBezTo>
                  <a:pt x="1795526" y="1521614"/>
                  <a:pt x="1831594" y="1567334"/>
                  <a:pt x="1794256" y="1586892"/>
                </a:cubicBezTo>
                <a:cubicBezTo>
                  <a:pt x="1785620" y="1579399"/>
                  <a:pt x="1798193" y="1567588"/>
                  <a:pt x="1795145" y="1546633"/>
                </a:cubicBezTo>
                <a:cubicBezTo>
                  <a:pt x="1768729" y="1557047"/>
                  <a:pt x="1768094" y="1526567"/>
                  <a:pt x="1735074" y="1561619"/>
                </a:cubicBezTo>
                <a:cubicBezTo>
                  <a:pt x="1723390" y="1553110"/>
                  <a:pt x="1707769" y="1546633"/>
                  <a:pt x="1726057" y="1512724"/>
                </a:cubicBezTo>
                <a:lnTo>
                  <a:pt x="1694688" y="1527329"/>
                </a:lnTo>
                <a:cubicBezTo>
                  <a:pt x="1684528" y="1562127"/>
                  <a:pt x="1713738" y="1508406"/>
                  <a:pt x="1703578" y="1543204"/>
                </a:cubicBezTo>
                <a:cubicBezTo>
                  <a:pt x="1669034" y="1575716"/>
                  <a:pt x="1649857" y="1519074"/>
                  <a:pt x="1607693" y="1527837"/>
                </a:cubicBezTo>
                <a:cubicBezTo>
                  <a:pt x="1626362" y="1510311"/>
                  <a:pt x="1636649" y="1491515"/>
                  <a:pt x="1654302" y="1493166"/>
                </a:cubicBezTo>
                <a:cubicBezTo>
                  <a:pt x="1656842" y="1451129"/>
                  <a:pt x="1604391" y="1516153"/>
                  <a:pt x="1582547" y="1505866"/>
                </a:cubicBezTo>
                <a:cubicBezTo>
                  <a:pt x="1595247" y="1464083"/>
                  <a:pt x="1561465" y="1482752"/>
                  <a:pt x="1540129" y="1485292"/>
                </a:cubicBezTo>
                <a:cubicBezTo>
                  <a:pt x="1546987" y="1445414"/>
                  <a:pt x="1522349" y="1447192"/>
                  <a:pt x="1502029" y="1443001"/>
                </a:cubicBezTo>
                <a:cubicBezTo>
                  <a:pt x="1514729" y="1417601"/>
                  <a:pt x="1521460" y="1446049"/>
                  <a:pt x="1538605" y="1433222"/>
                </a:cubicBezTo>
                <a:cubicBezTo>
                  <a:pt x="1544955" y="1413791"/>
                  <a:pt x="1568069" y="1409092"/>
                  <a:pt x="1575435" y="1390550"/>
                </a:cubicBezTo>
                <a:cubicBezTo>
                  <a:pt x="1538859" y="1409346"/>
                  <a:pt x="1514856" y="1398170"/>
                  <a:pt x="1477264" y="1421030"/>
                </a:cubicBezTo>
                <a:cubicBezTo>
                  <a:pt x="1480312" y="1408330"/>
                  <a:pt x="1467612" y="1411759"/>
                  <a:pt x="1465199" y="1393598"/>
                </a:cubicBezTo>
                <a:cubicBezTo>
                  <a:pt x="1481836" y="1359689"/>
                  <a:pt x="1500124" y="1412775"/>
                  <a:pt x="1505839" y="1362610"/>
                </a:cubicBezTo>
                <a:cubicBezTo>
                  <a:pt x="1528826" y="1348767"/>
                  <a:pt x="1516507" y="1381025"/>
                  <a:pt x="1539621" y="1367182"/>
                </a:cubicBezTo>
                <a:cubicBezTo>
                  <a:pt x="1549908" y="1337210"/>
                  <a:pt x="1497457" y="1361213"/>
                  <a:pt x="1524000" y="1328320"/>
                </a:cubicBezTo>
                <a:cubicBezTo>
                  <a:pt x="1502156" y="1339496"/>
                  <a:pt x="1498600" y="1324510"/>
                  <a:pt x="1471295" y="1332003"/>
                </a:cubicBezTo>
                <a:cubicBezTo>
                  <a:pt x="1502918" y="1291617"/>
                  <a:pt x="1456944" y="1319303"/>
                  <a:pt x="1463421" y="1283235"/>
                </a:cubicBezTo>
                <a:cubicBezTo>
                  <a:pt x="1425321" y="1300253"/>
                  <a:pt x="1416812" y="1279044"/>
                  <a:pt x="1388491" y="1283235"/>
                </a:cubicBezTo>
                <a:cubicBezTo>
                  <a:pt x="1372489" y="1303428"/>
                  <a:pt x="1373632" y="1329082"/>
                  <a:pt x="1392301" y="1321335"/>
                </a:cubicBezTo>
                <a:cubicBezTo>
                  <a:pt x="1364361" y="1354736"/>
                  <a:pt x="1357376" y="1316128"/>
                  <a:pt x="1348994" y="1306984"/>
                </a:cubicBezTo>
                <a:cubicBezTo>
                  <a:pt x="1356413" y="1293489"/>
                  <a:pt x="1368882" y="1283487"/>
                  <a:pt x="1383665" y="1279171"/>
                </a:cubicBezTo>
                <a:cubicBezTo>
                  <a:pt x="1394460" y="1261391"/>
                  <a:pt x="1387602" y="1254787"/>
                  <a:pt x="1405255" y="1230911"/>
                </a:cubicBezTo>
                <a:cubicBezTo>
                  <a:pt x="1369822" y="1274853"/>
                  <a:pt x="1381252" y="1230911"/>
                  <a:pt x="1343406" y="1250596"/>
                </a:cubicBezTo>
                <a:cubicBezTo>
                  <a:pt x="1328547" y="1281584"/>
                  <a:pt x="1358011" y="1256946"/>
                  <a:pt x="1348613" y="1281076"/>
                </a:cubicBezTo>
                <a:cubicBezTo>
                  <a:pt x="1338453" y="1276250"/>
                  <a:pt x="1315847" y="1287045"/>
                  <a:pt x="1324356" y="1258724"/>
                </a:cubicBezTo>
                <a:cubicBezTo>
                  <a:pt x="1329436" y="1246913"/>
                  <a:pt x="1331976" y="1258089"/>
                  <a:pt x="1343406" y="1250596"/>
                </a:cubicBezTo>
                <a:cubicBezTo>
                  <a:pt x="1347343" y="1237896"/>
                  <a:pt x="1336548" y="1236626"/>
                  <a:pt x="1347978" y="1229260"/>
                </a:cubicBezTo>
                <a:cubicBezTo>
                  <a:pt x="1350518" y="1206146"/>
                  <a:pt x="1319403" y="1258597"/>
                  <a:pt x="1331976" y="1223037"/>
                </a:cubicBezTo>
                <a:cubicBezTo>
                  <a:pt x="1321435" y="1241833"/>
                  <a:pt x="1313434" y="1262788"/>
                  <a:pt x="1292606" y="1272059"/>
                </a:cubicBezTo>
                <a:cubicBezTo>
                  <a:pt x="1279906" y="1261772"/>
                  <a:pt x="1305306" y="1254787"/>
                  <a:pt x="1306576" y="1233959"/>
                </a:cubicBezTo>
                <a:cubicBezTo>
                  <a:pt x="1290828" y="1239420"/>
                  <a:pt x="1284351" y="1253263"/>
                  <a:pt x="1276477" y="1266090"/>
                </a:cubicBezTo>
                <a:cubicBezTo>
                  <a:pt x="1271016" y="1264058"/>
                  <a:pt x="1273429" y="1252374"/>
                  <a:pt x="1260475" y="1259740"/>
                </a:cubicBezTo>
                <a:cubicBezTo>
                  <a:pt x="1264666" y="1226593"/>
                  <a:pt x="1301623" y="1223672"/>
                  <a:pt x="1309370" y="1193827"/>
                </a:cubicBezTo>
                <a:cubicBezTo>
                  <a:pt x="1295303" y="1203185"/>
                  <a:pt x="1282970" y="1214916"/>
                  <a:pt x="1272921" y="1228498"/>
                </a:cubicBezTo>
                <a:cubicBezTo>
                  <a:pt x="1247521" y="1243103"/>
                  <a:pt x="1273810" y="1192557"/>
                  <a:pt x="1240790" y="1215798"/>
                </a:cubicBezTo>
                <a:cubicBezTo>
                  <a:pt x="1240790" y="1195986"/>
                  <a:pt x="1252855" y="1187223"/>
                  <a:pt x="1256411" y="1170586"/>
                </a:cubicBezTo>
                <a:cubicBezTo>
                  <a:pt x="1229487" y="1181127"/>
                  <a:pt x="1228852" y="1159283"/>
                  <a:pt x="1220978" y="1146456"/>
                </a:cubicBezTo>
                <a:cubicBezTo>
                  <a:pt x="1187450" y="1175412"/>
                  <a:pt x="1176909" y="1149758"/>
                  <a:pt x="1165225" y="1136804"/>
                </a:cubicBezTo>
                <a:cubicBezTo>
                  <a:pt x="1166749" y="1120675"/>
                  <a:pt x="1193292" y="1129057"/>
                  <a:pt x="1189355" y="1107594"/>
                </a:cubicBezTo>
                <a:cubicBezTo>
                  <a:pt x="1153922" y="1128295"/>
                  <a:pt x="1154049" y="1102006"/>
                  <a:pt x="1135380" y="1090576"/>
                </a:cubicBezTo>
                <a:cubicBezTo>
                  <a:pt x="1116330" y="1092481"/>
                  <a:pt x="1121283" y="1117500"/>
                  <a:pt x="1104900" y="1122199"/>
                </a:cubicBezTo>
                <a:cubicBezTo>
                  <a:pt x="1086231" y="1114706"/>
                  <a:pt x="1125855" y="1090830"/>
                  <a:pt x="1122934" y="1069748"/>
                </a:cubicBezTo>
                <a:cubicBezTo>
                  <a:pt x="1115314" y="1065303"/>
                  <a:pt x="1108710" y="1067970"/>
                  <a:pt x="1097534" y="1079908"/>
                </a:cubicBezTo>
                <a:cubicBezTo>
                  <a:pt x="1118362" y="1004470"/>
                  <a:pt x="1024890" y="1064287"/>
                  <a:pt x="1026541" y="1011582"/>
                </a:cubicBezTo>
                <a:cubicBezTo>
                  <a:pt x="990981" y="1036982"/>
                  <a:pt x="989965" y="1026568"/>
                  <a:pt x="957199" y="1032029"/>
                </a:cubicBezTo>
                <a:cubicBezTo>
                  <a:pt x="952119" y="1028727"/>
                  <a:pt x="965708" y="1006629"/>
                  <a:pt x="953135" y="1001295"/>
                </a:cubicBezTo>
                <a:cubicBezTo>
                  <a:pt x="971042" y="974625"/>
                  <a:pt x="978535" y="1001295"/>
                  <a:pt x="996315" y="991389"/>
                </a:cubicBezTo>
                <a:cubicBezTo>
                  <a:pt x="994156" y="962433"/>
                  <a:pt x="966597" y="972085"/>
                  <a:pt x="941070" y="980213"/>
                </a:cubicBezTo>
                <a:cubicBezTo>
                  <a:pt x="936117" y="960655"/>
                  <a:pt x="951230" y="954813"/>
                  <a:pt x="960120" y="928143"/>
                </a:cubicBezTo>
                <a:cubicBezTo>
                  <a:pt x="944880" y="926111"/>
                  <a:pt x="951103" y="907061"/>
                  <a:pt x="925068" y="928143"/>
                </a:cubicBezTo>
                <a:lnTo>
                  <a:pt x="932307" y="900076"/>
                </a:lnTo>
                <a:cubicBezTo>
                  <a:pt x="914400" y="929794"/>
                  <a:pt x="879983" y="916459"/>
                  <a:pt x="898144" y="874676"/>
                </a:cubicBezTo>
                <a:cubicBezTo>
                  <a:pt x="860044" y="902616"/>
                  <a:pt x="866648" y="881407"/>
                  <a:pt x="860044" y="863246"/>
                </a:cubicBezTo>
                <a:cubicBezTo>
                  <a:pt x="835533" y="871120"/>
                  <a:pt x="856234" y="869850"/>
                  <a:pt x="847344" y="886741"/>
                </a:cubicBezTo>
                <a:cubicBezTo>
                  <a:pt x="830834" y="893853"/>
                  <a:pt x="835787" y="876708"/>
                  <a:pt x="827024" y="875184"/>
                </a:cubicBezTo>
                <a:cubicBezTo>
                  <a:pt x="837438" y="843815"/>
                  <a:pt x="843915" y="849784"/>
                  <a:pt x="860425" y="837084"/>
                </a:cubicBezTo>
                <a:cubicBezTo>
                  <a:pt x="850138" y="827305"/>
                  <a:pt x="844804" y="811684"/>
                  <a:pt x="860425" y="773584"/>
                </a:cubicBezTo>
                <a:cubicBezTo>
                  <a:pt x="868172" y="769647"/>
                  <a:pt x="871474" y="770917"/>
                  <a:pt x="871474" y="775870"/>
                </a:cubicBezTo>
                <a:cubicBezTo>
                  <a:pt x="885571" y="756566"/>
                  <a:pt x="855599" y="745009"/>
                  <a:pt x="848106" y="733833"/>
                </a:cubicBezTo>
                <a:cubicBezTo>
                  <a:pt x="860806" y="771933"/>
                  <a:pt x="829183" y="798095"/>
                  <a:pt x="845312" y="829718"/>
                </a:cubicBezTo>
                <a:cubicBezTo>
                  <a:pt x="787527" y="849149"/>
                  <a:pt x="844423" y="777267"/>
                  <a:pt x="820928" y="768885"/>
                </a:cubicBezTo>
                <a:cubicBezTo>
                  <a:pt x="803529" y="789967"/>
                  <a:pt x="802386" y="828194"/>
                  <a:pt x="782193" y="846355"/>
                </a:cubicBezTo>
                <a:cubicBezTo>
                  <a:pt x="791718" y="821971"/>
                  <a:pt x="772795" y="809652"/>
                  <a:pt x="788670" y="780442"/>
                </a:cubicBezTo>
                <a:cubicBezTo>
                  <a:pt x="764413" y="794285"/>
                  <a:pt x="746125" y="814478"/>
                  <a:pt x="722503" y="829210"/>
                </a:cubicBezTo>
                <a:cubicBezTo>
                  <a:pt x="755015" y="798095"/>
                  <a:pt x="741426" y="788697"/>
                  <a:pt x="746633" y="763551"/>
                </a:cubicBezTo>
                <a:cubicBezTo>
                  <a:pt x="753491" y="746279"/>
                  <a:pt x="778510" y="748565"/>
                  <a:pt x="780542" y="726340"/>
                </a:cubicBezTo>
                <a:cubicBezTo>
                  <a:pt x="765237" y="733631"/>
                  <a:pt x="752103" y="744795"/>
                  <a:pt x="742442" y="758725"/>
                </a:cubicBezTo>
                <a:cubicBezTo>
                  <a:pt x="735330" y="753772"/>
                  <a:pt x="742442" y="727737"/>
                  <a:pt x="724916" y="758725"/>
                </a:cubicBezTo>
                <a:cubicBezTo>
                  <a:pt x="718312" y="751613"/>
                  <a:pt x="723138" y="731547"/>
                  <a:pt x="725805" y="714275"/>
                </a:cubicBezTo>
                <a:cubicBezTo>
                  <a:pt x="738505" y="699416"/>
                  <a:pt x="748411" y="733579"/>
                  <a:pt x="771271" y="698273"/>
                </a:cubicBezTo>
                <a:cubicBezTo>
                  <a:pt x="744093" y="702845"/>
                  <a:pt x="651383" y="688621"/>
                  <a:pt x="710946" y="644044"/>
                </a:cubicBezTo>
                <a:cubicBezTo>
                  <a:pt x="705612" y="635535"/>
                  <a:pt x="678307" y="650648"/>
                  <a:pt x="686562" y="627407"/>
                </a:cubicBezTo>
                <a:cubicBezTo>
                  <a:pt x="635762" y="662205"/>
                  <a:pt x="643509" y="602896"/>
                  <a:pt x="586105" y="629820"/>
                </a:cubicBezTo>
                <a:cubicBezTo>
                  <a:pt x="610362" y="595022"/>
                  <a:pt x="578104" y="600483"/>
                  <a:pt x="607568" y="579020"/>
                </a:cubicBezTo>
                <a:cubicBezTo>
                  <a:pt x="606552" y="563907"/>
                  <a:pt x="579501" y="597054"/>
                  <a:pt x="561848" y="594133"/>
                </a:cubicBezTo>
                <a:cubicBezTo>
                  <a:pt x="546735" y="573686"/>
                  <a:pt x="541655" y="543333"/>
                  <a:pt x="498348" y="552223"/>
                </a:cubicBezTo>
                <a:cubicBezTo>
                  <a:pt x="520573" y="524664"/>
                  <a:pt x="498348" y="516917"/>
                  <a:pt x="480822" y="532919"/>
                </a:cubicBezTo>
                <a:cubicBezTo>
                  <a:pt x="497332" y="501804"/>
                  <a:pt x="475488" y="510313"/>
                  <a:pt x="482854" y="488723"/>
                </a:cubicBezTo>
                <a:cubicBezTo>
                  <a:pt x="470789" y="505741"/>
                  <a:pt x="473964" y="509551"/>
                  <a:pt x="456692" y="534443"/>
                </a:cubicBezTo>
                <a:cubicBezTo>
                  <a:pt x="445135" y="528220"/>
                  <a:pt x="452374" y="499518"/>
                  <a:pt x="460883" y="483643"/>
                </a:cubicBezTo>
                <a:cubicBezTo>
                  <a:pt x="453263" y="466879"/>
                  <a:pt x="429133" y="504090"/>
                  <a:pt x="439420" y="459259"/>
                </a:cubicBezTo>
                <a:cubicBezTo>
                  <a:pt x="431292" y="465736"/>
                  <a:pt x="427482" y="477293"/>
                  <a:pt x="415290" y="479198"/>
                </a:cubicBezTo>
                <a:cubicBezTo>
                  <a:pt x="430784" y="483643"/>
                  <a:pt x="433324" y="500915"/>
                  <a:pt x="430276" y="524410"/>
                </a:cubicBezTo>
                <a:cubicBezTo>
                  <a:pt x="415767" y="505258"/>
                  <a:pt x="399848" y="487216"/>
                  <a:pt x="382651" y="470435"/>
                </a:cubicBezTo>
                <a:cubicBezTo>
                  <a:pt x="385699" y="464466"/>
                  <a:pt x="391414" y="461545"/>
                  <a:pt x="393700" y="454560"/>
                </a:cubicBezTo>
                <a:cubicBezTo>
                  <a:pt x="409448" y="454560"/>
                  <a:pt x="405257" y="487961"/>
                  <a:pt x="432816" y="461291"/>
                </a:cubicBezTo>
                <a:cubicBezTo>
                  <a:pt x="434975" y="434621"/>
                  <a:pt x="389763" y="459894"/>
                  <a:pt x="400939" y="415063"/>
                </a:cubicBezTo>
                <a:cubicBezTo>
                  <a:pt x="391414" y="418492"/>
                  <a:pt x="381889" y="421794"/>
                  <a:pt x="383540" y="414174"/>
                </a:cubicBezTo>
                <a:cubicBezTo>
                  <a:pt x="373842" y="419453"/>
                  <a:pt x="366628" y="428357"/>
                  <a:pt x="363474" y="438939"/>
                </a:cubicBezTo>
                <a:cubicBezTo>
                  <a:pt x="338074" y="443892"/>
                  <a:pt x="345440" y="416968"/>
                  <a:pt x="322199" y="420270"/>
                </a:cubicBezTo>
                <a:cubicBezTo>
                  <a:pt x="323215" y="402363"/>
                  <a:pt x="337439" y="399569"/>
                  <a:pt x="340233" y="383821"/>
                </a:cubicBezTo>
                <a:cubicBezTo>
                  <a:pt x="320548" y="385853"/>
                  <a:pt x="322961" y="411380"/>
                  <a:pt x="311658" y="398553"/>
                </a:cubicBezTo>
                <a:cubicBezTo>
                  <a:pt x="314960" y="377725"/>
                  <a:pt x="338455" y="381916"/>
                  <a:pt x="327406" y="369089"/>
                </a:cubicBezTo>
                <a:cubicBezTo>
                  <a:pt x="314071" y="369089"/>
                  <a:pt x="313563" y="384964"/>
                  <a:pt x="303022" y="388647"/>
                </a:cubicBezTo>
                <a:cubicBezTo>
                  <a:pt x="312420" y="343181"/>
                  <a:pt x="293116" y="323369"/>
                  <a:pt x="272034" y="306732"/>
                </a:cubicBezTo>
                <a:cubicBezTo>
                  <a:pt x="250952" y="290095"/>
                  <a:pt x="226949" y="278157"/>
                  <a:pt x="226187" y="250090"/>
                </a:cubicBezTo>
                <a:cubicBezTo>
                  <a:pt x="231648" y="237390"/>
                  <a:pt x="250063" y="239549"/>
                  <a:pt x="257556" y="228881"/>
                </a:cubicBezTo>
                <a:cubicBezTo>
                  <a:pt x="254508" y="206529"/>
                  <a:pt x="201041" y="232310"/>
                  <a:pt x="226822" y="182272"/>
                </a:cubicBezTo>
                <a:cubicBezTo>
                  <a:pt x="217063" y="187399"/>
                  <a:pt x="209651" y="196085"/>
                  <a:pt x="206121" y="206529"/>
                </a:cubicBezTo>
                <a:cubicBezTo>
                  <a:pt x="185420" y="217451"/>
                  <a:pt x="192405" y="201703"/>
                  <a:pt x="175514" y="208942"/>
                </a:cubicBezTo>
                <a:cubicBezTo>
                  <a:pt x="177673" y="195226"/>
                  <a:pt x="189738" y="193321"/>
                  <a:pt x="200279" y="189765"/>
                </a:cubicBezTo>
                <a:cubicBezTo>
                  <a:pt x="206121" y="170842"/>
                  <a:pt x="185420" y="177065"/>
                  <a:pt x="186055" y="163095"/>
                </a:cubicBezTo>
                <a:cubicBezTo>
                  <a:pt x="177927" y="166270"/>
                  <a:pt x="176022" y="177065"/>
                  <a:pt x="172085" y="185320"/>
                </a:cubicBezTo>
                <a:cubicBezTo>
                  <a:pt x="152146" y="195353"/>
                  <a:pt x="163576" y="175541"/>
                  <a:pt x="150495" y="178970"/>
                </a:cubicBezTo>
                <a:cubicBezTo>
                  <a:pt x="157353" y="170969"/>
                  <a:pt x="168275" y="167794"/>
                  <a:pt x="171196" y="154967"/>
                </a:cubicBezTo>
                <a:lnTo>
                  <a:pt x="144653" y="162206"/>
                </a:lnTo>
                <a:cubicBezTo>
                  <a:pt x="147828" y="146585"/>
                  <a:pt x="162179" y="144172"/>
                  <a:pt x="163703" y="126392"/>
                </a:cubicBezTo>
                <a:cubicBezTo>
                  <a:pt x="135547" y="111732"/>
                  <a:pt x="110862" y="91205"/>
                  <a:pt x="91313" y="66194"/>
                </a:cubicBezTo>
                <a:cubicBezTo>
                  <a:pt x="88646" y="72925"/>
                  <a:pt x="86106" y="79656"/>
                  <a:pt x="83439" y="86514"/>
                </a:cubicBezTo>
                <a:cubicBezTo>
                  <a:pt x="78613" y="79275"/>
                  <a:pt x="52070" y="91975"/>
                  <a:pt x="58039" y="74830"/>
                </a:cubicBezTo>
                <a:cubicBezTo>
                  <a:pt x="60579" y="61114"/>
                  <a:pt x="72517" y="59336"/>
                  <a:pt x="83439" y="56034"/>
                </a:cubicBezTo>
                <a:cubicBezTo>
                  <a:pt x="82296" y="30634"/>
                  <a:pt x="36576" y="27586"/>
                  <a:pt x="21844" y="29237"/>
                </a:cubicBezTo>
                <a:cubicBezTo>
                  <a:pt x="37846" y="7520"/>
                  <a:pt x="37338" y="-2513"/>
                  <a:pt x="14986" y="535"/>
                </a:cubicBezTo>
                <a:cubicBezTo>
                  <a:pt x="10922" y="16791"/>
                  <a:pt x="6096" y="20601"/>
                  <a:pt x="0" y="21109"/>
                </a:cubicBezTo>
                <a:lnTo>
                  <a:pt x="0" y="43969"/>
                </a:lnTo>
                <a:cubicBezTo>
                  <a:pt x="4445" y="58955"/>
                  <a:pt x="4699" y="75846"/>
                  <a:pt x="25400" y="84609"/>
                </a:cubicBezTo>
                <a:cubicBezTo>
                  <a:pt x="36195" y="79275"/>
                  <a:pt x="27051" y="78894"/>
                  <a:pt x="30734" y="71020"/>
                </a:cubicBezTo>
                <a:cubicBezTo>
                  <a:pt x="55372" y="57177"/>
                  <a:pt x="27305" y="91721"/>
                  <a:pt x="52070" y="77751"/>
                </a:cubicBezTo>
                <a:cubicBezTo>
                  <a:pt x="35941" y="106961"/>
                  <a:pt x="42037" y="101500"/>
                  <a:pt x="31369" y="132234"/>
                </a:cubicBezTo>
                <a:cubicBezTo>
                  <a:pt x="29337" y="112168"/>
                  <a:pt x="14986" y="100103"/>
                  <a:pt x="381" y="89054"/>
                </a:cubicBezTo>
                <a:lnTo>
                  <a:pt x="381" y="2418869"/>
                </a:lnTo>
                <a:lnTo>
                  <a:pt x="3682238" y="2418869"/>
                </a:lnTo>
                <a:lnTo>
                  <a:pt x="3702558" y="2402613"/>
                </a:lnTo>
                <a:cubicBezTo>
                  <a:pt x="3700741" y="2407845"/>
                  <a:pt x="3700477" y="2413490"/>
                  <a:pt x="3701796" y="2418869"/>
                </a:cubicBezTo>
                <a:lnTo>
                  <a:pt x="3711575" y="2418869"/>
                </a:lnTo>
                <a:cubicBezTo>
                  <a:pt x="3716298" y="2415993"/>
                  <a:pt x="3720797" y="2412767"/>
                  <a:pt x="3725037" y="2409217"/>
                </a:cubicBezTo>
                <a:cubicBezTo>
                  <a:pt x="3725037" y="2412773"/>
                  <a:pt x="3724275" y="2415948"/>
                  <a:pt x="3724021" y="2418869"/>
                </a:cubicBezTo>
                <a:lnTo>
                  <a:pt x="3744468" y="2418869"/>
                </a:lnTo>
                <a:cubicBezTo>
                  <a:pt x="3745357" y="2415440"/>
                  <a:pt x="3746246" y="2412011"/>
                  <a:pt x="3747262" y="2408582"/>
                </a:cubicBezTo>
                <a:cubicBezTo>
                  <a:pt x="3749302" y="2411713"/>
                  <a:pt x="3750724" y="2415205"/>
                  <a:pt x="3751453" y="2418869"/>
                </a:cubicBezTo>
                <a:lnTo>
                  <a:pt x="3803015" y="2418869"/>
                </a:lnTo>
                <a:cubicBezTo>
                  <a:pt x="3808085" y="2412628"/>
                  <a:pt x="3814031" y="2407153"/>
                  <a:pt x="3820668" y="2402613"/>
                </a:cubicBezTo>
                <a:cubicBezTo>
                  <a:pt x="3819779" y="2386738"/>
                  <a:pt x="3806190" y="2396009"/>
                  <a:pt x="3798443" y="2410614"/>
                </a:cubicBezTo>
                <a:close/>
                <a:moveTo>
                  <a:pt x="90678" y="158269"/>
                </a:moveTo>
                <a:cubicBezTo>
                  <a:pt x="72390" y="167540"/>
                  <a:pt x="73533" y="136425"/>
                  <a:pt x="90678" y="127662"/>
                </a:cubicBezTo>
                <a:cubicBezTo>
                  <a:pt x="87503" y="140362"/>
                  <a:pt x="103378" y="120931"/>
                  <a:pt x="101346" y="130964"/>
                </a:cubicBezTo>
                <a:cubicBezTo>
                  <a:pt x="83185" y="137441"/>
                  <a:pt x="105537" y="140743"/>
                  <a:pt x="90678" y="158269"/>
                </a:cubicBezTo>
                <a:close/>
                <a:moveTo>
                  <a:pt x="374777" y="435256"/>
                </a:moveTo>
                <a:cubicBezTo>
                  <a:pt x="376682" y="445670"/>
                  <a:pt x="398526" y="436018"/>
                  <a:pt x="383159" y="463958"/>
                </a:cubicBezTo>
                <a:cubicBezTo>
                  <a:pt x="364998" y="472848"/>
                  <a:pt x="353568" y="451131"/>
                  <a:pt x="374777" y="435637"/>
                </a:cubicBezTo>
                <a:close/>
                <a:moveTo>
                  <a:pt x="918337" y="994056"/>
                </a:moveTo>
                <a:cubicBezTo>
                  <a:pt x="928370" y="973482"/>
                  <a:pt x="908685" y="962433"/>
                  <a:pt x="931037" y="944526"/>
                </a:cubicBezTo>
                <a:cubicBezTo>
                  <a:pt x="918845" y="973228"/>
                  <a:pt x="950468" y="972085"/>
                  <a:pt x="918337" y="994818"/>
                </a:cubicBezTo>
                <a:close/>
                <a:moveTo>
                  <a:pt x="1075055" y="1094132"/>
                </a:moveTo>
                <a:cubicBezTo>
                  <a:pt x="1058959" y="1103968"/>
                  <a:pt x="1038859" y="1104548"/>
                  <a:pt x="1022223" y="1095656"/>
                </a:cubicBezTo>
                <a:lnTo>
                  <a:pt x="1026668" y="1075209"/>
                </a:lnTo>
                <a:cubicBezTo>
                  <a:pt x="1049274" y="1077114"/>
                  <a:pt x="1043559" y="1079400"/>
                  <a:pt x="1071753" y="1057429"/>
                </a:cubicBezTo>
                <a:cubicBezTo>
                  <a:pt x="1072515" y="1070891"/>
                  <a:pt x="1083437" y="1071399"/>
                  <a:pt x="1075055" y="1094894"/>
                </a:cubicBezTo>
                <a:close/>
                <a:moveTo>
                  <a:pt x="1130427" y="1156235"/>
                </a:moveTo>
                <a:cubicBezTo>
                  <a:pt x="1139444" y="1122707"/>
                  <a:pt x="1092327" y="1150647"/>
                  <a:pt x="1129157" y="1111404"/>
                </a:cubicBezTo>
                <a:cubicBezTo>
                  <a:pt x="1125474" y="1129057"/>
                  <a:pt x="1153668" y="1133121"/>
                  <a:pt x="1130427" y="1156997"/>
                </a:cubicBezTo>
                <a:close/>
                <a:moveTo>
                  <a:pt x="1407668" y="1327685"/>
                </a:moveTo>
                <a:cubicBezTo>
                  <a:pt x="1426210" y="1320192"/>
                  <a:pt x="1428115" y="1333781"/>
                  <a:pt x="1433830" y="1342417"/>
                </a:cubicBezTo>
                <a:cubicBezTo>
                  <a:pt x="1421130" y="1359689"/>
                  <a:pt x="1413764" y="1345465"/>
                  <a:pt x="1389380" y="1361848"/>
                </a:cubicBezTo>
                <a:cubicBezTo>
                  <a:pt x="1387983" y="1344449"/>
                  <a:pt x="1404239" y="1342036"/>
                  <a:pt x="1407668" y="1327685"/>
                </a:cubicBezTo>
                <a:close/>
                <a:moveTo>
                  <a:pt x="1448054" y="1388518"/>
                </a:moveTo>
                <a:cubicBezTo>
                  <a:pt x="1443355" y="1368325"/>
                  <a:pt x="1420749" y="1404266"/>
                  <a:pt x="1420495" y="1380898"/>
                </a:cubicBezTo>
                <a:cubicBezTo>
                  <a:pt x="1426464" y="1367563"/>
                  <a:pt x="1476502" y="1358038"/>
                  <a:pt x="1447546" y="1388518"/>
                </a:cubicBezTo>
                <a:close/>
                <a:moveTo>
                  <a:pt x="1747266" y="1556158"/>
                </a:moveTo>
                <a:cubicBezTo>
                  <a:pt x="1771015" y="1544347"/>
                  <a:pt x="1778381" y="1554507"/>
                  <a:pt x="1778762" y="1574573"/>
                </a:cubicBezTo>
                <a:cubicBezTo>
                  <a:pt x="1755521" y="1584987"/>
                  <a:pt x="1763268" y="1554380"/>
                  <a:pt x="1746758" y="1556158"/>
                </a:cubicBezTo>
                <a:close/>
                <a:moveTo>
                  <a:pt x="2308225" y="1846607"/>
                </a:moveTo>
                <a:cubicBezTo>
                  <a:pt x="2309749" y="1822731"/>
                  <a:pt x="2277745" y="1848766"/>
                  <a:pt x="2276094" y="1829462"/>
                </a:cubicBezTo>
                <a:cubicBezTo>
                  <a:pt x="2302256" y="1807745"/>
                  <a:pt x="2326259" y="1820064"/>
                  <a:pt x="2307717" y="1846607"/>
                </a:cubicBezTo>
                <a:close/>
                <a:moveTo>
                  <a:pt x="2356866" y="1868451"/>
                </a:moveTo>
                <a:cubicBezTo>
                  <a:pt x="2345055" y="1856513"/>
                  <a:pt x="2323338" y="1859561"/>
                  <a:pt x="2321306" y="1832764"/>
                </a:cubicBezTo>
                <a:cubicBezTo>
                  <a:pt x="2347468" y="1821969"/>
                  <a:pt x="2361565" y="1830732"/>
                  <a:pt x="2356358" y="1868451"/>
                </a:cubicBezTo>
                <a:close/>
                <a:moveTo>
                  <a:pt x="2368169" y="1869340"/>
                </a:moveTo>
                <a:cubicBezTo>
                  <a:pt x="2369058" y="1861974"/>
                  <a:pt x="2369820" y="1854862"/>
                  <a:pt x="2370709" y="1847496"/>
                </a:cubicBezTo>
                <a:cubicBezTo>
                  <a:pt x="2391029" y="1830732"/>
                  <a:pt x="2388362" y="1848639"/>
                  <a:pt x="2392553" y="1856259"/>
                </a:cubicBezTo>
                <a:close/>
                <a:moveTo>
                  <a:pt x="2899283" y="2100607"/>
                </a:moveTo>
                <a:cubicBezTo>
                  <a:pt x="2927350" y="2079398"/>
                  <a:pt x="2936240" y="2090066"/>
                  <a:pt x="2951226" y="2090955"/>
                </a:cubicBezTo>
                <a:cubicBezTo>
                  <a:pt x="2935859" y="2111021"/>
                  <a:pt x="2902204" y="2119530"/>
                  <a:pt x="2898775" y="2100607"/>
                </a:cubicBezTo>
                <a:close/>
                <a:moveTo>
                  <a:pt x="3232404" y="2122832"/>
                </a:moveTo>
                <a:cubicBezTo>
                  <a:pt x="3219704" y="2120800"/>
                  <a:pt x="3195066" y="2139596"/>
                  <a:pt x="3199511" y="2108100"/>
                </a:cubicBezTo>
                <a:cubicBezTo>
                  <a:pt x="3216783" y="2120800"/>
                  <a:pt x="3242818" y="2086764"/>
                  <a:pt x="3242564" y="2046251"/>
                </a:cubicBezTo>
                <a:cubicBezTo>
                  <a:pt x="3252724" y="2039520"/>
                  <a:pt x="3260598" y="2036726"/>
                  <a:pt x="3265424" y="2039139"/>
                </a:cubicBezTo>
                <a:cubicBezTo>
                  <a:pt x="3264154" y="2074191"/>
                  <a:pt x="3226943" y="2084097"/>
                  <a:pt x="3231896" y="2122832"/>
                </a:cubicBezTo>
                <a:close/>
                <a:moveTo>
                  <a:pt x="3504311" y="2389532"/>
                </a:moveTo>
                <a:cubicBezTo>
                  <a:pt x="3506470" y="2369339"/>
                  <a:pt x="3481959" y="2398422"/>
                  <a:pt x="3487547" y="2371879"/>
                </a:cubicBezTo>
                <a:cubicBezTo>
                  <a:pt x="3505327" y="2351051"/>
                  <a:pt x="3519551" y="2371371"/>
                  <a:pt x="3503803" y="2389913"/>
                </a:cubicBezTo>
                <a:close/>
                <a:moveTo>
                  <a:pt x="3669411" y="2388770"/>
                </a:moveTo>
                <a:cubicBezTo>
                  <a:pt x="3676485" y="2383765"/>
                  <a:pt x="3682415" y="2377315"/>
                  <a:pt x="3686810" y="2369847"/>
                </a:cubicBezTo>
                <a:cubicBezTo>
                  <a:pt x="3684778" y="2392326"/>
                  <a:pt x="3687699" y="2394104"/>
                  <a:pt x="3697986" y="2376832"/>
                </a:cubicBezTo>
                <a:cubicBezTo>
                  <a:pt x="3700526" y="2403248"/>
                  <a:pt x="3663315" y="2411376"/>
                  <a:pt x="3668268" y="2389151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A2CC4221-DF2B-4481-BA64-765B52C4C14C}"/>
              </a:ext>
            </a:extLst>
          </p:cNvPr>
          <p:cNvSpPr/>
          <p:nvPr/>
        </p:nvSpPr>
        <p:spPr>
          <a:xfrm>
            <a:off x="1562861" y="2962480"/>
            <a:ext cx="36702" cy="44370"/>
          </a:xfrm>
          <a:custGeom>
            <a:avLst/>
            <a:gdLst>
              <a:gd name="connsiteX0" fmla="*/ 0 w 36702"/>
              <a:gd name="connsiteY0" fmla="*/ 44371 h 44370"/>
              <a:gd name="connsiteX1" fmla="*/ 36703 w 36702"/>
              <a:gd name="connsiteY1" fmla="*/ 1445 h 44370"/>
              <a:gd name="connsiteX2" fmla="*/ 0 w 36702"/>
              <a:gd name="connsiteY2" fmla="*/ 44371 h 4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702" h="44370">
                <a:moveTo>
                  <a:pt x="0" y="44371"/>
                </a:moveTo>
                <a:cubicBezTo>
                  <a:pt x="11049" y="29004"/>
                  <a:pt x="33655" y="23924"/>
                  <a:pt x="36703" y="1445"/>
                </a:cubicBezTo>
                <a:cubicBezTo>
                  <a:pt x="26162" y="-6810"/>
                  <a:pt x="4064" y="22019"/>
                  <a:pt x="0" y="44371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9C5C1ABF-DE60-42D5-8C09-F1B604517B6A}"/>
              </a:ext>
            </a:extLst>
          </p:cNvPr>
          <p:cNvSpPr/>
          <p:nvPr/>
        </p:nvSpPr>
        <p:spPr>
          <a:xfrm>
            <a:off x="2543140" y="3238500"/>
            <a:ext cx="38515" cy="45592"/>
          </a:xfrm>
          <a:custGeom>
            <a:avLst/>
            <a:gdLst>
              <a:gd name="connsiteX0" fmla="*/ 38516 w 38515"/>
              <a:gd name="connsiteY0" fmla="*/ 11176 h 45592"/>
              <a:gd name="connsiteX1" fmla="*/ 34198 w 38515"/>
              <a:gd name="connsiteY1" fmla="*/ 0 h 45592"/>
              <a:gd name="connsiteX2" fmla="*/ 22133 w 38515"/>
              <a:gd name="connsiteY2" fmla="*/ 6731 h 45592"/>
              <a:gd name="connsiteX3" fmla="*/ 670 w 38515"/>
              <a:gd name="connsiteY3" fmla="*/ 45593 h 45592"/>
              <a:gd name="connsiteX4" fmla="*/ 38516 w 38515"/>
              <a:gd name="connsiteY4" fmla="*/ 11176 h 4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515" h="45592">
                <a:moveTo>
                  <a:pt x="38516" y="11176"/>
                </a:moveTo>
                <a:cubicBezTo>
                  <a:pt x="38516" y="6096"/>
                  <a:pt x="33309" y="7366"/>
                  <a:pt x="34198" y="0"/>
                </a:cubicBezTo>
                <a:lnTo>
                  <a:pt x="22133" y="6731"/>
                </a:lnTo>
                <a:cubicBezTo>
                  <a:pt x="27848" y="29337"/>
                  <a:pt x="-5045" y="23114"/>
                  <a:pt x="670" y="45593"/>
                </a:cubicBezTo>
                <a:cubicBezTo>
                  <a:pt x="23530" y="41783"/>
                  <a:pt x="15656" y="15113"/>
                  <a:pt x="38516" y="11176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8FEA9F91-F25E-4067-80E3-CC7A5D0D7BC6}"/>
              </a:ext>
            </a:extLst>
          </p:cNvPr>
          <p:cNvSpPr/>
          <p:nvPr/>
        </p:nvSpPr>
        <p:spPr>
          <a:xfrm>
            <a:off x="2393569" y="3193915"/>
            <a:ext cx="36322" cy="27524"/>
          </a:xfrm>
          <a:custGeom>
            <a:avLst/>
            <a:gdLst>
              <a:gd name="connsiteX0" fmla="*/ 0 w 36322"/>
              <a:gd name="connsiteY0" fmla="*/ 23121 h 27524"/>
              <a:gd name="connsiteX1" fmla="*/ 36322 w 36322"/>
              <a:gd name="connsiteY1" fmla="*/ 3563 h 27524"/>
              <a:gd name="connsiteX2" fmla="*/ 0 w 36322"/>
              <a:gd name="connsiteY2" fmla="*/ 23121 h 27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322" h="27524">
                <a:moveTo>
                  <a:pt x="0" y="23121"/>
                </a:moveTo>
                <a:cubicBezTo>
                  <a:pt x="0" y="37853"/>
                  <a:pt x="31496" y="11564"/>
                  <a:pt x="36322" y="3563"/>
                </a:cubicBezTo>
                <a:cubicBezTo>
                  <a:pt x="25781" y="-5581"/>
                  <a:pt x="12700" y="3563"/>
                  <a:pt x="0" y="23121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75987F5B-8025-4567-81EB-FAE5CF5E8521}"/>
              </a:ext>
            </a:extLst>
          </p:cNvPr>
          <p:cNvSpPr/>
          <p:nvPr/>
        </p:nvSpPr>
        <p:spPr>
          <a:xfrm>
            <a:off x="2511170" y="3311304"/>
            <a:ext cx="39116" cy="21884"/>
          </a:xfrm>
          <a:custGeom>
            <a:avLst/>
            <a:gdLst>
              <a:gd name="connsiteX0" fmla="*/ 39116 w 39116"/>
              <a:gd name="connsiteY0" fmla="*/ 16096 h 21884"/>
              <a:gd name="connsiteX1" fmla="*/ 0 w 39116"/>
              <a:gd name="connsiteY1" fmla="*/ 10635 h 21884"/>
              <a:gd name="connsiteX2" fmla="*/ 39116 w 39116"/>
              <a:gd name="connsiteY2" fmla="*/ 16096 h 2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116" h="21884">
                <a:moveTo>
                  <a:pt x="39116" y="16096"/>
                </a:moveTo>
                <a:cubicBezTo>
                  <a:pt x="36195" y="-1303"/>
                  <a:pt x="25527" y="-6764"/>
                  <a:pt x="0" y="10635"/>
                </a:cubicBezTo>
                <a:cubicBezTo>
                  <a:pt x="508" y="32225"/>
                  <a:pt x="25400" y="16096"/>
                  <a:pt x="39116" y="16096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3A95B15E-EEBD-4A28-8D6F-2EBD37B453AD}"/>
              </a:ext>
            </a:extLst>
          </p:cNvPr>
          <p:cNvSpPr/>
          <p:nvPr/>
        </p:nvSpPr>
        <p:spPr>
          <a:xfrm>
            <a:off x="2560701" y="3328446"/>
            <a:ext cx="34554" cy="31168"/>
          </a:xfrm>
          <a:custGeom>
            <a:avLst/>
            <a:gdLst>
              <a:gd name="connsiteX0" fmla="*/ 31496 w 34554"/>
              <a:gd name="connsiteY0" fmla="*/ 30704 h 31168"/>
              <a:gd name="connsiteX1" fmla="*/ 0 w 34554"/>
              <a:gd name="connsiteY1" fmla="*/ 7336 h 31168"/>
              <a:gd name="connsiteX2" fmla="*/ 31496 w 34554"/>
              <a:gd name="connsiteY2" fmla="*/ 30704 h 31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554" h="31168">
                <a:moveTo>
                  <a:pt x="31496" y="30704"/>
                </a:moveTo>
                <a:cubicBezTo>
                  <a:pt x="41021" y="11400"/>
                  <a:pt x="27686" y="-12222"/>
                  <a:pt x="0" y="7336"/>
                </a:cubicBezTo>
                <a:cubicBezTo>
                  <a:pt x="10541" y="15210"/>
                  <a:pt x="13716" y="34387"/>
                  <a:pt x="31496" y="30704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2ED2E93E-29B1-4BC4-8B8B-29E9471BA62F}"/>
              </a:ext>
            </a:extLst>
          </p:cNvPr>
          <p:cNvSpPr/>
          <p:nvPr/>
        </p:nvSpPr>
        <p:spPr>
          <a:xfrm>
            <a:off x="2565780" y="3385946"/>
            <a:ext cx="51816" cy="49149"/>
          </a:xfrm>
          <a:custGeom>
            <a:avLst/>
            <a:gdLst>
              <a:gd name="connsiteX0" fmla="*/ 51816 w 51816"/>
              <a:gd name="connsiteY0" fmla="*/ 0 h 49149"/>
              <a:gd name="connsiteX1" fmla="*/ 0 w 51816"/>
              <a:gd name="connsiteY1" fmla="*/ 8382 h 49149"/>
              <a:gd name="connsiteX2" fmla="*/ 12700 w 51816"/>
              <a:gd name="connsiteY2" fmla="*/ 49149 h 49149"/>
              <a:gd name="connsiteX3" fmla="*/ 51816 w 51816"/>
              <a:gd name="connsiteY3" fmla="*/ 0 h 49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816" h="49149">
                <a:moveTo>
                  <a:pt x="51816" y="0"/>
                </a:moveTo>
                <a:cubicBezTo>
                  <a:pt x="26416" y="34417"/>
                  <a:pt x="22352" y="-3175"/>
                  <a:pt x="0" y="8382"/>
                </a:cubicBezTo>
                <a:cubicBezTo>
                  <a:pt x="12700" y="19177"/>
                  <a:pt x="10668" y="33782"/>
                  <a:pt x="12700" y="49149"/>
                </a:cubicBezTo>
                <a:cubicBezTo>
                  <a:pt x="34290" y="31877"/>
                  <a:pt x="40386" y="34417"/>
                  <a:pt x="51816" y="0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5719FF89-961A-442C-951E-54E5AD0151ED}"/>
              </a:ext>
            </a:extLst>
          </p:cNvPr>
          <p:cNvSpPr/>
          <p:nvPr/>
        </p:nvSpPr>
        <p:spPr>
          <a:xfrm>
            <a:off x="1601216" y="2892044"/>
            <a:ext cx="32799" cy="31623"/>
          </a:xfrm>
          <a:custGeom>
            <a:avLst/>
            <a:gdLst>
              <a:gd name="connsiteX0" fmla="*/ 0 w 32799"/>
              <a:gd name="connsiteY0" fmla="*/ 31623 h 31623"/>
              <a:gd name="connsiteX1" fmla="*/ 32766 w 32799"/>
              <a:gd name="connsiteY1" fmla="*/ 10160 h 31623"/>
              <a:gd name="connsiteX2" fmla="*/ 11811 w 32799"/>
              <a:gd name="connsiteY2" fmla="*/ 0 h 31623"/>
              <a:gd name="connsiteX3" fmla="*/ 0 w 32799"/>
              <a:gd name="connsiteY3" fmla="*/ 31623 h 31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99" h="31623">
                <a:moveTo>
                  <a:pt x="0" y="31623"/>
                </a:moveTo>
                <a:cubicBezTo>
                  <a:pt x="12742" y="27734"/>
                  <a:pt x="24110" y="20288"/>
                  <a:pt x="32766" y="10160"/>
                </a:cubicBezTo>
                <a:cubicBezTo>
                  <a:pt x="33909" y="-3810"/>
                  <a:pt x="5334" y="21209"/>
                  <a:pt x="11811" y="0"/>
                </a:cubicBezTo>
                <a:cubicBezTo>
                  <a:pt x="2921" y="6096"/>
                  <a:pt x="3175" y="20447"/>
                  <a:pt x="0" y="31623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33FD990C-C5C6-4440-9EBE-D8623E9B83E0}"/>
              </a:ext>
            </a:extLst>
          </p:cNvPr>
          <p:cNvSpPr/>
          <p:nvPr/>
        </p:nvSpPr>
        <p:spPr>
          <a:xfrm>
            <a:off x="1537335" y="2821432"/>
            <a:ext cx="63626" cy="45719"/>
          </a:xfrm>
          <a:custGeom>
            <a:avLst/>
            <a:gdLst>
              <a:gd name="connsiteX0" fmla="*/ 14732 w 63626"/>
              <a:gd name="connsiteY0" fmla="*/ 0 h 45719"/>
              <a:gd name="connsiteX1" fmla="*/ 0 w 63626"/>
              <a:gd name="connsiteY1" fmla="*/ 45720 h 45719"/>
              <a:gd name="connsiteX2" fmla="*/ 16764 w 63626"/>
              <a:gd name="connsiteY2" fmla="*/ 18669 h 45719"/>
              <a:gd name="connsiteX3" fmla="*/ 63627 w 63626"/>
              <a:gd name="connsiteY3" fmla="*/ 43307 h 45719"/>
              <a:gd name="connsiteX4" fmla="*/ 14732 w 63626"/>
              <a:gd name="connsiteY4" fmla="*/ 0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26" h="45719">
                <a:moveTo>
                  <a:pt x="14732" y="0"/>
                </a:moveTo>
                <a:cubicBezTo>
                  <a:pt x="14732" y="19812"/>
                  <a:pt x="3175" y="28956"/>
                  <a:pt x="0" y="45720"/>
                </a:cubicBezTo>
                <a:cubicBezTo>
                  <a:pt x="8897" y="39230"/>
                  <a:pt x="14911" y="29525"/>
                  <a:pt x="16764" y="18669"/>
                </a:cubicBezTo>
                <a:cubicBezTo>
                  <a:pt x="33401" y="33020"/>
                  <a:pt x="35941" y="38989"/>
                  <a:pt x="63627" y="43307"/>
                </a:cubicBezTo>
                <a:cubicBezTo>
                  <a:pt x="59715" y="19073"/>
                  <a:pt x="39261" y="956"/>
                  <a:pt x="14732" y="0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8023A7BA-6921-414B-A934-4301FD0086A6}"/>
              </a:ext>
            </a:extLst>
          </p:cNvPr>
          <p:cNvSpPr/>
          <p:nvPr/>
        </p:nvSpPr>
        <p:spPr>
          <a:xfrm>
            <a:off x="2309876" y="3237214"/>
            <a:ext cx="35559" cy="24123"/>
          </a:xfrm>
          <a:custGeom>
            <a:avLst/>
            <a:gdLst>
              <a:gd name="connsiteX0" fmla="*/ 12700 w 35559"/>
              <a:gd name="connsiteY0" fmla="*/ 4080 h 24123"/>
              <a:gd name="connsiteX1" fmla="*/ 0 w 35559"/>
              <a:gd name="connsiteY1" fmla="*/ 17669 h 24123"/>
              <a:gd name="connsiteX2" fmla="*/ 35560 w 35559"/>
              <a:gd name="connsiteY2" fmla="*/ 4969 h 24123"/>
              <a:gd name="connsiteX3" fmla="*/ 12700 w 35559"/>
              <a:gd name="connsiteY3" fmla="*/ 4080 h 24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59" h="24123">
                <a:moveTo>
                  <a:pt x="12700" y="4080"/>
                </a:moveTo>
                <a:cubicBezTo>
                  <a:pt x="11684" y="11065"/>
                  <a:pt x="4572" y="13478"/>
                  <a:pt x="0" y="17669"/>
                </a:cubicBezTo>
                <a:cubicBezTo>
                  <a:pt x="3429" y="34560"/>
                  <a:pt x="23368" y="13986"/>
                  <a:pt x="35560" y="4969"/>
                </a:cubicBezTo>
                <a:cubicBezTo>
                  <a:pt x="32512" y="-2016"/>
                  <a:pt x="23876" y="-1000"/>
                  <a:pt x="12700" y="4080"/>
                </a:cubicBezTo>
                <a:close/>
              </a:path>
            </a:pathLst>
          </a:custGeom>
          <a:solidFill>
            <a:srgbClr val="FBC9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2" name="+123 456 789">
            <a:extLst>
              <a:ext uri="{FF2B5EF4-FFF2-40B4-BE49-F238E27FC236}">
                <a16:creationId xmlns:a16="http://schemas.microsoft.com/office/drawing/2014/main" id="{2C74586E-2D5D-4AF4-96FF-DF9824BB32ED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93" name="www.yourwebsite.com">
            <a:extLst>
              <a:ext uri="{FF2B5EF4-FFF2-40B4-BE49-F238E27FC236}">
                <a16:creationId xmlns:a16="http://schemas.microsoft.com/office/drawing/2014/main" id="{368CE063-92CF-4F42-A855-9944C67523E1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94" name="CONTACT US">
            <a:extLst>
              <a:ext uri="{FF2B5EF4-FFF2-40B4-BE49-F238E27FC236}">
                <a16:creationId xmlns:a16="http://schemas.microsoft.com/office/drawing/2014/main" id="{79F2117E-57B6-4409-8A82-92CFD889A0E4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196558350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01F6D80-3902-7D40-B582-BA72A6B3CD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39DE4662-CA93-4CC2-9DE9-1CA699AA40DF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hueOff val="260011"/>
                  <a:satOff val="17755"/>
                  <a:lumOff val="-25437"/>
                </a:schemeClr>
              </a:gs>
            </a:gsLst>
            <a:lin ang="5400000" scaled="0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0F2CB35B-ED7F-4ABE-8F10-820AA787E061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F46DF76-1D14-4920-AA8A-F137435EC2F7}"/>
              </a:ext>
            </a:extLst>
          </p:cNvPr>
          <p:cNvSpPr txBox="1"/>
          <p:nvPr/>
        </p:nvSpPr>
        <p:spPr>
          <a:xfrm>
            <a:off x="7724140" y="3255114"/>
            <a:ext cx="1603003" cy="2410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www.yourwebsite.com</a:t>
            </a:r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89D2EAC8-BB42-4821-91B6-8D175ADE0403}"/>
              </a:ext>
            </a:extLst>
          </p:cNvPr>
          <p:cNvSpPr/>
          <p:nvPr/>
        </p:nvSpPr>
        <p:spPr>
          <a:xfrm>
            <a:off x="6234176" y="3231133"/>
            <a:ext cx="1490980" cy="295910"/>
          </a:xfrm>
          <a:custGeom>
            <a:avLst/>
            <a:gdLst>
              <a:gd name="connsiteX0" fmla="*/ 1343025 w 1490980"/>
              <a:gd name="connsiteY0" fmla="*/ 295910 h 295910"/>
              <a:gd name="connsiteX1" fmla="*/ 147955 w 1490980"/>
              <a:gd name="connsiteY1" fmla="*/ 295910 h 295910"/>
              <a:gd name="connsiteX2" fmla="*/ 0 w 1490980"/>
              <a:gd name="connsiteY2" fmla="*/ 147955 h 295910"/>
              <a:gd name="connsiteX3" fmla="*/ 0 w 1490980"/>
              <a:gd name="connsiteY3" fmla="*/ 147955 h 295910"/>
              <a:gd name="connsiteX4" fmla="*/ 147955 w 1490980"/>
              <a:gd name="connsiteY4" fmla="*/ 0 h 295910"/>
              <a:gd name="connsiteX5" fmla="*/ 1343025 w 1490980"/>
              <a:gd name="connsiteY5" fmla="*/ 0 h 295910"/>
              <a:gd name="connsiteX6" fmla="*/ 1490980 w 1490980"/>
              <a:gd name="connsiteY6" fmla="*/ 147955 h 295910"/>
              <a:gd name="connsiteX7" fmla="*/ 1490980 w 1490980"/>
              <a:gd name="connsiteY7" fmla="*/ 147955 h 295910"/>
              <a:gd name="connsiteX8" fmla="*/ 1343025 w 1490980"/>
              <a:gd name="connsiteY8" fmla="*/ 295910 h 29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0980" h="295910">
                <a:moveTo>
                  <a:pt x="1343025" y="295910"/>
                </a:moveTo>
                <a:lnTo>
                  <a:pt x="147955" y="295910"/>
                </a:lnTo>
                <a:cubicBezTo>
                  <a:pt x="66242" y="295910"/>
                  <a:pt x="0" y="229668"/>
                  <a:pt x="0" y="147955"/>
                </a:cubicBezTo>
                <a:lnTo>
                  <a:pt x="0" y="147955"/>
                </a:lnTo>
                <a:cubicBezTo>
                  <a:pt x="70" y="66271"/>
                  <a:pt x="66271" y="70"/>
                  <a:pt x="147955" y="0"/>
                </a:cubicBezTo>
                <a:lnTo>
                  <a:pt x="1343025" y="0"/>
                </a:lnTo>
                <a:cubicBezTo>
                  <a:pt x="1424709" y="70"/>
                  <a:pt x="1490910" y="66271"/>
                  <a:pt x="1490980" y="147955"/>
                </a:cubicBezTo>
                <a:lnTo>
                  <a:pt x="1490980" y="147955"/>
                </a:lnTo>
                <a:cubicBezTo>
                  <a:pt x="1490980" y="229668"/>
                  <a:pt x="1424739" y="295910"/>
                  <a:pt x="1343025" y="29591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hueOff val="260011"/>
                  <a:satOff val="17755"/>
                  <a:lumOff val="-25437"/>
                </a:schemeClr>
              </a:gs>
            </a:gsLst>
            <a:lin ang="540000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7F7A1DB-2488-4BFF-9B57-62D718598185}"/>
              </a:ext>
            </a:extLst>
          </p:cNvPr>
          <p:cNvSpPr txBox="1"/>
          <p:nvPr/>
        </p:nvSpPr>
        <p:spPr>
          <a:xfrm>
            <a:off x="6375273" y="3260090"/>
            <a:ext cx="944880" cy="2311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LEAN MORE</a:t>
            </a:r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37120C6D-B305-4CBB-A5B9-E42BD557D479}"/>
              </a:ext>
            </a:extLst>
          </p:cNvPr>
          <p:cNvSpPr/>
          <p:nvPr/>
        </p:nvSpPr>
        <p:spPr>
          <a:xfrm>
            <a:off x="7444740" y="3344036"/>
            <a:ext cx="183768" cy="65913"/>
          </a:xfrm>
          <a:custGeom>
            <a:avLst/>
            <a:gdLst>
              <a:gd name="connsiteX0" fmla="*/ 183769 w 183768"/>
              <a:gd name="connsiteY0" fmla="*/ 32893 h 65913"/>
              <a:gd name="connsiteX1" fmla="*/ 126619 w 183768"/>
              <a:gd name="connsiteY1" fmla="*/ 0 h 65913"/>
              <a:gd name="connsiteX2" fmla="*/ 126619 w 183768"/>
              <a:gd name="connsiteY2" fmla="*/ 20955 h 65913"/>
              <a:gd name="connsiteX3" fmla="*/ 121793 w 183768"/>
              <a:gd name="connsiteY3" fmla="*/ 20955 h 65913"/>
              <a:gd name="connsiteX4" fmla="*/ 0 w 183768"/>
              <a:gd name="connsiteY4" fmla="*/ 20955 h 65913"/>
              <a:gd name="connsiteX5" fmla="*/ 0 w 183768"/>
              <a:gd name="connsiteY5" fmla="*/ 44831 h 65913"/>
              <a:gd name="connsiteX6" fmla="*/ 121793 w 183768"/>
              <a:gd name="connsiteY6" fmla="*/ 44831 h 65913"/>
              <a:gd name="connsiteX7" fmla="*/ 126619 w 183768"/>
              <a:gd name="connsiteY7" fmla="*/ 44831 h 65913"/>
              <a:gd name="connsiteX8" fmla="*/ 126619 w 183768"/>
              <a:gd name="connsiteY8" fmla="*/ 65913 h 65913"/>
              <a:gd name="connsiteX9" fmla="*/ 183769 w 183768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768" h="65913">
                <a:moveTo>
                  <a:pt x="183769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769" y="32893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4CA5A40A-8F2D-4E70-BF67-35BEFA15BF5D}"/>
              </a:ext>
            </a:extLst>
          </p:cNvPr>
          <p:cNvSpPr txBox="1"/>
          <p:nvPr/>
        </p:nvSpPr>
        <p:spPr>
          <a:xfrm>
            <a:off x="4377944" y="2123948"/>
            <a:ext cx="1656080" cy="3327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BRAND NAME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8413A95A-B2E9-48F1-B1B5-41C5C32F14DC}"/>
              </a:ext>
            </a:extLst>
          </p:cNvPr>
          <p:cNvSpPr txBox="1"/>
          <p:nvPr/>
        </p:nvSpPr>
        <p:spPr>
          <a:xfrm>
            <a:off x="4701159" y="2397887"/>
            <a:ext cx="965555" cy="1803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cap="none" spc="129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TECHNOLOGY</a:t>
            </a:r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3092E0A7-1022-4BD3-AD4F-B80FC902FD98}"/>
              </a:ext>
            </a:extLst>
          </p:cNvPr>
          <p:cNvSpPr/>
          <p:nvPr/>
        </p:nvSpPr>
        <p:spPr>
          <a:xfrm>
            <a:off x="0" y="1665026"/>
            <a:ext cx="2425573" cy="2297500"/>
          </a:xfrm>
          <a:custGeom>
            <a:avLst/>
            <a:gdLst>
              <a:gd name="connsiteX0" fmla="*/ 2170049 w 2425573"/>
              <a:gd name="connsiteY0" fmla="*/ 1640784 h 2297500"/>
              <a:gd name="connsiteX1" fmla="*/ 2110740 w 2425573"/>
              <a:gd name="connsiteY1" fmla="*/ 1657548 h 2297500"/>
              <a:gd name="connsiteX2" fmla="*/ 2086991 w 2425573"/>
              <a:gd name="connsiteY2" fmla="*/ 1805122 h 2297500"/>
              <a:gd name="connsiteX3" fmla="*/ 2139977 w 2425573"/>
              <a:gd name="connsiteY3" fmla="*/ 1882902 h 2297500"/>
              <a:gd name="connsiteX4" fmla="*/ 2125853 w 2425573"/>
              <a:gd name="connsiteY4" fmla="*/ 1912945 h 2297500"/>
              <a:gd name="connsiteX5" fmla="*/ 2425573 w 2425573"/>
              <a:gd name="connsiteY5" fmla="*/ 2177105 h 2297500"/>
              <a:gd name="connsiteX6" fmla="*/ 2421636 w 2425573"/>
              <a:gd name="connsiteY6" fmla="*/ 2180534 h 2297500"/>
              <a:gd name="connsiteX7" fmla="*/ 2122170 w 2425573"/>
              <a:gd name="connsiteY7" fmla="*/ 1916374 h 2297500"/>
              <a:gd name="connsiteX8" fmla="*/ 2116074 w 2425573"/>
              <a:gd name="connsiteY8" fmla="*/ 1922343 h 2297500"/>
              <a:gd name="connsiteX9" fmla="*/ 2081784 w 2425573"/>
              <a:gd name="connsiteY9" fmla="*/ 1936694 h 2297500"/>
              <a:gd name="connsiteX10" fmla="*/ 2111121 w 2425573"/>
              <a:gd name="connsiteY10" fmla="*/ 2297374 h 2297500"/>
              <a:gd name="connsiteX11" fmla="*/ 2105914 w 2425573"/>
              <a:gd name="connsiteY11" fmla="*/ 2297374 h 2297500"/>
              <a:gd name="connsiteX12" fmla="*/ 2076704 w 2425573"/>
              <a:gd name="connsiteY12" fmla="*/ 1937329 h 2297500"/>
              <a:gd name="connsiteX13" fmla="*/ 2006799 w 2425573"/>
              <a:gd name="connsiteY13" fmla="*/ 1874048 h 2297500"/>
              <a:gd name="connsiteX14" fmla="*/ 2009521 w 2425573"/>
              <a:gd name="connsiteY14" fmla="*/ 1851604 h 2297500"/>
              <a:gd name="connsiteX15" fmla="*/ 1613916 w 2425573"/>
              <a:gd name="connsiteY15" fmla="*/ 1718000 h 2297500"/>
              <a:gd name="connsiteX16" fmla="*/ 1546098 w 2425573"/>
              <a:gd name="connsiteY16" fmla="*/ 1772610 h 2297500"/>
              <a:gd name="connsiteX17" fmla="*/ 1604010 w 2425573"/>
              <a:gd name="connsiteY17" fmla="*/ 2297374 h 2297500"/>
              <a:gd name="connsiteX18" fmla="*/ 1598930 w 2425573"/>
              <a:gd name="connsiteY18" fmla="*/ 2297374 h 2297500"/>
              <a:gd name="connsiteX19" fmla="*/ 1541018 w 2425573"/>
              <a:gd name="connsiteY19" fmla="*/ 1773499 h 2297500"/>
              <a:gd name="connsiteX20" fmla="*/ 1480693 w 2425573"/>
              <a:gd name="connsiteY20" fmla="*/ 1754830 h 2297500"/>
              <a:gd name="connsiteX21" fmla="*/ 1016000 w 2425573"/>
              <a:gd name="connsiteY21" fmla="*/ 2297374 h 2297500"/>
              <a:gd name="connsiteX22" fmla="*/ 1009269 w 2425573"/>
              <a:gd name="connsiteY22" fmla="*/ 2297374 h 2297500"/>
              <a:gd name="connsiteX23" fmla="*/ 1477264 w 2425573"/>
              <a:gd name="connsiteY23" fmla="*/ 1751274 h 2297500"/>
              <a:gd name="connsiteX24" fmla="*/ 1468247 w 2425573"/>
              <a:gd name="connsiteY24" fmla="*/ 1742257 h 2297500"/>
              <a:gd name="connsiteX25" fmla="*/ 1451864 w 2425573"/>
              <a:gd name="connsiteY25" fmla="*/ 1709237 h 2297500"/>
              <a:gd name="connsiteX26" fmla="*/ 981964 w 2425573"/>
              <a:gd name="connsiteY26" fmla="*/ 1812869 h 2297500"/>
              <a:gd name="connsiteX27" fmla="*/ 894918 w 2425573"/>
              <a:gd name="connsiteY27" fmla="*/ 1945651 h 2297500"/>
              <a:gd name="connsiteX28" fmla="*/ 873379 w 2425573"/>
              <a:gd name="connsiteY28" fmla="*/ 1947997 h 2297500"/>
              <a:gd name="connsiteX29" fmla="*/ 873379 w 2425573"/>
              <a:gd name="connsiteY29" fmla="*/ 2297374 h 2297500"/>
              <a:gd name="connsiteX30" fmla="*/ 868299 w 2425573"/>
              <a:gd name="connsiteY30" fmla="*/ 2297374 h 2297500"/>
              <a:gd name="connsiteX31" fmla="*/ 868299 w 2425573"/>
              <a:gd name="connsiteY31" fmla="*/ 1947997 h 2297500"/>
              <a:gd name="connsiteX32" fmla="*/ 757428 w 2425573"/>
              <a:gd name="connsiteY32" fmla="*/ 1843095 h 2297500"/>
              <a:gd name="connsiteX33" fmla="*/ 220345 w 2425573"/>
              <a:gd name="connsiteY33" fmla="*/ 1870273 h 2297500"/>
              <a:gd name="connsiteX34" fmla="*/ 209169 w 2425573"/>
              <a:gd name="connsiteY34" fmla="*/ 1903801 h 2297500"/>
              <a:gd name="connsiteX35" fmla="*/ 677799 w 2425573"/>
              <a:gd name="connsiteY35" fmla="*/ 2297501 h 2297500"/>
              <a:gd name="connsiteX36" fmla="*/ 669798 w 2425573"/>
              <a:gd name="connsiteY36" fmla="*/ 2297501 h 2297500"/>
              <a:gd name="connsiteX37" fmla="*/ 205613 w 2425573"/>
              <a:gd name="connsiteY37" fmla="*/ 1907738 h 2297500"/>
              <a:gd name="connsiteX38" fmla="*/ 200025 w 2425573"/>
              <a:gd name="connsiteY38" fmla="*/ 1913326 h 2297500"/>
              <a:gd name="connsiteX39" fmla="*/ 174625 w 2425573"/>
              <a:gd name="connsiteY39" fmla="*/ 1924502 h 2297500"/>
              <a:gd name="connsiteX40" fmla="*/ 220218 w 2425573"/>
              <a:gd name="connsiteY40" fmla="*/ 2297374 h 2297500"/>
              <a:gd name="connsiteX41" fmla="*/ 215011 w 2425573"/>
              <a:gd name="connsiteY41" fmla="*/ 2297374 h 2297500"/>
              <a:gd name="connsiteX42" fmla="*/ 169418 w 2425573"/>
              <a:gd name="connsiteY42" fmla="*/ 1925391 h 2297500"/>
              <a:gd name="connsiteX43" fmla="*/ 139319 w 2425573"/>
              <a:gd name="connsiteY43" fmla="*/ 1919041 h 2297500"/>
              <a:gd name="connsiteX44" fmla="*/ 0 w 2425573"/>
              <a:gd name="connsiteY44" fmla="*/ 2152086 h 2297500"/>
              <a:gd name="connsiteX45" fmla="*/ 0 w 2425573"/>
              <a:gd name="connsiteY45" fmla="*/ 2142053 h 2297500"/>
              <a:gd name="connsiteX46" fmla="*/ 135001 w 2425573"/>
              <a:gd name="connsiteY46" fmla="*/ 1916374 h 2297500"/>
              <a:gd name="connsiteX47" fmla="*/ 122301 w 2425573"/>
              <a:gd name="connsiteY47" fmla="*/ 1905325 h 2297500"/>
              <a:gd name="connsiteX48" fmla="*/ 117983 w 2425573"/>
              <a:gd name="connsiteY48" fmla="*/ 1898848 h 2297500"/>
              <a:gd name="connsiteX49" fmla="*/ 0 w 2425573"/>
              <a:gd name="connsiteY49" fmla="*/ 1962094 h 2297500"/>
              <a:gd name="connsiteX50" fmla="*/ 0 w 2425573"/>
              <a:gd name="connsiteY50" fmla="*/ 1956252 h 2297500"/>
              <a:gd name="connsiteX51" fmla="*/ 115824 w 2425573"/>
              <a:gd name="connsiteY51" fmla="*/ 1894149 h 2297500"/>
              <a:gd name="connsiteX52" fmla="*/ 121285 w 2425573"/>
              <a:gd name="connsiteY52" fmla="*/ 1837888 h 2297500"/>
              <a:gd name="connsiteX53" fmla="*/ 0 w 2425573"/>
              <a:gd name="connsiteY53" fmla="*/ 1738574 h 2297500"/>
              <a:gd name="connsiteX54" fmla="*/ 0 w 2425573"/>
              <a:gd name="connsiteY54" fmla="*/ 1731970 h 2297500"/>
              <a:gd name="connsiteX55" fmla="*/ 124460 w 2425573"/>
              <a:gd name="connsiteY55" fmla="*/ 1833570 h 2297500"/>
              <a:gd name="connsiteX56" fmla="*/ 130683 w 2425573"/>
              <a:gd name="connsiteY56" fmla="*/ 1827474 h 2297500"/>
              <a:gd name="connsiteX57" fmla="*/ 156083 w 2425573"/>
              <a:gd name="connsiteY57" fmla="*/ 1816171 h 2297500"/>
              <a:gd name="connsiteX58" fmla="*/ 59817 w 2425573"/>
              <a:gd name="connsiteY58" fmla="*/ 1065474 h 2297500"/>
              <a:gd name="connsiteX59" fmla="*/ 0 w 2425573"/>
              <a:gd name="connsiteY59" fmla="*/ 1048583 h 2297500"/>
              <a:gd name="connsiteX60" fmla="*/ 0 w 2425573"/>
              <a:gd name="connsiteY60" fmla="*/ 913074 h 2297500"/>
              <a:gd name="connsiteX61" fmla="*/ 119275 w 2425573"/>
              <a:gd name="connsiteY61" fmla="*/ 930319 h 2297500"/>
              <a:gd name="connsiteX62" fmla="*/ 105410 w 2425573"/>
              <a:gd name="connsiteY62" fmla="*/ 1046932 h 2297500"/>
              <a:gd name="connsiteX63" fmla="*/ 64897 w 2425573"/>
              <a:gd name="connsiteY63" fmla="*/ 1065474 h 2297500"/>
              <a:gd name="connsiteX64" fmla="*/ 160909 w 2425573"/>
              <a:gd name="connsiteY64" fmla="*/ 1816425 h 2297500"/>
              <a:gd name="connsiteX65" fmla="*/ 186309 w 2425573"/>
              <a:gd name="connsiteY65" fmla="*/ 1820362 h 2297500"/>
              <a:gd name="connsiteX66" fmla="*/ 768477 w 2425573"/>
              <a:gd name="connsiteY66" fmla="*/ 553664 h 2297500"/>
              <a:gd name="connsiteX67" fmla="*/ 741680 w 2425573"/>
              <a:gd name="connsiteY67" fmla="*/ 532074 h 2297500"/>
              <a:gd name="connsiteX68" fmla="*/ 753095 w 2425573"/>
              <a:gd name="connsiteY68" fmla="*/ 420041 h 2297500"/>
              <a:gd name="connsiteX69" fmla="*/ 865127 w 2425573"/>
              <a:gd name="connsiteY69" fmla="*/ 431456 h 2297500"/>
              <a:gd name="connsiteX70" fmla="*/ 853712 w 2425573"/>
              <a:gd name="connsiteY70" fmla="*/ 543489 h 2297500"/>
              <a:gd name="connsiteX71" fmla="*/ 853694 w 2425573"/>
              <a:gd name="connsiteY71" fmla="*/ 543504 h 2297500"/>
              <a:gd name="connsiteX72" fmla="*/ 1215136 w 2425573"/>
              <a:gd name="connsiteY72" fmla="*/ 1016960 h 2297500"/>
              <a:gd name="connsiteX73" fmla="*/ 1280922 w 2425573"/>
              <a:gd name="connsiteY73" fmla="*/ 1015182 h 2297500"/>
              <a:gd name="connsiteX74" fmla="*/ 1582039 w 2425573"/>
              <a:gd name="connsiteY74" fmla="*/ 573984 h 2297500"/>
              <a:gd name="connsiteX75" fmla="*/ 1559687 w 2425573"/>
              <a:gd name="connsiteY75" fmla="*/ 553537 h 2297500"/>
              <a:gd name="connsiteX76" fmla="*/ 1547876 w 2425573"/>
              <a:gd name="connsiteY76" fmla="*/ 428061 h 2297500"/>
              <a:gd name="connsiteX77" fmla="*/ 927100 w 2425573"/>
              <a:gd name="connsiteY77" fmla="*/ 75890 h 2297500"/>
              <a:gd name="connsiteX78" fmla="*/ 907669 w 2425573"/>
              <a:gd name="connsiteY78" fmla="*/ 105354 h 2297500"/>
              <a:gd name="connsiteX79" fmla="*/ 823787 w 2425573"/>
              <a:gd name="connsiteY79" fmla="*/ 97658 h 2297500"/>
              <a:gd name="connsiteX80" fmla="*/ 831483 w 2425573"/>
              <a:gd name="connsiteY80" fmla="*/ 13775 h 2297500"/>
              <a:gd name="connsiteX81" fmla="*/ 915365 w 2425573"/>
              <a:gd name="connsiteY81" fmla="*/ 21471 h 2297500"/>
              <a:gd name="connsiteX82" fmla="*/ 928116 w 2425573"/>
              <a:gd name="connsiteY82" fmla="*/ 70556 h 2297500"/>
              <a:gd name="connsiteX83" fmla="*/ 1550416 w 2425573"/>
              <a:gd name="connsiteY83" fmla="*/ 423870 h 2297500"/>
              <a:gd name="connsiteX84" fmla="*/ 1575816 w 2425573"/>
              <a:gd name="connsiteY84" fmla="*/ 393771 h 2297500"/>
              <a:gd name="connsiteX85" fmla="*/ 1734342 w 2425573"/>
              <a:gd name="connsiteY85" fmla="*/ 425371 h 2297500"/>
              <a:gd name="connsiteX86" fmla="*/ 1719580 w 2425573"/>
              <a:gd name="connsiteY86" fmla="*/ 570174 h 2297500"/>
              <a:gd name="connsiteX87" fmla="*/ 1695069 w 2425573"/>
              <a:gd name="connsiteY87" fmla="*/ 584906 h 2297500"/>
              <a:gd name="connsiteX88" fmla="*/ 2092198 w 2425573"/>
              <a:gd name="connsiteY88" fmla="*/ 1507180 h 2297500"/>
              <a:gd name="connsiteX89" fmla="*/ 2193739 w 2425573"/>
              <a:gd name="connsiteY89" fmla="*/ 1550656 h 2297500"/>
              <a:gd name="connsiteX90" fmla="*/ 2170049 w 2425573"/>
              <a:gd name="connsiteY90" fmla="*/ 1640657 h 2297500"/>
              <a:gd name="connsiteX91" fmla="*/ 849249 w 2425573"/>
              <a:gd name="connsiteY91" fmla="*/ 546552 h 2297500"/>
              <a:gd name="connsiteX92" fmla="*/ 773049 w 2425573"/>
              <a:gd name="connsiteY92" fmla="*/ 554934 h 2297500"/>
              <a:gd name="connsiteX93" fmla="*/ 190500 w 2425573"/>
              <a:gd name="connsiteY93" fmla="*/ 1821759 h 2297500"/>
              <a:gd name="connsiteX94" fmla="*/ 207772 w 2425573"/>
              <a:gd name="connsiteY94" fmla="*/ 1835729 h 2297500"/>
              <a:gd name="connsiteX95" fmla="*/ 1199896 w 2425573"/>
              <a:gd name="connsiteY95" fmla="*/ 1099764 h 2297500"/>
              <a:gd name="connsiteX96" fmla="*/ 1210945 w 2425573"/>
              <a:gd name="connsiteY96" fmla="*/ 1020008 h 2297500"/>
              <a:gd name="connsiteX97" fmla="*/ 1202690 w 2425573"/>
              <a:gd name="connsiteY97" fmla="*/ 1103574 h 2297500"/>
              <a:gd name="connsiteX98" fmla="*/ 1202690 w 2425573"/>
              <a:gd name="connsiteY98" fmla="*/ 1103574 h 2297500"/>
              <a:gd name="connsiteX99" fmla="*/ 210820 w 2425573"/>
              <a:gd name="connsiteY99" fmla="*/ 1840174 h 2297500"/>
              <a:gd name="connsiteX100" fmla="*/ 220091 w 2425573"/>
              <a:gd name="connsiteY100" fmla="*/ 1865574 h 2297500"/>
              <a:gd name="connsiteX101" fmla="*/ 757301 w 2425573"/>
              <a:gd name="connsiteY101" fmla="*/ 1838269 h 2297500"/>
              <a:gd name="connsiteX102" fmla="*/ 865982 w 2425573"/>
              <a:gd name="connsiteY102" fmla="*/ 1721541 h 2297500"/>
              <a:gd name="connsiteX103" fmla="*/ 918337 w 2425573"/>
              <a:gd name="connsiteY103" fmla="*/ 1732351 h 2297500"/>
              <a:gd name="connsiteX104" fmla="*/ 1220470 w 2425573"/>
              <a:gd name="connsiteY104" fmla="*/ 1118941 h 2297500"/>
              <a:gd name="connsiteX105" fmla="*/ 1202690 w 2425573"/>
              <a:gd name="connsiteY105" fmla="*/ 1103574 h 2297500"/>
              <a:gd name="connsiteX106" fmla="*/ 1225296 w 2425573"/>
              <a:gd name="connsiteY106" fmla="*/ 1120465 h 2297500"/>
              <a:gd name="connsiteX107" fmla="*/ 923163 w 2425573"/>
              <a:gd name="connsiteY107" fmla="*/ 1733875 h 2297500"/>
              <a:gd name="connsiteX108" fmla="*/ 980821 w 2425573"/>
              <a:gd name="connsiteY108" fmla="*/ 1807789 h 2297500"/>
              <a:gd name="connsiteX109" fmla="*/ 1450721 w 2425573"/>
              <a:gd name="connsiteY109" fmla="*/ 1704157 h 2297500"/>
              <a:gd name="connsiteX110" fmla="*/ 1480439 w 2425573"/>
              <a:gd name="connsiteY110" fmla="*/ 1622115 h 2297500"/>
              <a:gd name="connsiteX111" fmla="*/ 1496441 w 2425573"/>
              <a:gd name="connsiteY111" fmla="*/ 1612082 h 2297500"/>
              <a:gd name="connsiteX112" fmla="*/ 1271905 w 2425573"/>
              <a:gd name="connsiteY112" fmla="*/ 1121608 h 2297500"/>
              <a:gd name="connsiteX113" fmla="*/ 1225296 w 2425573"/>
              <a:gd name="connsiteY113" fmla="*/ 1120973 h 2297500"/>
              <a:gd name="connsiteX114" fmla="*/ 1276096 w 2425573"/>
              <a:gd name="connsiteY114" fmla="*/ 1119195 h 2297500"/>
              <a:gd name="connsiteX115" fmla="*/ 1500505 w 2425573"/>
              <a:gd name="connsiteY115" fmla="*/ 1609669 h 2297500"/>
              <a:gd name="connsiteX116" fmla="*/ 1611457 w 2425573"/>
              <a:gd name="connsiteY116" fmla="*/ 1653398 h 2297500"/>
              <a:gd name="connsiteX117" fmla="*/ 1616710 w 2425573"/>
              <a:gd name="connsiteY117" fmla="*/ 1669994 h 2297500"/>
              <a:gd name="connsiteX118" fmla="*/ 2042922 w 2425573"/>
              <a:gd name="connsiteY118" fmla="*/ 1591127 h 2297500"/>
              <a:gd name="connsiteX119" fmla="*/ 2051431 w 2425573"/>
              <a:gd name="connsiteY119" fmla="*/ 1541978 h 2297500"/>
              <a:gd name="connsiteX120" fmla="*/ 1298956 w 2425573"/>
              <a:gd name="connsiteY120" fmla="*/ 1098240 h 2297500"/>
              <a:gd name="connsiteX121" fmla="*/ 1286256 w 2425573"/>
              <a:gd name="connsiteY121" fmla="*/ 1112337 h 2297500"/>
              <a:gd name="connsiteX122" fmla="*/ 1276731 w 2425573"/>
              <a:gd name="connsiteY122" fmla="*/ 1119703 h 2297500"/>
              <a:gd name="connsiteX123" fmla="*/ 1689735 w 2425573"/>
              <a:gd name="connsiteY123" fmla="*/ 585795 h 2297500"/>
              <a:gd name="connsiteX124" fmla="*/ 1585595 w 2425573"/>
              <a:gd name="connsiteY124" fmla="*/ 575762 h 2297500"/>
              <a:gd name="connsiteX125" fmla="*/ 1284605 w 2425573"/>
              <a:gd name="connsiteY125" fmla="*/ 1017087 h 2297500"/>
              <a:gd name="connsiteX126" fmla="*/ 1295400 w 2425573"/>
              <a:gd name="connsiteY126" fmla="*/ 1027120 h 2297500"/>
              <a:gd name="connsiteX127" fmla="*/ 1301750 w 2425573"/>
              <a:gd name="connsiteY127" fmla="*/ 1093414 h 2297500"/>
              <a:gd name="connsiteX128" fmla="*/ 2054225 w 2425573"/>
              <a:gd name="connsiteY128" fmla="*/ 1537025 h 2297500"/>
              <a:gd name="connsiteX129" fmla="*/ 2070735 w 2425573"/>
              <a:gd name="connsiteY129" fmla="*/ 1517975 h 2297500"/>
              <a:gd name="connsiteX130" fmla="*/ 2086864 w 2425573"/>
              <a:gd name="connsiteY130" fmla="*/ 1508196 h 2297500"/>
              <a:gd name="connsiteX131" fmla="*/ 2059305 w 2425573"/>
              <a:gd name="connsiteY131" fmla="*/ 1628211 h 2297500"/>
              <a:gd name="connsiteX132" fmla="*/ 2043811 w 2425573"/>
              <a:gd name="connsiteY132" fmla="*/ 1595572 h 2297500"/>
              <a:gd name="connsiteX133" fmla="*/ 1618234 w 2425573"/>
              <a:gd name="connsiteY133" fmla="*/ 1675074 h 2297500"/>
              <a:gd name="connsiteX134" fmla="*/ 1615821 w 2425573"/>
              <a:gd name="connsiteY134" fmla="*/ 1713174 h 2297500"/>
              <a:gd name="connsiteX135" fmla="*/ 2011426 w 2425573"/>
              <a:gd name="connsiteY135" fmla="*/ 1846651 h 2297500"/>
              <a:gd name="connsiteX136" fmla="*/ 2031492 w 2425573"/>
              <a:gd name="connsiteY136" fmla="*/ 1818330 h 2297500"/>
              <a:gd name="connsiteX137" fmla="*/ 2082292 w 2425573"/>
              <a:gd name="connsiteY137" fmla="*/ 1803979 h 2297500"/>
              <a:gd name="connsiteX138" fmla="*/ 2106168 w 2425573"/>
              <a:gd name="connsiteY138" fmla="*/ 1656405 h 2297500"/>
              <a:gd name="connsiteX139" fmla="*/ 2059940 w 2425573"/>
              <a:gd name="connsiteY139" fmla="*/ 1629354 h 229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2425573" h="2297500">
                <a:moveTo>
                  <a:pt x="2170049" y="1640784"/>
                </a:moveTo>
                <a:cubicBezTo>
                  <a:pt x="2153420" y="1654279"/>
                  <a:pt x="2131973" y="1660341"/>
                  <a:pt x="2110740" y="1657548"/>
                </a:cubicBezTo>
                <a:lnTo>
                  <a:pt x="2086991" y="1805122"/>
                </a:lnTo>
                <a:cubicBezTo>
                  <a:pt x="2123101" y="1811969"/>
                  <a:pt x="2146824" y="1846792"/>
                  <a:pt x="2139977" y="1882902"/>
                </a:cubicBezTo>
                <a:cubicBezTo>
                  <a:pt x="2137883" y="1893948"/>
                  <a:pt x="2133024" y="1904284"/>
                  <a:pt x="2125853" y="1912945"/>
                </a:cubicBezTo>
                <a:lnTo>
                  <a:pt x="2425573" y="2177105"/>
                </a:lnTo>
                <a:lnTo>
                  <a:pt x="2421636" y="2180534"/>
                </a:lnTo>
                <a:lnTo>
                  <a:pt x="2122170" y="1916374"/>
                </a:lnTo>
                <a:cubicBezTo>
                  <a:pt x="2120298" y="1918521"/>
                  <a:pt x="2118260" y="1920516"/>
                  <a:pt x="2116074" y="1922343"/>
                </a:cubicBezTo>
                <a:cubicBezTo>
                  <a:pt x="2106284" y="1930361"/>
                  <a:pt x="2094367" y="1935349"/>
                  <a:pt x="2081784" y="1936694"/>
                </a:cubicBezTo>
                <a:lnTo>
                  <a:pt x="2111121" y="2297374"/>
                </a:lnTo>
                <a:lnTo>
                  <a:pt x="2105914" y="2297374"/>
                </a:lnTo>
                <a:lnTo>
                  <a:pt x="2076704" y="1937329"/>
                </a:lnTo>
                <a:cubicBezTo>
                  <a:pt x="2039926" y="1939158"/>
                  <a:pt x="2008629" y="1910826"/>
                  <a:pt x="2006799" y="1874048"/>
                </a:cubicBezTo>
                <a:cubicBezTo>
                  <a:pt x="2006422" y="1866466"/>
                  <a:pt x="2007343" y="1858876"/>
                  <a:pt x="2009521" y="1851604"/>
                </a:cubicBezTo>
                <a:lnTo>
                  <a:pt x="1613916" y="1718000"/>
                </a:lnTo>
                <a:cubicBezTo>
                  <a:pt x="1603453" y="1747561"/>
                  <a:pt x="1577211" y="1768693"/>
                  <a:pt x="1546098" y="1772610"/>
                </a:cubicBezTo>
                <a:lnTo>
                  <a:pt x="1604010" y="2297374"/>
                </a:lnTo>
                <a:lnTo>
                  <a:pt x="1598930" y="2297374"/>
                </a:lnTo>
                <a:lnTo>
                  <a:pt x="1541018" y="1773499"/>
                </a:lnTo>
                <a:cubicBezTo>
                  <a:pt x="1519264" y="1775205"/>
                  <a:pt x="1497681" y="1768525"/>
                  <a:pt x="1480693" y="1754830"/>
                </a:cubicBezTo>
                <a:lnTo>
                  <a:pt x="1016000" y="2297374"/>
                </a:lnTo>
                <a:lnTo>
                  <a:pt x="1009269" y="2297374"/>
                </a:lnTo>
                <a:lnTo>
                  <a:pt x="1477264" y="1751274"/>
                </a:lnTo>
                <a:cubicBezTo>
                  <a:pt x="1474012" y="1748526"/>
                  <a:pt x="1470996" y="1745509"/>
                  <a:pt x="1468247" y="1742257"/>
                </a:cubicBezTo>
                <a:cubicBezTo>
                  <a:pt x="1460480" y="1732553"/>
                  <a:pt x="1454893" y="1721292"/>
                  <a:pt x="1451864" y="1709237"/>
                </a:cubicBezTo>
                <a:lnTo>
                  <a:pt x="981964" y="1812869"/>
                </a:lnTo>
                <a:cubicBezTo>
                  <a:pt x="994594" y="1873573"/>
                  <a:pt x="955622" y="1933022"/>
                  <a:pt x="894918" y="1945651"/>
                </a:cubicBezTo>
                <a:cubicBezTo>
                  <a:pt x="887831" y="1947125"/>
                  <a:pt x="880617" y="1947911"/>
                  <a:pt x="873379" y="1947997"/>
                </a:cubicBezTo>
                <a:lnTo>
                  <a:pt x="873379" y="2297374"/>
                </a:lnTo>
                <a:lnTo>
                  <a:pt x="868299" y="2297374"/>
                </a:lnTo>
                <a:lnTo>
                  <a:pt x="868299" y="1947997"/>
                </a:lnTo>
                <a:cubicBezTo>
                  <a:pt x="809674" y="1947210"/>
                  <a:pt x="761455" y="1901586"/>
                  <a:pt x="757428" y="1843095"/>
                </a:cubicBezTo>
                <a:lnTo>
                  <a:pt x="220345" y="1870273"/>
                </a:lnTo>
                <a:cubicBezTo>
                  <a:pt x="220420" y="1882376"/>
                  <a:pt x="216491" y="1894164"/>
                  <a:pt x="209169" y="1903801"/>
                </a:cubicBezTo>
                <a:lnTo>
                  <a:pt x="677799" y="2297501"/>
                </a:lnTo>
                <a:lnTo>
                  <a:pt x="669798" y="2297501"/>
                </a:lnTo>
                <a:lnTo>
                  <a:pt x="205613" y="1907738"/>
                </a:lnTo>
                <a:cubicBezTo>
                  <a:pt x="203847" y="1909695"/>
                  <a:pt x="201982" y="1911560"/>
                  <a:pt x="200025" y="1913326"/>
                </a:cubicBezTo>
                <a:cubicBezTo>
                  <a:pt x="192644" y="1919147"/>
                  <a:pt x="183903" y="1922993"/>
                  <a:pt x="174625" y="1924502"/>
                </a:cubicBezTo>
                <a:lnTo>
                  <a:pt x="220218" y="2297374"/>
                </a:lnTo>
                <a:lnTo>
                  <a:pt x="215011" y="2297374"/>
                </a:lnTo>
                <a:lnTo>
                  <a:pt x="169418" y="1925391"/>
                </a:lnTo>
                <a:cubicBezTo>
                  <a:pt x="158987" y="1926152"/>
                  <a:pt x="148553" y="1923951"/>
                  <a:pt x="139319" y="1919041"/>
                </a:cubicBezTo>
                <a:lnTo>
                  <a:pt x="0" y="2152086"/>
                </a:lnTo>
                <a:lnTo>
                  <a:pt x="0" y="2142053"/>
                </a:lnTo>
                <a:lnTo>
                  <a:pt x="135001" y="1916374"/>
                </a:lnTo>
                <a:cubicBezTo>
                  <a:pt x="130242" y="1913343"/>
                  <a:pt x="125962" y="1909618"/>
                  <a:pt x="122301" y="1905325"/>
                </a:cubicBezTo>
                <a:cubicBezTo>
                  <a:pt x="120746" y="1903246"/>
                  <a:pt x="119304" y="1901083"/>
                  <a:pt x="117983" y="1898848"/>
                </a:cubicBezTo>
                <a:lnTo>
                  <a:pt x="0" y="1962094"/>
                </a:lnTo>
                <a:lnTo>
                  <a:pt x="0" y="1956252"/>
                </a:lnTo>
                <a:lnTo>
                  <a:pt x="115824" y="1894149"/>
                </a:lnTo>
                <a:cubicBezTo>
                  <a:pt x="107100" y="1875828"/>
                  <a:pt x="109201" y="1854188"/>
                  <a:pt x="121285" y="1837888"/>
                </a:cubicBezTo>
                <a:lnTo>
                  <a:pt x="0" y="1738574"/>
                </a:lnTo>
                <a:lnTo>
                  <a:pt x="0" y="1731970"/>
                </a:lnTo>
                <a:lnTo>
                  <a:pt x="124460" y="1833570"/>
                </a:lnTo>
                <a:cubicBezTo>
                  <a:pt x="126341" y="1831350"/>
                  <a:pt x="128424" y="1829309"/>
                  <a:pt x="130683" y="1827474"/>
                </a:cubicBezTo>
                <a:cubicBezTo>
                  <a:pt x="138027" y="1821568"/>
                  <a:pt x="146780" y="1817673"/>
                  <a:pt x="156083" y="1816171"/>
                </a:cubicBezTo>
                <a:lnTo>
                  <a:pt x="59817" y="1065474"/>
                </a:lnTo>
                <a:cubicBezTo>
                  <a:pt x="38464" y="1067563"/>
                  <a:pt x="17107" y="1061532"/>
                  <a:pt x="0" y="1048583"/>
                </a:cubicBezTo>
                <a:lnTo>
                  <a:pt x="0" y="913074"/>
                </a:lnTo>
                <a:cubicBezTo>
                  <a:pt x="37699" y="884899"/>
                  <a:pt x="91100" y="892620"/>
                  <a:pt x="119275" y="930319"/>
                </a:cubicBezTo>
                <a:cubicBezTo>
                  <a:pt x="146448" y="966679"/>
                  <a:pt x="140352" y="1017957"/>
                  <a:pt x="105410" y="1046932"/>
                </a:cubicBezTo>
                <a:cubicBezTo>
                  <a:pt x="93819" y="1056644"/>
                  <a:pt x="79823" y="1063049"/>
                  <a:pt x="64897" y="1065474"/>
                </a:cubicBezTo>
                <a:lnTo>
                  <a:pt x="160909" y="1816425"/>
                </a:lnTo>
                <a:cubicBezTo>
                  <a:pt x="169569" y="1815668"/>
                  <a:pt x="178284" y="1817019"/>
                  <a:pt x="186309" y="1820362"/>
                </a:cubicBezTo>
                <a:lnTo>
                  <a:pt x="768477" y="553664"/>
                </a:lnTo>
                <a:cubicBezTo>
                  <a:pt x="758123" y="548436"/>
                  <a:pt x="748991" y="541078"/>
                  <a:pt x="741680" y="532074"/>
                </a:cubicBezTo>
                <a:cubicBezTo>
                  <a:pt x="713895" y="497985"/>
                  <a:pt x="719006" y="447826"/>
                  <a:pt x="753095" y="420041"/>
                </a:cubicBezTo>
                <a:cubicBezTo>
                  <a:pt x="787184" y="392257"/>
                  <a:pt x="837343" y="397367"/>
                  <a:pt x="865127" y="431456"/>
                </a:cubicBezTo>
                <a:cubicBezTo>
                  <a:pt x="892912" y="465545"/>
                  <a:pt x="887801" y="515704"/>
                  <a:pt x="853712" y="543489"/>
                </a:cubicBezTo>
                <a:cubicBezTo>
                  <a:pt x="853706" y="543494"/>
                  <a:pt x="853700" y="543499"/>
                  <a:pt x="853694" y="543504"/>
                </a:cubicBezTo>
                <a:lnTo>
                  <a:pt x="1215136" y="1016960"/>
                </a:lnTo>
                <a:cubicBezTo>
                  <a:pt x="1234739" y="1003274"/>
                  <a:pt x="1260609" y="1002574"/>
                  <a:pt x="1280922" y="1015182"/>
                </a:cubicBezTo>
                <a:lnTo>
                  <a:pt x="1582039" y="573984"/>
                </a:lnTo>
                <a:cubicBezTo>
                  <a:pt x="1573679" y="568234"/>
                  <a:pt x="1566157" y="561353"/>
                  <a:pt x="1559687" y="553537"/>
                </a:cubicBezTo>
                <a:cubicBezTo>
                  <a:pt x="1530767" y="517937"/>
                  <a:pt x="1526107" y="468432"/>
                  <a:pt x="1547876" y="428061"/>
                </a:cubicBezTo>
                <a:lnTo>
                  <a:pt x="927100" y="75890"/>
                </a:lnTo>
                <a:cubicBezTo>
                  <a:pt x="923839" y="87490"/>
                  <a:pt x="917048" y="97788"/>
                  <a:pt x="907669" y="105354"/>
                </a:cubicBezTo>
                <a:cubicBezTo>
                  <a:pt x="882380" y="126392"/>
                  <a:pt x="844825" y="122946"/>
                  <a:pt x="823787" y="97658"/>
                </a:cubicBezTo>
                <a:cubicBezTo>
                  <a:pt x="802748" y="72369"/>
                  <a:pt x="806194" y="34813"/>
                  <a:pt x="831483" y="13775"/>
                </a:cubicBezTo>
                <a:cubicBezTo>
                  <a:pt x="856772" y="-7263"/>
                  <a:pt x="894327" y="-3817"/>
                  <a:pt x="915365" y="21471"/>
                </a:cubicBezTo>
                <a:cubicBezTo>
                  <a:pt x="926717" y="35116"/>
                  <a:pt x="931391" y="53112"/>
                  <a:pt x="928116" y="70556"/>
                </a:cubicBezTo>
                <a:lnTo>
                  <a:pt x="1550416" y="423870"/>
                </a:lnTo>
                <a:cubicBezTo>
                  <a:pt x="1557019" y="412401"/>
                  <a:pt x="1565621" y="402207"/>
                  <a:pt x="1575816" y="393771"/>
                </a:cubicBezTo>
                <a:cubicBezTo>
                  <a:pt x="1628318" y="358721"/>
                  <a:pt x="1699292" y="372869"/>
                  <a:pt x="1734342" y="425371"/>
                </a:cubicBezTo>
                <a:cubicBezTo>
                  <a:pt x="1764762" y="470938"/>
                  <a:pt x="1758569" y="531682"/>
                  <a:pt x="1719580" y="570174"/>
                </a:cubicBezTo>
                <a:cubicBezTo>
                  <a:pt x="1712115" y="576172"/>
                  <a:pt x="1703869" y="581129"/>
                  <a:pt x="1695069" y="584906"/>
                </a:cubicBezTo>
                <a:lnTo>
                  <a:pt x="2092198" y="1507180"/>
                </a:lnTo>
                <a:cubicBezTo>
                  <a:pt x="2132244" y="1491146"/>
                  <a:pt x="2177705" y="1510611"/>
                  <a:pt x="2193739" y="1550656"/>
                </a:cubicBezTo>
                <a:cubicBezTo>
                  <a:pt x="2206529" y="1582600"/>
                  <a:pt x="2196908" y="1619150"/>
                  <a:pt x="2170049" y="1640657"/>
                </a:cubicBezTo>
                <a:close/>
                <a:moveTo>
                  <a:pt x="849249" y="546552"/>
                </a:moveTo>
                <a:cubicBezTo>
                  <a:pt x="827016" y="562356"/>
                  <a:pt x="798186" y="565528"/>
                  <a:pt x="773049" y="554934"/>
                </a:cubicBezTo>
                <a:lnTo>
                  <a:pt x="190500" y="1821759"/>
                </a:lnTo>
                <a:cubicBezTo>
                  <a:pt x="197150" y="1825189"/>
                  <a:pt x="203028" y="1829943"/>
                  <a:pt x="207772" y="1835729"/>
                </a:cubicBezTo>
                <a:lnTo>
                  <a:pt x="1199896" y="1099764"/>
                </a:lnTo>
                <a:cubicBezTo>
                  <a:pt x="1182457" y="1074308"/>
                  <a:pt x="1187242" y="1039764"/>
                  <a:pt x="1210945" y="1020008"/>
                </a:cubicBezTo>
                <a:close/>
                <a:moveTo>
                  <a:pt x="1202690" y="1103574"/>
                </a:moveTo>
                <a:lnTo>
                  <a:pt x="1202690" y="1103574"/>
                </a:lnTo>
                <a:lnTo>
                  <a:pt x="210820" y="1840174"/>
                </a:lnTo>
                <a:cubicBezTo>
                  <a:pt x="215967" y="1847742"/>
                  <a:pt x="219152" y="1856470"/>
                  <a:pt x="220091" y="1865574"/>
                </a:cubicBezTo>
                <a:lnTo>
                  <a:pt x="757301" y="1838269"/>
                </a:lnTo>
                <a:cubicBezTo>
                  <a:pt x="755079" y="1776024"/>
                  <a:pt x="803737" y="1723763"/>
                  <a:pt x="865982" y="1721541"/>
                </a:cubicBezTo>
                <a:cubicBezTo>
                  <a:pt x="884048" y="1720896"/>
                  <a:pt x="902004" y="1724604"/>
                  <a:pt x="918337" y="1732351"/>
                </a:cubicBezTo>
                <a:lnTo>
                  <a:pt x="1220470" y="1118941"/>
                </a:lnTo>
                <a:cubicBezTo>
                  <a:pt x="1213614" y="1115005"/>
                  <a:pt x="1207578" y="1109788"/>
                  <a:pt x="1202690" y="1103574"/>
                </a:cubicBezTo>
                <a:close/>
                <a:moveTo>
                  <a:pt x="1225296" y="1120465"/>
                </a:moveTo>
                <a:lnTo>
                  <a:pt x="923163" y="1733875"/>
                </a:lnTo>
                <a:cubicBezTo>
                  <a:pt x="952342" y="1748804"/>
                  <a:pt x="973443" y="1775853"/>
                  <a:pt x="980821" y="1807789"/>
                </a:cubicBezTo>
                <a:lnTo>
                  <a:pt x="1450721" y="1704157"/>
                </a:lnTo>
                <a:cubicBezTo>
                  <a:pt x="1444813" y="1673427"/>
                  <a:pt x="1456221" y="1641932"/>
                  <a:pt x="1480439" y="1622115"/>
                </a:cubicBezTo>
                <a:cubicBezTo>
                  <a:pt x="1485369" y="1618166"/>
                  <a:pt x="1490739" y="1614799"/>
                  <a:pt x="1496441" y="1612082"/>
                </a:cubicBezTo>
                <a:lnTo>
                  <a:pt x="1271905" y="1121608"/>
                </a:lnTo>
                <a:cubicBezTo>
                  <a:pt x="1256930" y="1127751"/>
                  <a:pt x="1240098" y="1127522"/>
                  <a:pt x="1225296" y="1120973"/>
                </a:cubicBezTo>
                <a:close/>
                <a:moveTo>
                  <a:pt x="1276096" y="1119195"/>
                </a:moveTo>
                <a:lnTo>
                  <a:pt x="1500505" y="1609669"/>
                </a:lnTo>
                <a:cubicBezTo>
                  <a:pt x="1543219" y="1591106"/>
                  <a:pt x="1592893" y="1610684"/>
                  <a:pt x="1611457" y="1653398"/>
                </a:cubicBezTo>
                <a:cubicBezTo>
                  <a:pt x="1613776" y="1658734"/>
                  <a:pt x="1615536" y="1664295"/>
                  <a:pt x="1616710" y="1669994"/>
                </a:cubicBezTo>
                <a:lnTo>
                  <a:pt x="2042922" y="1591127"/>
                </a:lnTo>
                <a:cubicBezTo>
                  <a:pt x="2040282" y="1574254"/>
                  <a:pt x="2043272" y="1556981"/>
                  <a:pt x="2051431" y="1541978"/>
                </a:cubicBezTo>
                <a:lnTo>
                  <a:pt x="1298956" y="1098240"/>
                </a:lnTo>
                <a:cubicBezTo>
                  <a:pt x="1295551" y="1103624"/>
                  <a:pt x="1291257" y="1108391"/>
                  <a:pt x="1286256" y="1112337"/>
                </a:cubicBezTo>
                <a:cubicBezTo>
                  <a:pt x="1283358" y="1115130"/>
                  <a:pt x="1280164" y="1117600"/>
                  <a:pt x="1276731" y="1119703"/>
                </a:cubicBezTo>
                <a:close/>
                <a:moveTo>
                  <a:pt x="1689735" y="585795"/>
                </a:moveTo>
                <a:cubicBezTo>
                  <a:pt x="1655467" y="599662"/>
                  <a:pt x="1616586" y="595916"/>
                  <a:pt x="1585595" y="575762"/>
                </a:cubicBezTo>
                <a:lnTo>
                  <a:pt x="1284605" y="1017087"/>
                </a:lnTo>
                <a:cubicBezTo>
                  <a:pt x="1288619" y="1019954"/>
                  <a:pt x="1292247" y="1023327"/>
                  <a:pt x="1295400" y="1027120"/>
                </a:cubicBezTo>
                <a:cubicBezTo>
                  <a:pt x="1310661" y="1045928"/>
                  <a:pt x="1313163" y="1072051"/>
                  <a:pt x="1301750" y="1093414"/>
                </a:cubicBezTo>
                <a:lnTo>
                  <a:pt x="2054225" y="1537025"/>
                </a:lnTo>
                <a:cubicBezTo>
                  <a:pt x="2058633" y="1529802"/>
                  <a:pt x="2064212" y="1523364"/>
                  <a:pt x="2070735" y="1517975"/>
                </a:cubicBezTo>
                <a:cubicBezTo>
                  <a:pt x="2075646" y="1514004"/>
                  <a:pt x="2081072" y="1510714"/>
                  <a:pt x="2086864" y="1508196"/>
                </a:cubicBezTo>
                <a:close/>
                <a:moveTo>
                  <a:pt x="2059305" y="1628211"/>
                </a:moveTo>
                <a:cubicBezTo>
                  <a:pt x="2051660" y="1618692"/>
                  <a:pt x="2046354" y="1607513"/>
                  <a:pt x="2043811" y="1595572"/>
                </a:cubicBezTo>
                <a:lnTo>
                  <a:pt x="1618234" y="1675074"/>
                </a:lnTo>
                <a:cubicBezTo>
                  <a:pt x="1620339" y="1687792"/>
                  <a:pt x="1619514" y="1700823"/>
                  <a:pt x="1615821" y="1713174"/>
                </a:cubicBezTo>
                <a:lnTo>
                  <a:pt x="2011426" y="1846651"/>
                </a:lnTo>
                <a:cubicBezTo>
                  <a:pt x="2015534" y="1835624"/>
                  <a:pt x="2022451" y="1825862"/>
                  <a:pt x="2031492" y="1818330"/>
                </a:cubicBezTo>
                <a:cubicBezTo>
                  <a:pt x="2045737" y="1806775"/>
                  <a:pt x="2064107" y="1801585"/>
                  <a:pt x="2082292" y="1803979"/>
                </a:cubicBezTo>
                <a:lnTo>
                  <a:pt x="2106168" y="1656405"/>
                </a:lnTo>
                <a:cubicBezTo>
                  <a:pt x="2088029" y="1653181"/>
                  <a:pt x="2071636" y="1643589"/>
                  <a:pt x="2059940" y="1629354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hueOff val="260011"/>
                  <a:satOff val="17755"/>
                  <a:lumOff val="-25437"/>
                </a:schemeClr>
              </a:gs>
            </a:gsLst>
            <a:lin ang="540000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+123 456 789">
            <a:extLst>
              <a:ext uri="{FF2B5EF4-FFF2-40B4-BE49-F238E27FC236}">
                <a16:creationId xmlns:a16="http://schemas.microsoft.com/office/drawing/2014/main" id="{52F274C9-BF84-4E8E-82A4-1909F37D100C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99" name="www.yourwebsite.com">
            <a:extLst>
              <a:ext uri="{FF2B5EF4-FFF2-40B4-BE49-F238E27FC236}">
                <a16:creationId xmlns:a16="http://schemas.microsoft.com/office/drawing/2014/main" id="{25AAB751-BBB0-4510-BBDD-E307DB619D69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100" name="CONTACT US">
            <a:extLst>
              <a:ext uri="{FF2B5EF4-FFF2-40B4-BE49-F238E27FC236}">
                <a16:creationId xmlns:a16="http://schemas.microsoft.com/office/drawing/2014/main" id="{15A3C020-BFA7-46F5-879B-DE1BDA8B1252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C79F1FBC-EF41-433E-A585-144A2675585F}"/>
              </a:ext>
            </a:extLst>
          </p:cNvPr>
          <p:cNvGrpSpPr/>
          <p:nvPr/>
        </p:nvGrpSpPr>
        <p:grpSpPr>
          <a:xfrm>
            <a:off x="4432175" y="1331696"/>
            <a:ext cx="1547618" cy="649504"/>
            <a:chOff x="2540677" y="3625850"/>
            <a:chExt cx="8580799" cy="3601187"/>
          </a:xfrm>
        </p:grpSpPr>
        <p:sp>
          <p:nvSpPr>
            <p:cNvPr id="102" name="Shape">
              <a:extLst>
                <a:ext uri="{FF2B5EF4-FFF2-40B4-BE49-F238E27FC236}">
                  <a16:creationId xmlns:a16="http://schemas.microsoft.com/office/drawing/2014/main" id="{A3795B96-677F-4F86-A5D7-9A9DD77A1455}"/>
                </a:ext>
              </a:extLst>
            </p:cNvPr>
            <p:cNvSpPr/>
            <p:nvPr/>
          </p:nvSpPr>
          <p:spPr>
            <a:xfrm>
              <a:off x="2540677" y="5505450"/>
              <a:ext cx="4021498" cy="1717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5276" y="21386"/>
                    <a:pt x="8840" y="16380"/>
                    <a:pt x="3348" y="6792"/>
                  </a:cubicBezTo>
                  <a:cubicBezTo>
                    <a:pt x="2185" y="4767"/>
                    <a:pt x="1067" y="2534"/>
                    <a:pt x="0" y="104"/>
                  </a:cubicBezTo>
                  <a:cubicBezTo>
                    <a:pt x="14" y="69"/>
                    <a:pt x="30" y="35"/>
                    <a:pt x="44" y="0"/>
                  </a:cubicBezTo>
                  <a:cubicBezTo>
                    <a:pt x="1307" y="1914"/>
                    <a:pt x="2610" y="3594"/>
                    <a:pt x="3943" y="5047"/>
                  </a:cubicBezTo>
                  <a:cubicBezTo>
                    <a:pt x="9502" y="11099"/>
                    <a:pt x="15571" y="13165"/>
                    <a:pt x="21311" y="11069"/>
                  </a:cubicBezTo>
                  <a:cubicBezTo>
                    <a:pt x="21295" y="14570"/>
                    <a:pt x="21393" y="18086"/>
                    <a:pt x="21600" y="2160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3" name="Shape">
              <a:extLst>
                <a:ext uri="{FF2B5EF4-FFF2-40B4-BE49-F238E27FC236}">
                  <a16:creationId xmlns:a16="http://schemas.microsoft.com/office/drawing/2014/main" id="{C81E934B-FE36-42D6-AC1F-AB9B4D604FE8}"/>
                </a:ext>
              </a:extLst>
            </p:cNvPr>
            <p:cNvSpPr/>
            <p:nvPr/>
          </p:nvSpPr>
          <p:spPr>
            <a:xfrm>
              <a:off x="7099978" y="3638549"/>
              <a:ext cx="4021498" cy="1717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6324" y="214"/>
                    <a:pt x="12760" y="5220"/>
                    <a:pt x="18252" y="14808"/>
                  </a:cubicBezTo>
                  <a:cubicBezTo>
                    <a:pt x="19415" y="16833"/>
                    <a:pt x="20533" y="19066"/>
                    <a:pt x="21600" y="21496"/>
                  </a:cubicBezTo>
                  <a:cubicBezTo>
                    <a:pt x="21586" y="21531"/>
                    <a:pt x="21570" y="21565"/>
                    <a:pt x="21556" y="21600"/>
                  </a:cubicBezTo>
                  <a:cubicBezTo>
                    <a:pt x="20293" y="19686"/>
                    <a:pt x="18990" y="18006"/>
                    <a:pt x="17657" y="16553"/>
                  </a:cubicBezTo>
                  <a:cubicBezTo>
                    <a:pt x="12098" y="10501"/>
                    <a:pt x="6029" y="8435"/>
                    <a:pt x="289" y="10531"/>
                  </a:cubicBezTo>
                  <a:cubicBezTo>
                    <a:pt x="305" y="7030"/>
                    <a:pt x="207" y="3514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4" name="Circle">
              <a:extLst>
                <a:ext uri="{FF2B5EF4-FFF2-40B4-BE49-F238E27FC236}">
                  <a16:creationId xmlns:a16="http://schemas.microsoft.com/office/drawing/2014/main" id="{9E95C989-CEC3-4D4B-8ADE-3690413E3CE5}"/>
                </a:ext>
              </a:extLst>
            </p:cNvPr>
            <p:cNvSpPr/>
            <p:nvPr/>
          </p:nvSpPr>
          <p:spPr>
            <a:xfrm>
              <a:off x="5525179" y="4083050"/>
              <a:ext cx="2603493" cy="2603492"/>
            </a:xfrm>
            <a:prstGeom prst="ellipse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5" name="Shape">
              <a:extLst>
                <a:ext uri="{FF2B5EF4-FFF2-40B4-BE49-F238E27FC236}">
                  <a16:creationId xmlns:a16="http://schemas.microsoft.com/office/drawing/2014/main" id="{B6731437-1A90-4C24-AA50-6A938AE90CBC}"/>
                </a:ext>
              </a:extLst>
            </p:cNvPr>
            <p:cNvSpPr/>
            <p:nvPr/>
          </p:nvSpPr>
          <p:spPr>
            <a:xfrm>
              <a:off x="2908978" y="3625850"/>
              <a:ext cx="4026818" cy="2089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55" y="2830"/>
                    <a:pt x="8230" y="10099"/>
                    <a:pt x="3938" y="20166"/>
                  </a:cubicBezTo>
                  <a:cubicBezTo>
                    <a:pt x="3734" y="20637"/>
                    <a:pt x="3537" y="21117"/>
                    <a:pt x="3343" y="21600"/>
                  </a:cubicBezTo>
                  <a:cubicBezTo>
                    <a:pt x="2182" y="19935"/>
                    <a:pt x="1065" y="18100"/>
                    <a:pt x="0" y="16102"/>
                  </a:cubicBezTo>
                  <a:cubicBezTo>
                    <a:pt x="14" y="16074"/>
                    <a:pt x="30" y="16045"/>
                    <a:pt x="44" y="16017"/>
                  </a:cubicBezTo>
                  <a:cubicBezTo>
                    <a:pt x="5565" y="6148"/>
                    <a:pt x="13207" y="70"/>
                    <a:pt x="21600" y="0"/>
                  </a:cubicBezTo>
                  <a:close/>
                </a:path>
              </a:pathLst>
            </a:custGeom>
            <a:solidFill>
              <a:schemeClr val="accent2">
                <a:hueOff val="-85259"/>
                <a:satOff val="14347"/>
                <a:lumOff val="22373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6" name="Shape">
              <a:extLst>
                <a:ext uri="{FF2B5EF4-FFF2-40B4-BE49-F238E27FC236}">
                  <a16:creationId xmlns:a16="http://schemas.microsoft.com/office/drawing/2014/main" id="{3E4A8808-50B7-4F75-80B6-DB35B5C54E00}"/>
                </a:ext>
              </a:extLst>
            </p:cNvPr>
            <p:cNvSpPr/>
            <p:nvPr/>
          </p:nvSpPr>
          <p:spPr>
            <a:xfrm>
              <a:off x="6731678" y="5137150"/>
              <a:ext cx="4026819" cy="2089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145" y="18770"/>
                    <a:pt x="13370" y="11501"/>
                    <a:pt x="17662" y="1434"/>
                  </a:cubicBezTo>
                  <a:cubicBezTo>
                    <a:pt x="17866" y="963"/>
                    <a:pt x="18063" y="483"/>
                    <a:pt x="18257" y="0"/>
                  </a:cubicBezTo>
                  <a:cubicBezTo>
                    <a:pt x="19418" y="1665"/>
                    <a:pt x="20535" y="3500"/>
                    <a:pt x="21600" y="5498"/>
                  </a:cubicBezTo>
                  <a:cubicBezTo>
                    <a:pt x="21586" y="5526"/>
                    <a:pt x="21570" y="5555"/>
                    <a:pt x="21556" y="5583"/>
                  </a:cubicBezTo>
                  <a:cubicBezTo>
                    <a:pt x="16035" y="15452"/>
                    <a:pt x="8393" y="21530"/>
                    <a:pt x="0" y="21600"/>
                  </a:cubicBezTo>
                  <a:close/>
                </a:path>
              </a:pathLst>
            </a:custGeom>
            <a:solidFill>
              <a:schemeClr val="accent2">
                <a:hueOff val="-85259"/>
                <a:satOff val="14347"/>
                <a:lumOff val="22373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7" name="Circle">
              <a:extLst>
                <a:ext uri="{FF2B5EF4-FFF2-40B4-BE49-F238E27FC236}">
                  <a16:creationId xmlns:a16="http://schemas.microsoft.com/office/drawing/2014/main" id="{A35BA365-6A8C-4316-92A1-9450CB91D481}"/>
                </a:ext>
              </a:extLst>
            </p:cNvPr>
            <p:cNvSpPr/>
            <p:nvPr/>
          </p:nvSpPr>
          <p:spPr>
            <a:xfrm>
              <a:off x="5855379" y="4413250"/>
              <a:ext cx="1955675" cy="1955675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hueOff val="260011"/>
                    <a:satOff val="17755"/>
                    <a:lumOff val="-25437"/>
                  </a:scheme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08" name="Shape">
              <a:extLst>
                <a:ext uri="{FF2B5EF4-FFF2-40B4-BE49-F238E27FC236}">
                  <a16:creationId xmlns:a16="http://schemas.microsoft.com/office/drawing/2014/main" id="{3307B136-F95A-4113-A9A3-39AE1B5DED48}"/>
                </a:ext>
              </a:extLst>
            </p:cNvPr>
            <p:cNvSpPr/>
            <p:nvPr/>
          </p:nvSpPr>
          <p:spPr>
            <a:xfrm>
              <a:off x="5969678" y="4413250"/>
              <a:ext cx="1487145" cy="1182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1" extrusionOk="0">
                  <a:moveTo>
                    <a:pt x="19557" y="8281"/>
                  </a:moveTo>
                  <a:cubicBezTo>
                    <a:pt x="19446" y="8308"/>
                    <a:pt x="19341" y="8380"/>
                    <a:pt x="19265" y="8498"/>
                  </a:cubicBezTo>
                  <a:cubicBezTo>
                    <a:pt x="19214" y="8577"/>
                    <a:pt x="19182" y="8667"/>
                    <a:pt x="19166" y="8760"/>
                  </a:cubicBezTo>
                  <a:lnTo>
                    <a:pt x="16444" y="8129"/>
                  </a:lnTo>
                  <a:cubicBezTo>
                    <a:pt x="16457" y="8027"/>
                    <a:pt x="16453" y="7924"/>
                    <a:pt x="16429" y="7826"/>
                  </a:cubicBezTo>
                  <a:lnTo>
                    <a:pt x="18955" y="6757"/>
                  </a:lnTo>
                  <a:cubicBezTo>
                    <a:pt x="18981" y="6843"/>
                    <a:pt x="19023" y="6922"/>
                    <a:pt x="19084" y="6984"/>
                  </a:cubicBezTo>
                  <a:cubicBezTo>
                    <a:pt x="19178" y="7079"/>
                    <a:pt x="19294" y="7116"/>
                    <a:pt x="19405" y="7099"/>
                  </a:cubicBezTo>
                  <a:cubicBezTo>
                    <a:pt x="19405" y="7099"/>
                    <a:pt x="19557" y="8281"/>
                    <a:pt x="19557" y="8281"/>
                  </a:cubicBezTo>
                  <a:close/>
                  <a:moveTo>
                    <a:pt x="16905" y="16847"/>
                  </a:moveTo>
                  <a:cubicBezTo>
                    <a:pt x="16686" y="16736"/>
                    <a:pt x="16438" y="16766"/>
                    <a:pt x="16240" y="16927"/>
                  </a:cubicBezTo>
                  <a:lnTo>
                    <a:pt x="14318" y="13393"/>
                  </a:lnTo>
                  <a:cubicBezTo>
                    <a:pt x="14343" y="13370"/>
                    <a:pt x="14366" y="13344"/>
                    <a:pt x="14387" y="13312"/>
                  </a:cubicBezTo>
                  <a:cubicBezTo>
                    <a:pt x="14487" y="13157"/>
                    <a:pt x="14498" y="12948"/>
                    <a:pt x="14428" y="12782"/>
                  </a:cubicBezTo>
                  <a:lnTo>
                    <a:pt x="19232" y="9229"/>
                  </a:lnTo>
                  <a:cubicBezTo>
                    <a:pt x="19261" y="9285"/>
                    <a:pt x="19294" y="9337"/>
                    <a:pt x="19338" y="9381"/>
                  </a:cubicBezTo>
                  <a:cubicBezTo>
                    <a:pt x="19370" y="9414"/>
                    <a:pt x="19405" y="9439"/>
                    <a:pt x="19441" y="9460"/>
                  </a:cubicBezTo>
                  <a:cubicBezTo>
                    <a:pt x="19441" y="9460"/>
                    <a:pt x="16905" y="16847"/>
                    <a:pt x="16905" y="16847"/>
                  </a:cubicBezTo>
                  <a:close/>
                  <a:moveTo>
                    <a:pt x="14263" y="12580"/>
                  </a:moveTo>
                  <a:lnTo>
                    <a:pt x="15697" y="8652"/>
                  </a:lnTo>
                  <a:cubicBezTo>
                    <a:pt x="15915" y="8767"/>
                    <a:pt x="16175" y="8698"/>
                    <a:pt x="16331" y="8456"/>
                  </a:cubicBezTo>
                  <a:cubicBezTo>
                    <a:pt x="16387" y="8370"/>
                    <a:pt x="16421" y="8271"/>
                    <a:pt x="16438" y="8169"/>
                  </a:cubicBezTo>
                  <a:lnTo>
                    <a:pt x="19160" y="8801"/>
                  </a:lnTo>
                  <a:cubicBezTo>
                    <a:pt x="19144" y="8935"/>
                    <a:pt x="19162" y="9074"/>
                    <a:pt x="19214" y="9194"/>
                  </a:cubicBezTo>
                  <a:lnTo>
                    <a:pt x="14409" y="12748"/>
                  </a:lnTo>
                  <a:cubicBezTo>
                    <a:pt x="14388" y="12707"/>
                    <a:pt x="14363" y="12668"/>
                    <a:pt x="14331" y="12635"/>
                  </a:cubicBezTo>
                  <a:cubicBezTo>
                    <a:pt x="14309" y="12613"/>
                    <a:pt x="14287" y="12595"/>
                    <a:pt x="14263" y="12580"/>
                  </a:cubicBezTo>
                  <a:close/>
                  <a:moveTo>
                    <a:pt x="13935" y="12570"/>
                  </a:moveTo>
                  <a:lnTo>
                    <a:pt x="12006" y="7661"/>
                  </a:lnTo>
                  <a:cubicBezTo>
                    <a:pt x="12091" y="7605"/>
                    <a:pt x="12169" y="7528"/>
                    <a:pt x="12234" y="7428"/>
                  </a:cubicBezTo>
                  <a:cubicBezTo>
                    <a:pt x="12304" y="7319"/>
                    <a:pt x="12349" y="7196"/>
                    <a:pt x="12374" y="7069"/>
                  </a:cubicBezTo>
                  <a:lnTo>
                    <a:pt x="15375" y="7899"/>
                  </a:lnTo>
                  <a:cubicBezTo>
                    <a:pt x="15339" y="8137"/>
                    <a:pt x="15403" y="8392"/>
                    <a:pt x="15564" y="8556"/>
                  </a:cubicBezTo>
                  <a:cubicBezTo>
                    <a:pt x="15596" y="8589"/>
                    <a:pt x="15631" y="8615"/>
                    <a:pt x="15666" y="8637"/>
                  </a:cubicBezTo>
                  <a:lnTo>
                    <a:pt x="14233" y="12565"/>
                  </a:lnTo>
                  <a:cubicBezTo>
                    <a:pt x="14136" y="12515"/>
                    <a:pt x="14029" y="12518"/>
                    <a:pt x="13935" y="12570"/>
                  </a:cubicBezTo>
                  <a:close/>
                  <a:moveTo>
                    <a:pt x="13791" y="12705"/>
                  </a:moveTo>
                  <a:cubicBezTo>
                    <a:pt x="13791" y="12705"/>
                    <a:pt x="13791" y="12705"/>
                    <a:pt x="13791" y="12706"/>
                  </a:cubicBezTo>
                  <a:lnTo>
                    <a:pt x="7457" y="6811"/>
                  </a:lnTo>
                  <a:cubicBezTo>
                    <a:pt x="7490" y="6749"/>
                    <a:pt x="7510" y="6680"/>
                    <a:pt x="7516" y="6609"/>
                  </a:cubicBezTo>
                  <a:lnTo>
                    <a:pt x="10946" y="6828"/>
                  </a:lnTo>
                  <a:cubicBezTo>
                    <a:pt x="10940" y="7101"/>
                    <a:pt x="11029" y="7375"/>
                    <a:pt x="11212" y="7561"/>
                  </a:cubicBezTo>
                  <a:cubicBezTo>
                    <a:pt x="11435" y="7788"/>
                    <a:pt x="11731" y="7819"/>
                    <a:pt x="11975" y="7677"/>
                  </a:cubicBezTo>
                  <a:lnTo>
                    <a:pt x="13905" y="12587"/>
                  </a:lnTo>
                  <a:cubicBezTo>
                    <a:pt x="13862" y="12616"/>
                    <a:pt x="13823" y="12655"/>
                    <a:pt x="13791" y="12705"/>
                  </a:cubicBezTo>
                  <a:close/>
                  <a:moveTo>
                    <a:pt x="11535" y="17171"/>
                  </a:moveTo>
                  <a:cubicBezTo>
                    <a:pt x="11388" y="17040"/>
                    <a:pt x="11203" y="17020"/>
                    <a:pt x="11045" y="17103"/>
                  </a:cubicBezTo>
                  <a:lnTo>
                    <a:pt x="7328" y="6958"/>
                  </a:lnTo>
                  <a:cubicBezTo>
                    <a:pt x="7369" y="6931"/>
                    <a:pt x="7407" y="6893"/>
                    <a:pt x="7438" y="6845"/>
                  </a:cubicBezTo>
                  <a:lnTo>
                    <a:pt x="13773" y="12740"/>
                  </a:lnTo>
                  <a:cubicBezTo>
                    <a:pt x="13663" y="12943"/>
                    <a:pt x="13691" y="13219"/>
                    <a:pt x="13843" y="13378"/>
                  </a:cubicBezTo>
                  <a:cubicBezTo>
                    <a:pt x="13843" y="13378"/>
                    <a:pt x="11535" y="17171"/>
                    <a:pt x="11535" y="17171"/>
                  </a:cubicBezTo>
                  <a:close/>
                  <a:moveTo>
                    <a:pt x="11354" y="2182"/>
                  </a:moveTo>
                  <a:cubicBezTo>
                    <a:pt x="11368" y="2202"/>
                    <a:pt x="11383" y="2222"/>
                    <a:pt x="11400" y="2240"/>
                  </a:cubicBezTo>
                  <a:cubicBezTo>
                    <a:pt x="11475" y="2316"/>
                    <a:pt x="11564" y="2353"/>
                    <a:pt x="11654" y="2357"/>
                  </a:cubicBezTo>
                  <a:lnTo>
                    <a:pt x="11654" y="5946"/>
                  </a:lnTo>
                  <a:cubicBezTo>
                    <a:pt x="11448" y="5952"/>
                    <a:pt x="11245" y="6063"/>
                    <a:pt x="11106" y="6279"/>
                  </a:cubicBezTo>
                  <a:cubicBezTo>
                    <a:pt x="11008" y="6429"/>
                    <a:pt x="10956" y="6607"/>
                    <a:pt x="10946" y="6787"/>
                  </a:cubicBezTo>
                  <a:lnTo>
                    <a:pt x="7516" y="6568"/>
                  </a:lnTo>
                  <a:cubicBezTo>
                    <a:pt x="7516" y="6473"/>
                    <a:pt x="7493" y="6378"/>
                    <a:pt x="7445" y="6300"/>
                  </a:cubicBezTo>
                  <a:cubicBezTo>
                    <a:pt x="7445" y="6300"/>
                    <a:pt x="11354" y="2182"/>
                    <a:pt x="11354" y="2182"/>
                  </a:cubicBezTo>
                  <a:close/>
                  <a:moveTo>
                    <a:pt x="11686" y="2357"/>
                  </a:moveTo>
                  <a:cubicBezTo>
                    <a:pt x="11776" y="2353"/>
                    <a:pt x="11863" y="2315"/>
                    <a:pt x="11936" y="2243"/>
                  </a:cubicBezTo>
                  <a:lnTo>
                    <a:pt x="15542" y="7522"/>
                  </a:lnTo>
                  <a:cubicBezTo>
                    <a:pt x="15522" y="7544"/>
                    <a:pt x="15502" y="7567"/>
                    <a:pt x="15485" y="7594"/>
                  </a:cubicBezTo>
                  <a:cubicBezTo>
                    <a:pt x="15433" y="7674"/>
                    <a:pt x="15399" y="7765"/>
                    <a:pt x="15381" y="7858"/>
                  </a:cubicBezTo>
                  <a:lnTo>
                    <a:pt x="12380" y="7029"/>
                  </a:lnTo>
                  <a:cubicBezTo>
                    <a:pt x="12430" y="6708"/>
                    <a:pt x="12344" y="6366"/>
                    <a:pt x="12128" y="6146"/>
                  </a:cubicBezTo>
                  <a:cubicBezTo>
                    <a:pt x="11998" y="6013"/>
                    <a:pt x="11842" y="5950"/>
                    <a:pt x="11686" y="5946"/>
                  </a:cubicBezTo>
                  <a:cubicBezTo>
                    <a:pt x="11686" y="5946"/>
                    <a:pt x="11686" y="2357"/>
                    <a:pt x="11686" y="2357"/>
                  </a:cubicBezTo>
                  <a:close/>
                  <a:moveTo>
                    <a:pt x="6493" y="13013"/>
                  </a:moveTo>
                  <a:cubicBezTo>
                    <a:pt x="6317" y="12991"/>
                    <a:pt x="6137" y="13077"/>
                    <a:pt x="6017" y="13262"/>
                  </a:cubicBezTo>
                  <a:cubicBezTo>
                    <a:pt x="5996" y="13294"/>
                    <a:pt x="5979" y="13328"/>
                    <a:pt x="5964" y="13364"/>
                  </a:cubicBezTo>
                  <a:lnTo>
                    <a:pt x="2963" y="11439"/>
                  </a:lnTo>
                  <a:cubicBezTo>
                    <a:pt x="3023" y="11276"/>
                    <a:pt x="3007" y="11084"/>
                    <a:pt x="2921" y="10940"/>
                  </a:cubicBezTo>
                  <a:lnTo>
                    <a:pt x="6906" y="6860"/>
                  </a:lnTo>
                  <a:cubicBezTo>
                    <a:pt x="6918" y="6877"/>
                    <a:pt x="6930" y="6894"/>
                    <a:pt x="6945" y="6909"/>
                  </a:cubicBezTo>
                  <a:cubicBezTo>
                    <a:pt x="6993" y="6958"/>
                    <a:pt x="7049" y="6986"/>
                    <a:pt x="7106" y="6999"/>
                  </a:cubicBezTo>
                  <a:cubicBezTo>
                    <a:pt x="7106" y="6999"/>
                    <a:pt x="6493" y="13013"/>
                    <a:pt x="6493" y="13013"/>
                  </a:cubicBezTo>
                  <a:close/>
                  <a:moveTo>
                    <a:pt x="21575" y="4084"/>
                  </a:moveTo>
                  <a:lnTo>
                    <a:pt x="19662" y="6198"/>
                  </a:lnTo>
                  <a:cubicBezTo>
                    <a:pt x="19650" y="6181"/>
                    <a:pt x="19638" y="6164"/>
                    <a:pt x="19624" y="6149"/>
                  </a:cubicBezTo>
                  <a:cubicBezTo>
                    <a:pt x="19558" y="6083"/>
                    <a:pt x="19482" y="6046"/>
                    <a:pt x="19404" y="6034"/>
                  </a:cubicBezTo>
                  <a:lnTo>
                    <a:pt x="19635" y="2478"/>
                  </a:lnTo>
                  <a:cubicBezTo>
                    <a:pt x="19670" y="2480"/>
                    <a:pt x="19705" y="2476"/>
                    <a:pt x="19740" y="2467"/>
                  </a:cubicBezTo>
                  <a:cubicBezTo>
                    <a:pt x="19578" y="2347"/>
                    <a:pt x="19415" y="2230"/>
                    <a:pt x="19249" y="2118"/>
                  </a:cubicBezTo>
                  <a:cubicBezTo>
                    <a:pt x="19274" y="2210"/>
                    <a:pt x="19318" y="2295"/>
                    <a:pt x="19383" y="2360"/>
                  </a:cubicBezTo>
                  <a:cubicBezTo>
                    <a:pt x="19448" y="2427"/>
                    <a:pt x="19524" y="2464"/>
                    <a:pt x="19602" y="2476"/>
                  </a:cubicBezTo>
                  <a:lnTo>
                    <a:pt x="19372" y="6031"/>
                  </a:lnTo>
                  <a:cubicBezTo>
                    <a:pt x="19241" y="6025"/>
                    <a:pt x="19110" y="6091"/>
                    <a:pt x="19021" y="6228"/>
                  </a:cubicBezTo>
                  <a:cubicBezTo>
                    <a:pt x="18929" y="6371"/>
                    <a:pt x="18905" y="6555"/>
                    <a:pt x="18943" y="6719"/>
                  </a:cubicBezTo>
                  <a:lnTo>
                    <a:pt x="16417" y="7788"/>
                  </a:lnTo>
                  <a:cubicBezTo>
                    <a:pt x="16384" y="7677"/>
                    <a:pt x="16330" y="7574"/>
                    <a:pt x="16251" y="7494"/>
                  </a:cubicBezTo>
                  <a:cubicBezTo>
                    <a:pt x="16171" y="7413"/>
                    <a:pt x="16079" y="7367"/>
                    <a:pt x="15984" y="7351"/>
                  </a:cubicBezTo>
                  <a:lnTo>
                    <a:pt x="16539" y="1049"/>
                  </a:lnTo>
                  <a:cubicBezTo>
                    <a:pt x="16704" y="1067"/>
                    <a:pt x="16872" y="1018"/>
                    <a:pt x="17017" y="908"/>
                  </a:cubicBezTo>
                  <a:cubicBezTo>
                    <a:pt x="16653" y="756"/>
                    <a:pt x="16283" y="622"/>
                    <a:pt x="15907" y="507"/>
                  </a:cubicBezTo>
                  <a:cubicBezTo>
                    <a:pt x="15955" y="629"/>
                    <a:pt x="16024" y="741"/>
                    <a:pt x="16114" y="833"/>
                  </a:cubicBezTo>
                  <a:cubicBezTo>
                    <a:pt x="16231" y="952"/>
                    <a:pt x="16367" y="1021"/>
                    <a:pt x="16506" y="1043"/>
                  </a:cubicBezTo>
                  <a:lnTo>
                    <a:pt x="15951" y="7344"/>
                  </a:lnTo>
                  <a:cubicBezTo>
                    <a:pt x="15815" y="7331"/>
                    <a:pt x="15676" y="7382"/>
                    <a:pt x="15566" y="7493"/>
                  </a:cubicBezTo>
                  <a:lnTo>
                    <a:pt x="11960" y="2215"/>
                  </a:lnTo>
                  <a:cubicBezTo>
                    <a:pt x="11974" y="2198"/>
                    <a:pt x="11989" y="2181"/>
                    <a:pt x="12002" y="2161"/>
                  </a:cubicBezTo>
                  <a:cubicBezTo>
                    <a:pt x="12090" y="2026"/>
                    <a:pt x="12115" y="1854"/>
                    <a:pt x="12085" y="1696"/>
                  </a:cubicBezTo>
                  <a:lnTo>
                    <a:pt x="15649" y="431"/>
                  </a:lnTo>
                  <a:cubicBezTo>
                    <a:pt x="15626" y="424"/>
                    <a:pt x="15603" y="418"/>
                    <a:pt x="15581" y="412"/>
                  </a:cubicBezTo>
                  <a:lnTo>
                    <a:pt x="12077" y="1656"/>
                  </a:lnTo>
                  <a:cubicBezTo>
                    <a:pt x="12052" y="1561"/>
                    <a:pt x="12007" y="1473"/>
                    <a:pt x="11940" y="1406"/>
                  </a:cubicBezTo>
                  <a:lnTo>
                    <a:pt x="12783" y="1"/>
                  </a:lnTo>
                  <a:cubicBezTo>
                    <a:pt x="12769" y="0"/>
                    <a:pt x="12756" y="0"/>
                    <a:pt x="12742" y="0"/>
                  </a:cubicBezTo>
                  <a:lnTo>
                    <a:pt x="11913" y="1383"/>
                  </a:lnTo>
                  <a:cubicBezTo>
                    <a:pt x="11757" y="1247"/>
                    <a:pt x="11552" y="1257"/>
                    <a:pt x="11406" y="1400"/>
                  </a:cubicBezTo>
                  <a:lnTo>
                    <a:pt x="10571" y="165"/>
                  </a:lnTo>
                  <a:cubicBezTo>
                    <a:pt x="10558" y="167"/>
                    <a:pt x="10545" y="169"/>
                    <a:pt x="10532" y="171"/>
                  </a:cubicBezTo>
                  <a:lnTo>
                    <a:pt x="11382" y="1428"/>
                  </a:lnTo>
                  <a:cubicBezTo>
                    <a:pt x="11366" y="1445"/>
                    <a:pt x="11351" y="1463"/>
                    <a:pt x="11337" y="1484"/>
                  </a:cubicBezTo>
                  <a:cubicBezTo>
                    <a:pt x="11209" y="1682"/>
                    <a:pt x="11213" y="1958"/>
                    <a:pt x="11332" y="2151"/>
                  </a:cubicBezTo>
                  <a:lnTo>
                    <a:pt x="7423" y="6269"/>
                  </a:lnTo>
                  <a:cubicBezTo>
                    <a:pt x="7412" y="6253"/>
                    <a:pt x="7401" y="6238"/>
                    <a:pt x="7388" y="6224"/>
                  </a:cubicBezTo>
                  <a:cubicBezTo>
                    <a:pt x="7339" y="6175"/>
                    <a:pt x="7283" y="6146"/>
                    <a:pt x="7225" y="6134"/>
                  </a:cubicBezTo>
                  <a:lnTo>
                    <a:pt x="7722" y="1040"/>
                  </a:lnTo>
                  <a:cubicBezTo>
                    <a:pt x="7711" y="1046"/>
                    <a:pt x="7699" y="1050"/>
                    <a:pt x="7688" y="1056"/>
                  </a:cubicBezTo>
                  <a:lnTo>
                    <a:pt x="7193" y="6127"/>
                  </a:lnTo>
                  <a:cubicBezTo>
                    <a:pt x="7126" y="6121"/>
                    <a:pt x="7059" y="6138"/>
                    <a:pt x="7000" y="6178"/>
                  </a:cubicBezTo>
                  <a:lnTo>
                    <a:pt x="5511" y="3054"/>
                  </a:lnTo>
                  <a:cubicBezTo>
                    <a:pt x="5559" y="3016"/>
                    <a:pt x="5604" y="2970"/>
                    <a:pt x="5642" y="2911"/>
                  </a:cubicBezTo>
                  <a:cubicBezTo>
                    <a:pt x="5780" y="2697"/>
                    <a:pt x="5797" y="2411"/>
                    <a:pt x="5706" y="2179"/>
                  </a:cubicBezTo>
                  <a:cubicBezTo>
                    <a:pt x="5389" y="2397"/>
                    <a:pt x="5079" y="2630"/>
                    <a:pt x="4777" y="2877"/>
                  </a:cubicBezTo>
                  <a:cubicBezTo>
                    <a:pt x="4805" y="2926"/>
                    <a:pt x="4836" y="2972"/>
                    <a:pt x="4875" y="3011"/>
                  </a:cubicBezTo>
                  <a:cubicBezTo>
                    <a:pt x="5053" y="3193"/>
                    <a:pt x="5295" y="3209"/>
                    <a:pt x="5484" y="3077"/>
                  </a:cubicBezTo>
                  <a:lnTo>
                    <a:pt x="6973" y="6201"/>
                  </a:lnTo>
                  <a:cubicBezTo>
                    <a:pt x="6944" y="6225"/>
                    <a:pt x="6916" y="6253"/>
                    <a:pt x="6893" y="6289"/>
                  </a:cubicBezTo>
                  <a:cubicBezTo>
                    <a:pt x="6883" y="6305"/>
                    <a:pt x="6874" y="6323"/>
                    <a:pt x="6866" y="6341"/>
                  </a:cubicBezTo>
                  <a:lnTo>
                    <a:pt x="3484" y="4068"/>
                  </a:lnTo>
                  <a:cubicBezTo>
                    <a:pt x="3475" y="4077"/>
                    <a:pt x="3467" y="4087"/>
                    <a:pt x="3457" y="4096"/>
                  </a:cubicBezTo>
                  <a:lnTo>
                    <a:pt x="6850" y="6377"/>
                  </a:lnTo>
                  <a:cubicBezTo>
                    <a:pt x="6794" y="6524"/>
                    <a:pt x="6808" y="6698"/>
                    <a:pt x="6885" y="6828"/>
                  </a:cubicBezTo>
                  <a:lnTo>
                    <a:pt x="2900" y="10908"/>
                  </a:lnTo>
                  <a:cubicBezTo>
                    <a:pt x="2886" y="10888"/>
                    <a:pt x="2871" y="10869"/>
                    <a:pt x="2855" y="10852"/>
                  </a:cubicBezTo>
                  <a:cubicBezTo>
                    <a:pt x="2763" y="10758"/>
                    <a:pt x="2648" y="10727"/>
                    <a:pt x="2540" y="10751"/>
                  </a:cubicBezTo>
                  <a:lnTo>
                    <a:pt x="1751" y="6200"/>
                  </a:lnTo>
                  <a:cubicBezTo>
                    <a:pt x="1742" y="6213"/>
                    <a:pt x="1733" y="6226"/>
                    <a:pt x="1724" y="6240"/>
                  </a:cubicBezTo>
                  <a:lnTo>
                    <a:pt x="2508" y="10759"/>
                  </a:lnTo>
                  <a:cubicBezTo>
                    <a:pt x="2441" y="10781"/>
                    <a:pt x="2379" y="10826"/>
                    <a:pt x="2328" y="10891"/>
                  </a:cubicBezTo>
                  <a:lnTo>
                    <a:pt x="342" y="8645"/>
                  </a:lnTo>
                  <a:cubicBezTo>
                    <a:pt x="336" y="8657"/>
                    <a:pt x="330" y="8669"/>
                    <a:pt x="325" y="8681"/>
                  </a:cubicBezTo>
                  <a:lnTo>
                    <a:pt x="2305" y="10920"/>
                  </a:lnTo>
                  <a:cubicBezTo>
                    <a:pt x="2304" y="10921"/>
                    <a:pt x="2303" y="10922"/>
                    <a:pt x="2302" y="10924"/>
                  </a:cubicBezTo>
                  <a:cubicBezTo>
                    <a:pt x="2165" y="11135"/>
                    <a:pt x="2191" y="11445"/>
                    <a:pt x="2360" y="11617"/>
                  </a:cubicBezTo>
                  <a:cubicBezTo>
                    <a:pt x="2401" y="11658"/>
                    <a:pt x="2446" y="11688"/>
                    <a:pt x="2494" y="11705"/>
                  </a:cubicBezTo>
                  <a:lnTo>
                    <a:pt x="1656" y="15814"/>
                  </a:lnTo>
                  <a:cubicBezTo>
                    <a:pt x="1587" y="15795"/>
                    <a:pt x="1516" y="15796"/>
                    <a:pt x="1448" y="15817"/>
                  </a:cubicBezTo>
                  <a:lnTo>
                    <a:pt x="22" y="9346"/>
                  </a:lnTo>
                  <a:cubicBezTo>
                    <a:pt x="15" y="9364"/>
                    <a:pt x="8" y="9381"/>
                    <a:pt x="0" y="9399"/>
                  </a:cubicBezTo>
                  <a:lnTo>
                    <a:pt x="1416" y="15826"/>
                  </a:lnTo>
                  <a:cubicBezTo>
                    <a:pt x="1330" y="15859"/>
                    <a:pt x="1252" y="15923"/>
                    <a:pt x="1191" y="16016"/>
                  </a:cubicBezTo>
                  <a:cubicBezTo>
                    <a:pt x="1028" y="16269"/>
                    <a:pt x="1059" y="16640"/>
                    <a:pt x="1260" y="16845"/>
                  </a:cubicBezTo>
                  <a:cubicBezTo>
                    <a:pt x="1462" y="17051"/>
                    <a:pt x="1758" y="17012"/>
                    <a:pt x="1921" y="16759"/>
                  </a:cubicBezTo>
                  <a:cubicBezTo>
                    <a:pt x="2085" y="16507"/>
                    <a:pt x="2054" y="16135"/>
                    <a:pt x="1853" y="15930"/>
                  </a:cubicBezTo>
                  <a:cubicBezTo>
                    <a:pt x="1803" y="15879"/>
                    <a:pt x="1747" y="15843"/>
                    <a:pt x="1689" y="15822"/>
                  </a:cubicBezTo>
                  <a:lnTo>
                    <a:pt x="2526" y="11714"/>
                  </a:lnTo>
                  <a:cubicBezTo>
                    <a:pt x="2666" y="11751"/>
                    <a:pt x="2816" y="11693"/>
                    <a:pt x="2912" y="11545"/>
                  </a:cubicBezTo>
                  <a:cubicBezTo>
                    <a:pt x="2926" y="11523"/>
                    <a:pt x="2937" y="11499"/>
                    <a:pt x="2948" y="11476"/>
                  </a:cubicBezTo>
                  <a:lnTo>
                    <a:pt x="5949" y="13401"/>
                  </a:lnTo>
                  <a:cubicBezTo>
                    <a:pt x="5844" y="13679"/>
                    <a:pt x="5898" y="14021"/>
                    <a:pt x="6097" y="14223"/>
                  </a:cubicBezTo>
                  <a:cubicBezTo>
                    <a:pt x="6330" y="14461"/>
                    <a:pt x="6674" y="14416"/>
                    <a:pt x="6863" y="14123"/>
                  </a:cubicBezTo>
                  <a:cubicBezTo>
                    <a:pt x="7053" y="13830"/>
                    <a:pt x="7017" y="13400"/>
                    <a:pt x="6784" y="13162"/>
                  </a:cubicBezTo>
                  <a:cubicBezTo>
                    <a:pt x="6707" y="13083"/>
                    <a:pt x="6617" y="13038"/>
                    <a:pt x="6525" y="13020"/>
                  </a:cubicBezTo>
                  <a:lnTo>
                    <a:pt x="7138" y="7006"/>
                  </a:lnTo>
                  <a:cubicBezTo>
                    <a:pt x="7192" y="7011"/>
                    <a:pt x="7247" y="6999"/>
                    <a:pt x="7297" y="6973"/>
                  </a:cubicBezTo>
                  <a:lnTo>
                    <a:pt x="11015" y="17119"/>
                  </a:lnTo>
                  <a:cubicBezTo>
                    <a:pt x="10952" y="17158"/>
                    <a:pt x="10894" y="17213"/>
                    <a:pt x="10847" y="17286"/>
                  </a:cubicBezTo>
                  <a:cubicBezTo>
                    <a:pt x="10670" y="17559"/>
                    <a:pt x="10704" y="17960"/>
                    <a:pt x="10921" y="18182"/>
                  </a:cubicBezTo>
                  <a:cubicBezTo>
                    <a:pt x="11139" y="18404"/>
                    <a:pt x="11459" y="18362"/>
                    <a:pt x="11636" y="18089"/>
                  </a:cubicBezTo>
                  <a:cubicBezTo>
                    <a:pt x="11812" y="17816"/>
                    <a:pt x="11779" y="17416"/>
                    <a:pt x="11562" y="17194"/>
                  </a:cubicBezTo>
                  <a:lnTo>
                    <a:pt x="13870" y="13402"/>
                  </a:lnTo>
                  <a:cubicBezTo>
                    <a:pt x="13998" y="13514"/>
                    <a:pt x="14163" y="13516"/>
                    <a:pt x="14291" y="13416"/>
                  </a:cubicBezTo>
                  <a:lnTo>
                    <a:pt x="16213" y="16950"/>
                  </a:lnTo>
                  <a:cubicBezTo>
                    <a:pt x="16161" y="16997"/>
                    <a:pt x="16112" y="17049"/>
                    <a:pt x="16070" y="17114"/>
                  </a:cubicBezTo>
                  <a:cubicBezTo>
                    <a:pt x="15880" y="17408"/>
                    <a:pt x="15860" y="17805"/>
                    <a:pt x="15995" y="18119"/>
                  </a:cubicBezTo>
                  <a:lnTo>
                    <a:pt x="12031" y="20941"/>
                  </a:lnTo>
                  <a:cubicBezTo>
                    <a:pt x="12010" y="20851"/>
                    <a:pt x="11969" y="20768"/>
                    <a:pt x="11907" y="20704"/>
                  </a:cubicBezTo>
                  <a:cubicBezTo>
                    <a:pt x="11746" y="20540"/>
                    <a:pt x="11509" y="20571"/>
                    <a:pt x="11378" y="20773"/>
                  </a:cubicBezTo>
                  <a:cubicBezTo>
                    <a:pt x="11247" y="20975"/>
                    <a:pt x="11272" y="21272"/>
                    <a:pt x="11433" y="21436"/>
                  </a:cubicBezTo>
                  <a:cubicBezTo>
                    <a:pt x="11594" y="21600"/>
                    <a:pt x="11831" y="21569"/>
                    <a:pt x="11962" y="21367"/>
                  </a:cubicBezTo>
                  <a:cubicBezTo>
                    <a:pt x="12034" y="21255"/>
                    <a:pt x="12057" y="21115"/>
                    <a:pt x="12037" y="20983"/>
                  </a:cubicBezTo>
                  <a:lnTo>
                    <a:pt x="16013" y="18153"/>
                  </a:lnTo>
                  <a:cubicBezTo>
                    <a:pt x="16055" y="18243"/>
                    <a:pt x="16108" y="18326"/>
                    <a:pt x="16176" y="18395"/>
                  </a:cubicBezTo>
                  <a:cubicBezTo>
                    <a:pt x="16488" y="18712"/>
                    <a:pt x="16945" y="18652"/>
                    <a:pt x="17198" y="18262"/>
                  </a:cubicBezTo>
                  <a:cubicBezTo>
                    <a:pt x="17451" y="17871"/>
                    <a:pt x="17403" y="17298"/>
                    <a:pt x="17092" y="16980"/>
                  </a:cubicBezTo>
                  <a:cubicBezTo>
                    <a:pt x="17043" y="16931"/>
                    <a:pt x="16990" y="16894"/>
                    <a:pt x="16935" y="16862"/>
                  </a:cubicBezTo>
                  <a:lnTo>
                    <a:pt x="19471" y="9475"/>
                  </a:lnTo>
                  <a:cubicBezTo>
                    <a:pt x="19669" y="9572"/>
                    <a:pt x="19901" y="9507"/>
                    <a:pt x="20041" y="9289"/>
                  </a:cubicBezTo>
                  <a:cubicBezTo>
                    <a:pt x="20215" y="9020"/>
                    <a:pt x="20183" y="8625"/>
                    <a:pt x="19968" y="8407"/>
                  </a:cubicBezTo>
                  <a:cubicBezTo>
                    <a:pt x="19858" y="8294"/>
                    <a:pt x="19721" y="8252"/>
                    <a:pt x="19590" y="8273"/>
                  </a:cubicBezTo>
                  <a:lnTo>
                    <a:pt x="19438" y="7091"/>
                  </a:lnTo>
                  <a:cubicBezTo>
                    <a:pt x="19532" y="7067"/>
                    <a:pt x="19621" y="7006"/>
                    <a:pt x="19686" y="6905"/>
                  </a:cubicBezTo>
                  <a:cubicBezTo>
                    <a:pt x="19817" y="6704"/>
                    <a:pt x="19812" y="6420"/>
                    <a:pt x="19686" y="6227"/>
                  </a:cubicBezTo>
                  <a:lnTo>
                    <a:pt x="21600" y="4111"/>
                  </a:lnTo>
                  <a:cubicBezTo>
                    <a:pt x="21591" y="4102"/>
                    <a:pt x="21583" y="4093"/>
                    <a:pt x="21575" y="408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9" name="Shape">
              <a:extLst>
                <a:ext uri="{FF2B5EF4-FFF2-40B4-BE49-F238E27FC236}">
                  <a16:creationId xmlns:a16="http://schemas.microsoft.com/office/drawing/2014/main" id="{974B5D66-77FC-42A2-9D92-0B51A34D75F8}"/>
                </a:ext>
              </a:extLst>
            </p:cNvPr>
            <p:cNvSpPr/>
            <p:nvPr/>
          </p:nvSpPr>
          <p:spPr>
            <a:xfrm>
              <a:off x="6401479" y="4083050"/>
              <a:ext cx="1732677" cy="1506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72" y="0"/>
                  </a:moveTo>
                  <a:cubicBezTo>
                    <a:pt x="3492" y="0"/>
                    <a:pt x="1687" y="372"/>
                    <a:pt x="8" y="1049"/>
                  </a:cubicBezTo>
                  <a:cubicBezTo>
                    <a:pt x="6" y="1167"/>
                    <a:pt x="0" y="1284"/>
                    <a:pt x="0" y="1402"/>
                  </a:cubicBezTo>
                  <a:cubicBezTo>
                    <a:pt x="0" y="12557"/>
                    <a:pt x="7863" y="21600"/>
                    <a:pt x="17562" y="21600"/>
                  </a:cubicBezTo>
                  <a:cubicBezTo>
                    <a:pt x="18902" y="21600"/>
                    <a:pt x="20205" y="21422"/>
                    <a:pt x="21458" y="21095"/>
                  </a:cubicBezTo>
                  <a:cubicBezTo>
                    <a:pt x="21549" y="20299"/>
                    <a:pt x="21600" y="19488"/>
                    <a:pt x="21600" y="18664"/>
                  </a:cubicBezTo>
                  <a:cubicBezTo>
                    <a:pt x="21600" y="8356"/>
                    <a:pt x="14335" y="0"/>
                    <a:pt x="537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"/>
                  </a:srgbClr>
                </a:gs>
                <a:gs pos="100000">
                  <a:srgbClr val="FFFFFF">
                    <a:alpha val="8000"/>
                  </a:srgbClr>
                </a:gs>
              </a:gsLst>
              <a:lin ang="779387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92028265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5BB604AA-5ECF-2A47-A3CE-D7D1C86FD30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E1E995E-CB12-4AD7-A7EA-E684E175303C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0" scaled="0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E5B70062-4E54-47FB-A6A6-E15D2B8F05E1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72F858-4423-4AEF-9B6D-AC28FF26C9FA}"/>
              </a:ext>
            </a:extLst>
          </p:cNvPr>
          <p:cNvSpPr txBox="1"/>
          <p:nvPr/>
        </p:nvSpPr>
        <p:spPr>
          <a:xfrm>
            <a:off x="4605874" y="2208801"/>
            <a:ext cx="1202252" cy="3642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700" b="1" i="0" u="none" strike="noStrike" cap="none" spc="0" normalizeH="0" baseline="0" dirty="0" err="1">
                <a:ln>
                  <a:noFill/>
                </a:ln>
                <a:solidFill>
                  <a:srgbClr val="3D3D3D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BrandName</a:t>
            </a:r>
            <a:endParaRPr kumimoji="0" lang="en-US" sz="1700" b="1" i="0" u="none" strike="noStrike" cap="none" spc="0" normalizeH="0" baseline="0" dirty="0">
              <a:ln>
                <a:noFill/>
              </a:ln>
              <a:solidFill>
                <a:srgbClr val="3D3D3D"/>
              </a:solidFill>
              <a:effectLst/>
              <a:uFillTx/>
              <a:latin typeface="HarabaraMaisBold-HarabaraMaisBold"/>
              <a:ea typeface="+mn-ea"/>
              <a:cs typeface="+mn-cs"/>
              <a:sym typeface="HarabaraMaisBold-HarabaraMaisBold"/>
              <a:rtl val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DD4078C-689C-4C70-997F-315E09C0E403}"/>
              </a:ext>
            </a:extLst>
          </p:cNvPr>
          <p:cNvSpPr txBox="1"/>
          <p:nvPr/>
        </p:nvSpPr>
        <p:spPr>
          <a:xfrm>
            <a:off x="4824684" y="2460392"/>
            <a:ext cx="764633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1" i="0" u="none" strike="noStrike" cap="none" spc="0" normalizeH="0" baseline="0" dirty="0">
                <a:ln>
                  <a:noFill/>
                </a:ln>
                <a:solidFill>
                  <a:srgbClr val="F28400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TRAVEL AND HOTELS</a:t>
            </a: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1C1F8C74-2188-4BC3-96DA-5DEFD4BE5174}"/>
              </a:ext>
            </a:extLst>
          </p:cNvPr>
          <p:cNvSpPr/>
          <p:nvPr/>
        </p:nvSpPr>
        <p:spPr>
          <a:xfrm>
            <a:off x="2187829" y="1982196"/>
            <a:ext cx="469745" cy="420897"/>
          </a:xfrm>
          <a:custGeom>
            <a:avLst/>
            <a:gdLst>
              <a:gd name="connsiteX0" fmla="*/ 355854 w 469745"/>
              <a:gd name="connsiteY0" fmla="*/ 151403 h 420897"/>
              <a:gd name="connsiteX1" fmla="*/ 355854 w 469745"/>
              <a:gd name="connsiteY1" fmla="*/ 393719 h 420897"/>
              <a:gd name="connsiteX2" fmla="*/ 348869 w 469745"/>
              <a:gd name="connsiteY2" fmla="*/ 410864 h 420897"/>
              <a:gd name="connsiteX3" fmla="*/ 336169 w 469745"/>
              <a:gd name="connsiteY3" fmla="*/ 420897 h 420897"/>
              <a:gd name="connsiteX4" fmla="*/ 259969 w 469745"/>
              <a:gd name="connsiteY4" fmla="*/ 211982 h 420897"/>
              <a:gd name="connsiteX5" fmla="*/ 216916 w 469745"/>
              <a:gd name="connsiteY5" fmla="*/ 239414 h 420897"/>
              <a:gd name="connsiteX6" fmla="*/ 134620 w 469745"/>
              <a:gd name="connsiteY6" fmla="*/ 283102 h 420897"/>
              <a:gd name="connsiteX7" fmla="*/ 114808 w 469745"/>
              <a:gd name="connsiteY7" fmla="*/ 379749 h 420897"/>
              <a:gd name="connsiteX8" fmla="*/ 111125 w 469745"/>
              <a:gd name="connsiteY8" fmla="*/ 386988 h 420897"/>
              <a:gd name="connsiteX9" fmla="*/ 103759 w 469745"/>
              <a:gd name="connsiteY9" fmla="*/ 393211 h 420897"/>
              <a:gd name="connsiteX10" fmla="*/ 91059 w 469745"/>
              <a:gd name="connsiteY10" fmla="*/ 301009 h 420897"/>
              <a:gd name="connsiteX11" fmla="*/ 60198 w 469745"/>
              <a:gd name="connsiteY11" fmla="*/ 310280 h 420897"/>
              <a:gd name="connsiteX12" fmla="*/ 56134 w 469745"/>
              <a:gd name="connsiteY12" fmla="*/ 312820 h 420897"/>
              <a:gd name="connsiteX13" fmla="*/ 51816 w 469745"/>
              <a:gd name="connsiteY13" fmla="*/ 311931 h 420897"/>
              <a:gd name="connsiteX14" fmla="*/ 51816 w 469745"/>
              <a:gd name="connsiteY14" fmla="*/ 311931 h 420897"/>
              <a:gd name="connsiteX15" fmla="*/ 51816 w 469745"/>
              <a:gd name="connsiteY15" fmla="*/ 311931 h 420897"/>
              <a:gd name="connsiteX16" fmla="*/ 52832 w 469745"/>
              <a:gd name="connsiteY16" fmla="*/ 307613 h 420897"/>
              <a:gd name="connsiteX17" fmla="*/ 56896 w 469745"/>
              <a:gd name="connsiteY17" fmla="*/ 304946 h 420897"/>
              <a:gd name="connsiteX18" fmla="*/ 78232 w 469745"/>
              <a:gd name="connsiteY18" fmla="*/ 280943 h 420897"/>
              <a:gd name="connsiteX19" fmla="*/ 0 w 469745"/>
              <a:gd name="connsiteY19" fmla="*/ 230905 h 420897"/>
              <a:gd name="connsiteX20" fmla="*/ 8763 w 469745"/>
              <a:gd name="connsiteY20" fmla="*/ 226841 h 420897"/>
              <a:gd name="connsiteX21" fmla="*/ 16764 w 469745"/>
              <a:gd name="connsiteY21" fmla="*/ 226841 h 420897"/>
              <a:gd name="connsiteX22" fmla="*/ 112776 w 469745"/>
              <a:gd name="connsiteY22" fmla="*/ 249701 h 420897"/>
              <a:gd name="connsiteX23" fmla="*/ 187198 w 469745"/>
              <a:gd name="connsiteY23" fmla="*/ 193694 h 420897"/>
              <a:gd name="connsiteX24" fmla="*/ 230251 w 469745"/>
              <a:gd name="connsiteY24" fmla="*/ 166389 h 420897"/>
              <a:gd name="connsiteX25" fmla="*/ 73406 w 469745"/>
              <a:gd name="connsiteY25" fmla="*/ 8655 h 420897"/>
              <a:gd name="connsiteX26" fmla="*/ 87630 w 469745"/>
              <a:gd name="connsiteY26" fmla="*/ 1924 h 420897"/>
              <a:gd name="connsiteX27" fmla="*/ 106045 w 469745"/>
              <a:gd name="connsiteY27" fmla="*/ 2686 h 420897"/>
              <a:gd name="connsiteX28" fmla="*/ 326771 w 469745"/>
              <a:gd name="connsiteY28" fmla="*/ 104794 h 420897"/>
              <a:gd name="connsiteX29" fmla="*/ 397510 w 469745"/>
              <a:gd name="connsiteY29" fmla="*/ 59836 h 420897"/>
              <a:gd name="connsiteX30" fmla="*/ 437134 w 469745"/>
              <a:gd name="connsiteY30" fmla="*/ 43707 h 420897"/>
              <a:gd name="connsiteX31" fmla="*/ 467995 w 469745"/>
              <a:gd name="connsiteY31" fmla="*/ 47390 h 420897"/>
              <a:gd name="connsiteX32" fmla="*/ 458216 w 469745"/>
              <a:gd name="connsiteY32" fmla="*/ 76981 h 420897"/>
              <a:gd name="connsiteX33" fmla="*/ 426847 w 469745"/>
              <a:gd name="connsiteY33" fmla="*/ 106064 h 420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69745" h="420897">
                <a:moveTo>
                  <a:pt x="355854" y="151403"/>
                </a:moveTo>
                <a:lnTo>
                  <a:pt x="355854" y="393719"/>
                </a:lnTo>
                <a:cubicBezTo>
                  <a:pt x="356458" y="400231"/>
                  <a:pt x="353852" y="406629"/>
                  <a:pt x="348869" y="410864"/>
                </a:cubicBezTo>
                <a:lnTo>
                  <a:pt x="336169" y="420897"/>
                </a:lnTo>
                <a:lnTo>
                  <a:pt x="259969" y="211982"/>
                </a:lnTo>
                <a:lnTo>
                  <a:pt x="216916" y="239414"/>
                </a:lnTo>
                <a:cubicBezTo>
                  <a:pt x="190257" y="255388"/>
                  <a:pt x="162788" y="269970"/>
                  <a:pt x="134620" y="283102"/>
                </a:cubicBezTo>
                <a:cubicBezTo>
                  <a:pt x="130429" y="301898"/>
                  <a:pt x="115951" y="363874"/>
                  <a:pt x="114808" y="379749"/>
                </a:cubicBezTo>
                <a:cubicBezTo>
                  <a:pt x="114596" y="382557"/>
                  <a:pt x="113270" y="385164"/>
                  <a:pt x="111125" y="386988"/>
                </a:cubicBezTo>
                <a:lnTo>
                  <a:pt x="103759" y="393211"/>
                </a:lnTo>
                <a:lnTo>
                  <a:pt x="91059" y="301009"/>
                </a:lnTo>
                <a:cubicBezTo>
                  <a:pt x="80953" y="304674"/>
                  <a:pt x="70650" y="307769"/>
                  <a:pt x="60198" y="310280"/>
                </a:cubicBezTo>
                <a:lnTo>
                  <a:pt x="56134" y="312820"/>
                </a:lnTo>
                <a:cubicBezTo>
                  <a:pt x="54690" y="313734"/>
                  <a:pt x="52781" y="313341"/>
                  <a:pt x="51816" y="311931"/>
                </a:cubicBezTo>
                <a:lnTo>
                  <a:pt x="51816" y="311931"/>
                </a:lnTo>
                <a:lnTo>
                  <a:pt x="51816" y="311931"/>
                </a:lnTo>
                <a:cubicBezTo>
                  <a:pt x="50926" y="310455"/>
                  <a:pt x="51377" y="308538"/>
                  <a:pt x="52832" y="307613"/>
                </a:cubicBezTo>
                <a:lnTo>
                  <a:pt x="56896" y="304946"/>
                </a:lnTo>
                <a:cubicBezTo>
                  <a:pt x="63536" y="296538"/>
                  <a:pt x="70660" y="288524"/>
                  <a:pt x="78232" y="280943"/>
                </a:cubicBezTo>
                <a:lnTo>
                  <a:pt x="0" y="230905"/>
                </a:lnTo>
                <a:lnTo>
                  <a:pt x="8763" y="226841"/>
                </a:lnTo>
                <a:cubicBezTo>
                  <a:pt x="11321" y="225762"/>
                  <a:pt x="14206" y="225762"/>
                  <a:pt x="16764" y="226841"/>
                </a:cubicBezTo>
                <a:cubicBezTo>
                  <a:pt x="31750" y="232556"/>
                  <a:pt x="93980" y="245637"/>
                  <a:pt x="112776" y="249701"/>
                </a:cubicBezTo>
                <a:cubicBezTo>
                  <a:pt x="136613" y="229776"/>
                  <a:pt x="161452" y="211083"/>
                  <a:pt x="187198" y="193694"/>
                </a:cubicBezTo>
                <a:lnTo>
                  <a:pt x="230251" y="166389"/>
                </a:lnTo>
                <a:lnTo>
                  <a:pt x="73406" y="8655"/>
                </a:lnTo>
                <a:lnTo>
                  <a:pt x="87630" y="1924"/>
                </a:lnTo>
                <a:cubicBezTo>
                  <a:pt x="93515" y="-889"/>
                  <a:pt x="100412" y="-603"/>
                  <a:pt x="106045" y="2686"/>
                </a:cubicBezTo>
                <a:lnTo>
                  <a:pt x="326771" y="104794"/>
                </a:lnTo>
                <a:lnTo>
                  <a:pt x="397510" y="59836"/>
                </a:lnTo>
                <a:cubicBezTo>
                  <a:pt x="409435" y="51729"/>
                  <a:pt x="422937" y="46233"/>
                  <a:pt x="437134" y="43707"/>
                </a:cubicBezTo>
                <a:cubicBezTo>
                  <a:pt x="465963" y="37738"/>
                  <a:pt x="467995" y="47390"/>
                  <a:pt x="467995" y="47390"/>
                </a:cubicBezTo>
                <a:cubicBezTo>
                  <a:pt x="467995" y="47390"/>
                  <a:pt x="475869" y="53359"/>
                  <a:pt x="458216" y="76981"/>
                </a:cubicBezTo>
                <a:cubicBezTo>
                  <a:pt x="449942" y="88792"/>
                  <a:pt x="439249" y="98706"/>
                  <a:pt x="426847" y="106064"/>
                </a:cubicBez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A209A680-CD80-4372-943C-8CB3032BF9BB}"/>
              </a:ext>
            </a:extLst>
          </p:cNvPr>
          <p:cNvSpPr/>
          <p:nvPr/>
        </p:nvSpPr>
        <p:spPr>
          <a:xfrm>
            <a:off x="790701" y="2790189"/>
            <a:ext cx="17399" cy="9017"/>
          </a:xfrm>
          <a:custGeom>
            <a:avLst/>
            <a:gdLst>
              <a:gd name="connsiteX0" fmla="*/ 14732 w 17399"/>
              <a:gd name="connsiteY0" fmla="*/ 127 h 9017"/>
              <a:gd name="connsiteX1" fmla="*/ 11938 w 17399"/>
              <a:gd name="connsiteY1" fmla="*/ 127 h 9017"/>
              <a:gd name="connsiteX2" fmla="*/ 9271 w 17399"/>
              <a:gd name="connsiteY2" fmla="*/ 254 h 9017"/>
              <a:gd name="connsiteX3" fmla="*/ 6477 w 17399"/>
              <a:gd name="connsiteY3" fmla="*/ 254 h 9017"/>
              <a:gd name="connsiteX4" fmla="*/ 3810 w 17399"/>
              <a:gd name="connsiteY4" fmla="*/ 381 h 9017"/>
              <a:gd name="connsiteX5" fmla="*/ 1016 w 17399"/>
              <a:gd name="connsiteY5" fmla="*/ 381 h 9017"/>
              <a:gd name="connsiteX6" fmla="*/ 0 w 17399"/>
              <a:gd name="connsiteY6" fmla="*/ 508 h 9017"/>
              <a:gd name="connsiteX7" fmla="*/ 127 w 17399"/>
              <a:gd name="connsiteY7" fmla="*/ 9017 h 9017"/>
              <a:gd name="connsiteX8" fmla="*/ 1270 w 17399"/>
              <a:gd name="connsiteY8" fmla="*/ 9017 h 9017"/>
              <a:gd name="connsiteX9" fmla="*/ 3937 w 17399"/>
              <a:gd name="connsiteY9" fmla="*/ 9017 h 9017"/>
              <a:gd name="connsiteX10" fmla="*/ 6731 w 17399"/>
              <a:gd name="connsiteY10" fmla="*/ 8890 h 9017"/>
              <a:gd name="connsiteX11" fmla="*/ 9525 w 17399"/>
              <a:gd name="connsiteY11" fmla="*/ 8890 h 9017"/>
              <a:gd name="connsiteX12" fmla="*/ 12192 w 17399"/>
              <a:gd name="connsiteY12" fmla="*/ 8763 h 9017"/>
              <a:gd name="connsiteX13" fmla="*/ 14986 w 17399"/>
              <a:gd name="connsiteY13" fmla="*/ 8636 h 9017"/>
              <a:gd name="connsiteX14" fmla="*/ 17399 w 17399"/>
              <a:gd name="connsiteY14" fmla="*/ 8636 h 9017"/>
              <a:gd name="connsiteX15" fmla="*/ 17145 w 17399"/>
              <a:gd name="connsiteY15" fmla="*/ 0 h 9017"/>
              <a:gd name="connsiteX16" fmla="*/ 14732 w 17399"/>
              <a:gd name="connsiteY16" fmla="*/ 127 h 9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399" h="9017">
                <a:moveTo>
                  <a:pt x="14732" y="127"/>
                </a:moveTo>
                <a:lnTo>
                  <a:pt x="11938" y="127"/>
                </a:lnTo>
                <a:lnTo>
                  <a:pt x="9271" y="254"/>
                </a:lnTo>
                <a:lnTo>
                  <a:pt x="6477" y="254"/>
                </a:lnTo>
                <a:lnTo>
                  <a:pt x="3810" y="381"/>
                </a:lnTo>
                <a:lnTo>
                  <a:pt x="1016" y="381"/>
                </a:lnTo>
                <a:lnTo>
                  <a:pt x="0" y="508"/>
                </a:lnTo>
                <a:lnTo>
                  <a:pt x="127" y="9017"/>
                </a:lnTo>
                <a:lnTo>
                  <a:pt x="1270" y="9017"/>
                </a:lnTo>
                <a:lnTo>
                  <a:pt x="3937" y="9017"/>
                </a:lnTo>
                <a:lnTo>
                  <a:pt x="6731" y="8890"/>
                </a:lnTo>
                <a:lnTo>
                  <a:pt x="9525" y="8890"/>
                </a:lnTo>
                <a:lnTo>
                  <a:pt x="12192" y="8763"/>
                </a:lnTo>
                <a:lnTo>
                  <a:pt x="14986" y="8636"/>
                </a:lnTo>
                <a:lnTo>
                  <a:pt x="17399" y="8636"/>
                </a:lnTo>
                <a:lnTo>
                  <a:pt x="17145" y="0"/>
                </a:lnTo>
                <a:lnTo>
                  <a:pt x="14732" y="127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AF5E5D6F-257A-43ED-8F5F-AFDB5974EE40}"/>
              </a:ext>
            </a:extLst>
          </p:cNvPr>
          <p:cNvSpPr/>
          <p:nvPr/>
        </p:nvSpPr>
        <p:spPr>
          <a:xfrm>
            <a:off x="730504" y="2791205"/>
            <a:ext cx="17272" cy="8636"/>
          </a:xfrm>
          <a:custGeom>
            <a:avLst/>
            <a:gdLst>
              <a:gd name="connsiteX0" fmla="*/ 14859 w 17272"/>
              <a:gd name="connsiteY0" fmla="*/ 0 h 8636"/>
              <a:gd name="connsiteX1" fmla="*/ 12065 w 17272"/>
              <a:gd name="connsiteY1" fmla="*/ 0 h 8636"/>
              <a:gd name="connsiteX2" fmla="*/ 9271 w 17272"/>
              <a:gd name="connsiteY2" fmla="*/ 0 h 8636"/>
              <a:gd name="connsiteX3" fmla="*/ 6604 w 17272"/>
              <a:gd name="connsiteY3" fmla="*/ 0 h 8636"/>
              <a:gd name="connsiteX4" fmla="*/ 3810 w 17272"/>
              <a:gd name="connsiteY4" fmla="*/ 0 h 8636"/>
              <a:gd name="connsiteX5" fmla="*/ 1143 w 17272"/>
              <a:gd name="connsiteY5" fmla="*/ 0 h 8636"/>
              <a:gd name="connsiteX6" fmla="*/ 0 w 17272"/>
              <a:gd name="connsiteY6" fmla="*/ 0 h 8636"/>
              <a:gd name="connsiteX7" fmla="*/ 0 w 17272"/>
              <a:gd name="connsiteY7" fmla="*/ 8636 h 8636"/>
              <a:gd name="connsiteX8" fmla="*/ 1143 w 17272"/>
              <a:gd name="connsiteY8" fmla="*/ 8636 h 8636"/>
              <a:gd name="connsiteX9" fmla="*/ 3810 w 17272"/>
              <a:gd name="connsiteY9" fmla="*/ 8636 h 8636"/>
              <a:gd name="connsiteX10" fmla="*/ 6604 w 17272"/>
              <a:gd name="connsiteY10" fmla="*/ 8636 h 8636"/>
              <a:gd name="connsiteX11" fmla="*/ 9398 w 17272"/>
              <a:gd name="connsiteY11" fmla="*/ 8636 h 8636"/>
              <a:gd name="connsiteX12" fmla="*/ 12065 w 17272"/>
              <a:gd name="connsiteY12" fmla="*/ 8636 h 8636"/>
              <a:gd name="connsiteX13" fmla="*/ 14859 w 17272"/>
              <a:gd name="connsiteY13" fmla="*/ 8636 h 8636"/>
              <a:gd name="connsiteX14" fmla="*/ 17272 w 17272"/>
              <a:gd name="connsiteY14" fmla="*/ 8636 h 8636"/>
              <a:gd name="connsiteX15" fmla="*/ 17145 w 17272"/>
              <a:gd name="connsiteY15" fmla="*/ 0 h 8636"/>
              <a:gd name="connsiteX16" fmla="*/ 14859 w 17272"/>
              <a:gd name="connsiteY16" fmla="*/ 0 h 8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272" h="8636">
                <a:moveTo>
                  <a:pt x="14859" y="0"/>
                </a:moveTo>
                <a:lnTo>
                  <a:pt x="12065" y="0"/>
                </a:lnTo>
                <a:lnTo>
                  <a:pt x="9271" y="0"/>
                </a:lnTo>
                <a:lnTo>
                  <a:pt x="6604" y="0"/>
                </a:lnTo>
                <a:lnTo>
                  <a:pt x="3810" y="0"/>
                </a:lnTo>
                <a:lnTo>
                  <a:pt x="1143" y="0"/>
                </a:lnTo>
                <a:lnTo>
                  <a:pt x="0" y="0"/>
                </a:lnTo>
                <a:lnTo>
                  <a:pt x="0" y="8636"/>
                </a:lnTo>
                <a:lnTo>
                  <a:pt x="1143" y="8636"/>
                </a:lnTo>
                <a:lnTo>
                  <a:pt x="3810" y="8636"/>
                </a:lnTo>
                <a:lnTo>
                  <a:pt x="6604" y="8636"/>
                </a:lnTo>
                <a:lnTo>
                  <a:pt x="9398" y="8636"/>
                </a:lnTo>
                <a:lnTo>
                  <a:pt x="12065" y="8636"/>
                </a:lnTo>
                <a:lnTo>
                  <a:pt x="14859" y="8636"/>
                </a:lnTo>
                <a:lnTo>
                  <a:pt x="17272" y="8636"/>
                </a:lnTo>
                <a:lnTo>
                  <a:pt x="17145" y="0"/>
                </a:lnTo>
                <a:lnTo>
                  <a:pt x="14859" y="0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E9CEA1EA-3609-4396-96D8-BCFFAC4874DF}"/>
              </a:ext>
            </a:extLst>
          </p:cNvPr>
          <p:cNvSpPr/>
          <p:nvPr/>
        </p:nvSpPr>
        <p:spPr>
          <a:xfrm>
            <a:off x="670051" y="2790317"/>
            <a:ext cx="17399" cy="9016"/>
          </a:xfrm>
          <a:custGeom>
            <a:avLst/>
            <a:gdLst>
              <a:gd name="connsiteX0" fmla="*/ 12573 w 17399"/>
              <a:gd name="connsiteY0" fmla="*/ 254 h 9016"/>
              <a:gd name="connsiteX1" fmla="*/ 9779 w 17399"/>
              <a:gd name="connsiteY1" fmla="*/ 254 h 9016"/>
              <a:gd name="connsiteX2" fmla="*/ 7112 w 17399"/>
              <a:gd name="connsiteY2" fmla="*/ 127 h 9016"/>
              <a:gd name="connsiteX3" fmla="*/ 4445 w 17399"/>
              <a:gd name="connsiteY3" fmla="*/ 127 h 9016"/>
              <a:gd name="connsiteX4" fmla="*/ 1651 w 17399"/>
              <a:gd name="connsiteY4" fmla="*/ 0 h 9016"/>
              <a:gd name="connsiteX5" fmla="*/ 254 w 17399"/>
              <a:gd name="connsiteY5" fmla="*/ 0 h 9016"/>
              <a:gd name="connsiteX6" fmla="*/ 0 w 17399"/>
              <a:gd name="connsiteY6" fmla="*/ 8509 h 9016"/>
              <a:gd name="connsiteX7" fmla="*/ 1397 w 17399"/>
              <a:gd name="connsiteY7" fmla="*/ 8636 h 9016"/>
              <a:gd name="connsiteX8" fmla="*/ 4191 w 17399"/>
              <a:gd name="connsiteY8" fmla="*/ 8636 h 9016"/>
              <a:gd name="connsiteX9" fmla="*/ 6858 w 17399"/>
              <a:gd name="connsiteY9" fmla="*/ 8763 h 9016"/>
              <a:gd name="connsiteX10" fmla="*/ 9652 w 17399"/>
              <a:gd name="connsiteY10" fmla="*/ 8890 h 9016"/>
              <a:gd name="connsiteX11" fmla="*/ 12319 w 17399"/>
              <a:gd name="connsiteY11" fmla="*/ 8890 h 9016"/>
              <a:gd name="connsiteX12" fmla="*/ 15113 w 17399"/>
              <a:gd name="connsiteY12" fmla="*/ 8890 h 9016"/>
              <a:gd name="connsiteX13" fmla="*/ 17272 w 17399"/>
              <a:gd name="connsiteY13" fmla="*/ 9017 h 9016"/>
              <a:gd name="connsiteX14" fmla="*/ 17399 w 17399"/>
              <a:gd name="connsiteY14" fmla="*/ 381 h 9016"/>
              <a:gd name="connsiteX15" fmla="*/ 15240 w 17399"/>
              <a:gd name="connsiteY15" fmla="*/ 381 h 9016"/>
              <a:gd name="connsiteX16" fmla="*/ 12573 w 17399"/>
              <a:gd name="connsiteY16" fmla="*/ 254 h 9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399" h="9016">
                <a:moveTo>
                  <a:pt x="12573" y="254"/>
                </a:moveTo>
                <a:lnTo>
                  <a:pt x="9779" y="254"/>
                </a:lnTo>
                <a:lnTo>
                  <a:pt x="7112" y="127"/>
                </a:lnTo>
                <a:lnTo>
                  <a:pt x="4445" y="127"/>
                </a:lnTo>
                <a:lnTo>
                  <a:pt x="1651" y="0"/>
                </a:lnTo>
                <a:lnTo>
                  <a:pt x="254" y="0"/>
                </a:lnTo>
                <a:lnTo>
                  <a:pt x="0" y="8509"/>
                </a:lnTo>
                <a:lnTo>
                  <a:pt x="1397" y="8636"/>
                </a:lnTo>
                <a:lnTo>
                  <a:pt x="4191" y="8636"/>
                </a:lnTo>
                <a:lnTo>
                  <a:pt x="6858" y="8763"/>
                </a:lnTo>
                <a:lnTo>
                  <a:pt x="9652" y="8890"/>
                </a:lnTo>
                <a:lnTo>
                  <a:pt x="12319" y="8890"/>
                </a:lnTo>
                <a:lnTo>
                  <a:pt x="15113" y="8890"/>
                </a:lnTo>
                <a:lnTo>
                  <a:pt x="17272" y="9017"/>
                </a:lnTo>
                <a:lnTo>
                  <a:pt x="17399" y="381"/>
                </a:lnTo>
                <a:lnTo>
                  <a:pt x="15240" y="381"/>
                </a:lnTo>
                <a:lnTo>
                  <a:pt x="12573" y="254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5B113CC1-14A3-442E-91D1-085DCCDD97A7}"/>
              </a:ext>
            </a:extLst>
          </p:cNvPr>
          <p:cNvSpPr/>
          <p:nvPr/>
        </p:nvSpPr>
        <p:spPr>
          <a:xfrm>
            <a:off x="609726" y="2787650"/>
            <a:ext cx="17653" cy="9525"/>
          </a:xfrm>
          <a:custGeom>
            <a:avLst/>
            <a:gdLst>
              <a:gd name="connsiteX0" fmla="*/ 13335 w 17653"/>
              <a:gd name="connsiteY0" fmla="*/ 635 h 9525"/>
              <a:gd name="connsiteX1" fmla="*/ 10668 w 17653"/>
              <a:gd name="connsiteY1" fmla="*/ 508 h 9525"/>
              <a:gd name="connsiteX2" fmla="*/ 7874 w 17653"/>
              <a:gd name="connsiteY2" fmla="*/ 381 h 9525"/>
              <a:gd name="connsiteX3" fmla="*/ 5207 w 17653"/>
              <a:gd name="connsiteY3" fmla="*/ 254 h 9525"/>
              <a:gd name="connsiteX4" fmla="*/ 2540 w 17653"/>
              <a:gd name="connsiteY4" fmla="*/ 127 h 9525"/>
              <a:gd name="connsiteX5" fmla="*/ 508 w 17653"/>
              <a:gd name="connsiteY5" fmla="*/ 0 h 9525"/>
              <a:gd name="connsiteX6" fmla="*/ 0 w 17653"/>
              <a:gd name="connsiteY6" fmla="*/ 8509 h 9525"/>
              <a:gd name="connsiteX7" fmla="*/ 2032 w 17653"/>
              <a:gd name="connsiteY7" fmla="*/ 8636 h 9525"/>
              <a:gd name="connsiteX8" fmla="*/ 4699 w 17653"/>
              <a:gd name="connsiteY8" fmla="*/ 8890 h 9525"/>
              <a:gd name="connsiteX9" fmla="*/ 7493 w 17653"/>
              <a:gd name="connsiteY9" fmla="*/ 9017 h 9525"/>
              <a:gd name="connsiteX10" fmla="*/ 10160 w 17653"/>
              <a:gd name="connsiteY10" fmla="*/ 9144 h 9525"/>
              <a:gd name="connsiteX11" fmla="*/ 12827 w 17653"/>
              <a:gd name="connsiteY11" fmla="*/ 9271 h 9525"/>
              <a:gd name="connsiteX12" fmla="*/ 15621 w 17653"/>
              <a:gd name="connsiteY12" fmla="*/ 9398 h 9525"/>
              <a:gd name="connsiteX13" fmla="*/ 17272 w 17653"/>
              <a:gd name="connsiteY13" fmla="*/ 9525 h 9525"/>
              <a:gd name="connsiteX14" fmla="*/ 17653 w 17653"/>
              <a:gd name="connsiteY14" fmla="*/ 889 h 9525"/>
              <a:gd name="connsiteX15" fmla="*/ 16002 w 17653"/>
              <a:gd name="connsiteY15" fmla="*/ 762 h 9525"/>
              <a:gd name="connsiteX16" fmla="*/ 13335 w 17653"/>
              <a:gd name="connsiteY16" fmla="*/ 635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653" h="9525">
                <a:moveTo>
                  <a:pt x="13335" y="635"/>
                </a:moveTo>
                <a:lnTo>
                  <a:pt x="10668" y="508"/>
                </a:lnTo>
                <a:lnTo>
                  <a:pt x="7874" y="381"/>
                </a:lnTo>
                <a:lnTo>
                  <a:pt x="5207" y="254"/>
                </a:lnTo>
                <a:lnTo>
                  <a:pt x="2540" y="127"/>
                </a:lnTo>
                <a:lnTo>
                  <a:pt x="508" y="0"/>
                </a:lnTo>
                <a:lnTo>
                  <a:pt x="0" y="8509"/>
                </a:lnTo>
                <a:lnTo>
                  <a:pt x="2032" y="8636"/>
                </a:lnTo>
                <a:lnTo>
                  <a:pt x="4699" y="8890"/>
                </a:lnTo>
                <a:lnTo>
                  <a:pt x="7493" y="9017"/>
                </a:lnTo>
                <a:lnTo>
                  <a:pt x="10160" y="9144"/>
                </a:lnTo>
                <a:lnTo>
                  <a:pt x="12827" y="9271"/>
                </a:lnTo>
                <a:lnTo>
                  <a:pt x="15621" y="9398"/>
                </a:lnTo>
                <a:lnTo>
                  <a:pt x="17272" y="9525"/>
                </a:lnTo>
                <a:lnTo>
                  <a:pt x="17653" y="889"/>
                </a:lnTo>
                <a:lnTo>
                  <a:pt x="16002" y="762"/>
                </a:lnTo>
                <a:lnTo>
                  <a:pt x="13335" y="635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44853DCD-F3BA-47B8-A82B-3BFEBC1EAE88}"/>
              </a:ext>
            </a:extLst>
          </p:cNvPr>
          <p:cNvSpPr/>
          <p:nvPr/>
        </p:nvSpPr>
        <p:spPr>
          <a:xfrm>
            <a:off x="850772" y="2787650"/>
            <a:ext cx="17652" cy="9525"/>
          </a:xfrm>
          <a:custGeom>
            <a:avLst/>
            <a:gdLst>
              <a:gd name="connsiteX0" fmla="*/ 14605 w 17652"/>
              <a:gd name="connsiteY0" fmla="*/ 127 h 9525"/>
              <a:gd name="connsiteX1" fmla="*/ 11938 w 17652"/>
              <a:gd name="connsiteY1" fmla="*/ 381 h 9525"/>
              <a:gd name="connsiteX2" fmla="*/ 9271 w 17652"/>
              <a:gd name="connsiteY2" fmla="*/ 508 h 9525"/>
              <a:gd name="connsiteX3" fmla="*/ 6477 w 17652"/>
              <a:gd name="connsiteY3" fmla="*/ 635 h 9525"/>
              <a:gd name="connsiteX4" fmla="*/ 3810 w 17652"/>
              <a:gd name="connsiteY4" fmla="*/ 762 h 9525"/>
              <a:gd name="connsiteX5" fmla="*/ 1016 w 17652"/>
              <a:gd name="connsiteY5" fmla="*/ 889 h 9525"/>
              <a:gd name="connsiteX6" fmla="*/ 0 w 17652"/>
              <a:gd name="connsiteY6" fmla="*/ 889 h 9525"/>
              <a:gd name="connsiteX7" fmla="*/ 508 w 17652"/>
              <a:gd name="connsiteY7" fmla="*/ 9525 h 9525"/>
              <a:gd name="connsiteX8" fmla="*/ 1397 w 17652"/>
              <a:gd name="connsiteY8" fmla="*/ 9525 h 9525"/>
              <a:gd name="connsiteX9" fmla="*/ 4191 w 17652"/>
              <a:gd name="connsiteY9" fmla="*/ 9398 h 9525"/>
              <a:gd name="connsiteX10" fmla="*/ 6858 w 17652"/>
              <a:gd name="connsiteY10" fmla="*/ 9144 h 9525"/>
              <a:gd name="connsiteX11" fmla="*/ 9652 w 17652"/>
              <a:gd name="connsiteY11" fmla="*/ 9144 h 9525"/>
              <a:gd name="connsiteX12" fmla="*/ 12446 w 17652"/>
              <a:gd name="connsiteY12" fmla="*/ 8890 h 9525"/>
              <a:gd name="connsiteX13" fmla="*/ 15113 w 17652"/>
              <a:gd name="connsiteY13" fmla="*/ 8763 h 9525"/>
              <a:gd name="connsiteX14" fmla="*/ 17653 w 17652"/>
              <a:gd name="connsiteY14" fmla="*/ 8636 h 9525"/>
              <a:gd name="connsiteX15" fmla="*/ 17272 w 17652"/>
              <a:gd name="connsiteY15" fmla="*/ 0 h 9525"/>
              <a:gd name="connsiteX16" fmla="*/ 14605 w 17652"/>
              <a:gd name="connsiteY16" fmla="*/ 127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652" h="9525">
                <a:moveTo>
                  <a:pt x="14605" y="127"/>
                </a:moveTo>
                <a:lnTo>
                  <a:pt x="11938" y="381"/>
                </a:lnTo>
                <a:lnTo>
                  <a:pt x="9271" y="508"/>
                </a:lnTo>
                <a:lnTo>
                  <a:pt x="6477" y="635"/>
                </a:lnTo>
                <a:lnTo>
                  <a:pt x="3810" y="762"/>
                </a:lnTo>
                <a:lnTo>
                  <a:pt x="1016" y="889"/>
                </a:lnTo>
                <a:lnTo>
                  <a:pt x="0" y="889"/>
                </a:lnTo>
                <a:lnTo>
                  <a:pt x="508" y="9525"/>
                </a:lnTo>
                <a:lnTo>
                  <a:pt x="1397" y="9525"/>
                </a:lnTo>
                <a:lnTo>
                  <a:pt x="4191" y="9398"/>
                </a:lnTo>
                <a:lnTo>
                  <a:pt x="6858" y="9144"/>
                </a:lnTo>
                <a:lnTo>
                  <a:pt x="9652" y="9144"/>
                </a:lnTo>
                <a:lnTo>
                  <a:pt x="12446" y="8890"/>
                </a:lnTo>
                <a:lnTo>
                  <a:pt x="15113" y="8763"/>
                </a:lnTo>
                <a:lnTo>
                  <a:pt x="17653" y="8636"/>
                </a:lnTo>
                <a:lnTo>
                  <a:pt x="17272" y="0"/>
                </a:lnTo>
                <a:lnTo>
                  <a:pt x="14605" y="127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DC2C8472-BDE9-4317-86FD-0ED7D3D07882}"/>
              </a:ext>
            </a:extLst>
          </p:cNvPr>
          <p:cNvSpPr/>
          <p:nvPr/>
        </p:nvSpPr>
        <p:spPr>
          <a:xfrm>
            <a:off x="910971" y="2783713"/>
            <a:ext cx="17779" cy="9905"/>
          </a:xfrm>
          <a:custGeom>
            <a:avLst/>
            <a:gdLst>
              <a:gd name="connsiteX0" fmla="*/ 16891 w 17779"/>
              <a:gd name="connsiteY0" fmla="*/ 127 h 9905"/>
              <a:gd name="connsiteX1" fmla="*/ 14224 w 17779"/>
              <a:gd name="connsiteY1" fmla="*/ 254 h 9905"/>
              <a:gd name="connsiteX2" fmla="*/ 11557 w 17779"/>
              <a:gd name="connsiteY2" fmla="*/ 508 h 9905"/>
              <a:gd name="connsiteX3" fmla="*/ 8763 w 17779"/>
              <a:gd name="connsiteY3" fmla="*/ 762 h 9905"/>
              <a:gd name="connsiteX4" fmla="*/ 6096 w 17779"/>
              <a:gd name="connsiteY4" fmla="*/ 889 h 9905"/>
              <a:gd name="connsiteX5" fmla="*/ 3429 w 17779"/>
              <a:gd name="connsiteY5" fmla="*/ 1143 h 9905"/>
              <a:gd name="connsiteX6" fmla="*/ 635 w 17779"/>
              <a:gd name="connsiteY6" fmla="*/ 1270 h 9905"/>
              <a:gd name="connsiteX7" fmla="*/ 0 w 17779"/>
              <a:gd name="connsiteY7" fmla="*/ 1270 h 9905"/>
              <a:gd name="connsiteX8" fmla="*/ 508 w 17779"/>
              <a:gd name="connsiteY8" fmla="*/ 9906 h 9905"/>
              <a:gd name="connsiteX9" fmla="*/ 1270 w 17779"/>
              <a:gd name="connsiteY9" fmla="*/ 9906 h 9905"/>
              <a:gd name="connsiteX10" fmla="*/ 3937 w 17779"/>
              <a:gd name="connsiteY10" fmla="*/ 9652 h 9905"/>
              <a:gd name="connsiteX11" fmla="*/ 6731 w 17779"/>
              <a:gd name="connsiteY11" fmla="*/ 9525 h 9905"/>
              <a:gd name="connsiteX12" fmla="*/ 9398 w 17779"/>
              <a:gd name="connsiteY12" fmla="*/ 9271 h 9905"/>
              <a:gd name="connsiteX13" fmla="*/ 12192 w 17779"/>
              <a:gd name="connsiteY13" fmla="*/ 9144 h 9905"/>
              <a:gd name="connsiteX14" fmla="*/ 14859 w 17779"/>
              <a:gd name="connsiteY14" fmla="*/ 8890 h 9905"/>
              <a:gd name="connsiteX15" fmla="*/ 17526 w 17779"/>
              <a:gd name="connsiteY15" fmla="*/ 8636 h 9905"/>
              <a:gd name="connsiteX16" fmla="*/ 17780 w 17779"/>
              <a:gd name="connsiteY16" fmla="*/ 8636 h 9905"/>
              <a:gd name="connsiteX17" fmla="*/ 17145 w 17779"/>
              <a:gd name="connsiteY17" fmla="*/ 0 h 9905"/>
              <a:gd name="connsiteX18" fmla="*/ 16891 w 17779"/>
              <a:gd name="connsiteY18" fmla="*/ 127 h 9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779" h="9905">
                <a:moveTo>
                  <a:pt x="16891" y="127"/>
                </a:moveTo>
                <a:lnTo>
                  <a:pt x="14224" y="254"/>
                </a:lnTo>
                <a:lnTo>
                  <a:pt x="11557" y="508"/>
                </a:lnTo>
                <a:lnTo>
                  <a:pt x="8763" y="762"/>
                </a:lnTo>
                <a:lnTo>
                  <a:pt x="6096" y="889"/>
                </a:lnTo>
                <a:lnTo>
                  <a:pt x="3429" y="1143"/>
                </a:lnTo>
                <a:lnTo>
                  <a:pt x="635" y="1270"/>
                </a:lnTo>
                <a:lnTo>
                  <a:pt x="0" y="1270"/>
                </a:lnTo>
                <a:lnTo>
                  <a:pt x="508" y="9906"/>
                </a:lnTo>
                <a:lnTo>
                  <a:pt x="1270" y="9906"/>
                </a:lnTo>
                <a:lnTo>
                  <a:pt x="3937" y="9652"/>
                </a:lnTo>
                <a:lnTo>
                  <a:pt x="6731" y="9525"/>
                </a:lnTo>
                <a:lnTo>
                  <a:pt x="9398" y="9271"/>
                </a:lnTo>
                <a:lnTo>
                  <a:pt x="12192" y="9144"/>
                </a:lnTo>
                <a:lnTo>
                  <a:pt x="14859" y="8890"/>
                </a:lnTo>
                <a:lnTo>
                  <a:pt x="17526" y="8636"/>
                </a:lnTo>
                <a:lnTo>
                  <a:pt x="17780" y="8636"/>
                </a:lnTo>
                <a:lnTo>
                  <a:pt x="17145" y="0"/>
                </a:lnTo>
                <a:lnTo>
                  <a:pt x="16891" y="127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95FB50BF-106E-4500-B6D0-35E1CC1F961D}"/>
              </a:ext>
            </a:extLst>
          </p:cNvPr>
          <p:cNvSpPr/>
          <p:nvPr/>
        </p:nvSpPr>
        <p:spPr>
          <a:xfrm>
            <a:off x="1030732" y="2771648"/>
            <a:ext cx="18160" cy="10667"/>
          </a:xfrm>
          <a:custGeom>
            <a:avLst/>
            <a:gdLst>
              <a:gd name="connsiteX0" fmla="*/ 14732 w 18160"/>
              <a:gd name="connsiteY0" fmla="*/ 381 h 10667"/>
              <a:gd name="connsiteX1" fmla="*/ 12065 w 18160"/>
              <a:gd name="connsiteY1" fmla="*/ 635 h 10667"/>
              <a:gd name="connsiteX2" fmla="*/ 9398 w 18160"/>
              <a:gd name="connsiteY2" fmla="*/ 1016 h 10667"/>
              <a:gd name="connsiteX3" fmla="*/ 6731 w 18160"/>
              <a:gd name="connsiteY3" fmla="*/ 1270 h 10667"/>
              <a:gd name="connsiteX4" fmla="*/ 4191 w 18160"/>
              <a:gd name="connsiteY4" fmla="*/ 1651 h 10667"/>
              <a:gd name="connsiteX5" fmla="*/ 1524 w 18160"/>
              <a:gd name="connsiteY5" fmla="*/ 1905 h 10667"/>
              <a:gd name="connsiteX6" fmla="*/ 0 w 18160"/>
              <a:gd name="connsiteY6" fmla="*/ 2159 h 10667"/>
              <a:gd name="connsiteX7" fmla="*/ 1016 w 18160"/>
              <a:gd name="connsiteY7" fmla="*/ 10668 h 10667"/>
              <a:gd name="connsiteX8" fmla="*/ 2540 w 18160"/>
              <a:gd name="connsiteY8" fmla="*/ 10541 h 10667"/>
              <a:gd name="connsiteX9" fmla="*/ 5207 w 18160"/>
              <a:gd name="connsiteY9" fmla="*/ 10160 h 10667"/>
              <a:gd name="connsiteX10" fmla="*/ 7874 w 18160"/>
              <a:gd name="connsiteY10" fmla="*/ 9906 h 10667"/>
              <a:gd name="connsiteX11" fmla="*/ 10414 w 18160"/>
              <a:gd name="connsiteY11" fmla="*/ 9525 h 10667"/>
              <a:gd name="connsiteX12" fmla="*/ 13081 w 18160"/>
              <a:gd name="connsiteY12" fmla="*/ 9271 h 10667"/>
              <a:gd name="connsiteX13" fmla="*/ 15748 w 18160"/>
              <a:gd name="connsiteY13" fmla="*/ 8890 h 10667"/>
              <a:gd name="connsiteX14" fmla="*/ 18161 w 18160"/>
              <a:gd name="connsiteY14" fmla="*/ 8636 h 10667"/>
              <a:gd name="connsiteX15" fmla="*/ 17145 w 18160"/>
              <a:gd name="connsiteY15" fmla="*/ 0 h 10667"/>
              <a:gd name="connsiteX16" fmla="*/ 14732 w 18160"/>
              <a:gd name="connsiteY16" fmla="*/ 381 h 10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160" h="10667">
                <a:moveTo>
                  <a:pt x="14732" y="381"/>
                </a:moveTo>
                <a:lnTo>
                  <a:pt x="12065" y="635"/>
                </a:lnTo>
                <a:lnTo>
                  <a:pt x="9398" y="1016"/>
                </a:lnTo>
                <a:lnTo>
                  <a:pt x="6731" y="1270"/>
                </a:lnTo>
                <a:lnTo>
                  <a:pt x="4191" y="1651"/>
                </a:lnTo>
                <a:lnTo>
                  <a:pt x="1524" y="1905"/>
                </a:lnTo>
                <a:lnTo>
                  <a:pt x="0" y="2159"/>
                </a:lnTo>
                <a:lnTo>
                  <a:pt x="1016" y="10668"/>
                </a:lnTo>
                <a:lnTo>
                  <a:pt x="2540" y="10541"/>
                </a:lnTo>
                <a:lnTo>
                  <a:pt x="5207" y="10160"/>
                </a:lnTo>
                <a:lnTo>
                  <a:pt x="7874" y="9906"/>
                </a:lnTo>
                <a:lnTo>
                  <a:pt x="10414" y="9525"/>
                </a:lnTo>
                <a:lnTo>
                  <a:pt x="13081" y="9271"/>
                </a:lnTo>
                <a:lnTo>
                  <a:pt x="15748" y="8890"/>
                </a:lnTo>
                <a:lnTo>
                  <a:pt x="18161" y="8636"/>
                </a:lnTo>
                <a:lnTo>
                  <a:pt x="17145" y="0"/>
                </a:lnTo>
                <a:lnTo>
                  <a:pt x="14732" y="381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4E039A7F-5DEF-4C94-AC72-26E63570B211}"/>
              </a:ext>
            </a:extLst>
          </p:cNvPr>
          <p:cNvSpPr/>
          <p:nvPr/>
        </p:nvSpPr>
        <p:spPr>
          <a:xfrm>
            <a:off x="1090422" y="2763520"/>
            <a:ext cx="18414" cy="11048"/>
          </a:xfrm>
          <a:custGeom>
            <a:avLst/>
            <a:gdLst>
              <a:gd name="connsiteX0" fmla="*/ 15367 w 18414"/>
              <a:gd name="connsiteY0" fmla="*/ 254 h 11048"/>
              <a:gd name="connsiteX1" fmla="*/ 12700 w 18414"/>
              <a:gd name="connsiteY1" fmla="*/ 635 h 11048"/>
              <a:gd name="connsiteX2" fmla="*/ 10160 w 18414"/>
              <a:gd name="connsiteY2" fmla="*/ 1016 h 11048"/>
              <a:gd name="connsiteX3" fmla="*/ 7493 w 18414"/>
              <a:gd name="connsiteY3" fmla="*/ 1397 h 11048"/>
              <a:gd name="connsiteX4" fmla="*/ 4953 w 18414"/>
              <a:gd name="connsiteY4" fmla="*/ 1778 h 11048"/>
              <a:gd name="connsiteX5" fmla="*/ 2286 w 18414"/>
              <a:gd name="connsiteY5" fmla="*/ 2159 h 11048"/>
              <a:gd name="connsiteX6" fmla="*/ 0 w 18414"/>
              <a:gd name="connsiteY6" fmla="*/ 2413 h 11048"/>
              <a:gd name="connsiteX7" fmla="*/ 1270 w 18414"/>
              <a:gd name="connsiteY7" fmla="*/ 11049 h 11048"/>
              <a:gd name="connsiteX8" fmla="*/ 3556 w 18414"/>
              <a:gd name="connsiteY8" fmla="*/ 10668 h 11048"/>
              <a:gd name="connsiteX9" fmla="*/ 6096 w 18414"/>
              <a:gd name="connsiteY9" fmla="*/ 10287 h 11048"/>
              <a:gd name="connsiteX10" fmla="*/ 8763 w 18414"/>
              <a:gd name="connsiteY10" fmla="*/ 9906 h 11048"/>
              <a:gd name="connsiteX11" fmla="*/ 11430 w 18414"/>
              <a:gd name="connsiteY11" fmla="*/ 9525 h 11048"/>
              <a:gd name="connsiteX12" fmla="*/ 14097 w 18414"/>
              <a:gd name="connsiteY12" fmla="*/ 9144 h 11048"/>
              <a:gd name="connsiteX13" fmla="*/ 16637 w 18414"/>
              <a:gd name="connsiteY13" fmla="*/ 8763 h 11048"/>
              <a:gd name="connsiteX14" fmla="*/ 18415 w 18414"/>
              <a:gd name="connsiteY14" fmla="*/ 8509 h 11048"/>
              <a:gd name="connsiteX15" fmla="*/ 17018 w 18414"/>
              <a:gd name="connsiteY15" fmla="*/ 0 h 11048"/>
              <a:gd name="connsiteX16" fmla="*/ 15367 w 18414"/>
              <a:gd name="connsiteY16" fmla="*/ 254 h 11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414" h="11048">
                <a:moveTo>
                  <a:pt x="15367" y="254"/>
                </a:moveTo>
                <a:lnTo>
                  <a:pt x="12700" y="635"/>
                </a:lnTo>
                <a:lnTo>
                  <a:pt x="10160" y="1016"/>
                </a:lnTo>
                <a:lnTo>
                  <a:pt x="7493" y="1397"/>
                </a:lnTo>
                <a:lnTo>
                  <a:pt x="4953" y="1778"/>
                </a:lnTo>
                <a:lnTo>
                  <a:pt x="2286" y="2159"/>
                </a:lnTo>
                <a:lnTo>
                  <a:pt x="0" y="2413"/>
                </a:lnTo>
                <a:lnTo>
                  <a:pt x="1270" y="11049"/>
                </a:lnTo>
                <a:lnTo>
                  <a:pt x="3556" y="10668"/>
                </a:lnTo>
                <a:lnTo>
                  <a:pt x="6096" y="10287"/>
                </a:lnTo>
                <a:lnTo>
                  <a:pt x="8763" y="9906"/>
                </a:lnTo>
                <a:lnTo>
                  <a:pt x="11430" y="9525"/>
                </a:lnTo>
                <a:lnTo>
                  <a:pt x="14097" y="9144"/>
                </a:lnTo>
                <a:lnTo>
                  <a:pt x="16637" y="8763"/>
                </a:lnTo>
                <a:lnTo>
                  <a:pt x="18415" y="8509"/>
                </a:lnTo>
                <a:lnTo>
                  <a:pt x="17018" y="0"/>
                </a:lnTo>
                <a:lnTo>
                  <a:pt x="15367" y="254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15337287-8E7D-44A7-94A1-7AEE4D97FBC1}"/>
              </a:ext>
            </a:extLst>
          </p:cNvPr>
          <p:cNvSpPr/>
          <p:nvPr/>
        </p:nvSpPr>
        <p:spPr>
          <a:xfrm>
            <a:off x="970914" y="2778505"/>
            <a:ext cx="18034" cy="10160"/>
          </a:xfrm>
          <a:custGeom>
            <a:avLst/>
            <a:gdLst>
              <a:gd name="connsiteX0" fmla="*/ 16129 w 18034"/>
              <a:gd name="connsiteY0" fmla="*/ 0 h 10160"/>
              <a:gd name="connsiteX1" fmla="*/ 13462 w 18034"/>
              <a:gd name="connsiteY1" fmla="*/ 254 h 10160"/>
              <a:gd name="connsiteX2" fmla="*/ 10795 w 18034"/>
              <a:gd name="connsiteY2" fmla="*/ 508 h 10160"/>
              <a:gd name="connsiteX3" fmla="*/ 8001 w 18034"/>
              <a:gd name="connsiteY3" fmla="*/ 889 h 10160"/>
              <a:gd name="connsiteX4" fmla="*/ 5461 w 18034"/>
              <a:gd name="connsiteY4" fmla="*/ 1143 h 10160"/>
              <a:gd name="connsiteX5" fmla="*/ 2667 w 18034"/>
              <a:gd name="connsiteY5" fmla="*/ 1397 h 10160"/>
              <a:gd name="connsiteX6" fmla="*/ 0 w 18034"/>
              <a:gd name="connsiteY6" fmla="*/ 1651 h 10160"/>
              <a:gd name="connsiteX7" fmla="*/ 0 w 18034"/>
              <a:gd name="connsiteY7" fmla="*/ 1651 h 10160"/>
              <a:gd name="connsiteX8" fmla="*/ 762 w 18034"/>
              <a:gd name="connsiteY8" fmla="*/ 10160 h 10160"/>
              <a:gd name="connsiteX9" fmla="*/ 889 w 18034"/>
              <a:gd name="connsiteY9" fmla="*/ 10160 h 10160"/>
              <a:gd name="connsiteX10" fmla="*/ 889 w 18034"/>
              <a:gd name="connsiteY10" fmla="*/ 10160 h 10160"/>
              <a:gd name="connsiteX11" fmla="*/ 3556 w 18034"/>
              <a:gd name="connsiteY11" fmla="*/ 9906 h 10160"/>
              <a:gd name="connsiteX12" fmla="*/ 6223 w 18034"/>
              <a:gd name="connsiteY12" fmla="*/ 9652 h 10160"/>
              <a:gd name="connsiteX13" fmla="*/ 8890 w 18034"/>
              <a:gd name="connsiteY13" fmla="*/ 9398 h 10160"/>
              <a:gd name="connsiteX14" fmla="*/ 11557 w 18034"/>
              <a:gd name="connsiteY14" fmla="*/ 9144 h 10160"/>
              <a:gd name="connsiteX15" fmla="*/ 14224 w 18034"/>
              <a:gd name="connsiteY15" fmla="*/ 8890 h 10160"/>
              <a:gd name="connsiteX16" fmla="*/ 16891 w 18034"/>
              <a:gd name="connsiteY16" fmla="*/ 8636 h 10160"/>
              <a:gd name="connsiteX17" fmla="*/ 18034 w 18034"/>
              <a:gd name="connsiteY17" fmla="*/ 8509 h 10160"/>
              <a:gd name="connsiteX18" fmla="*/ 17145 w 18034"/>
              <a:gd name="connsiteY18" fmla="*/ 0 h 10160"/>
              <a:gd name="connsiteX19" fmla="*/ 16129 w 18034"/>
              <a:gd name="connsiteY19" fmla="*/ 0 h 1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034" h="10160">
                <a:moveTo>
                  <a:pt x="16129" y="0"/>
                </a:moveTo>
                <a:lnTo>
                  <a:pt x="13462" y="254"/>
                </a:lnTo>
                <a:lnTo>
                  <a:pt x="10795" y="508"/>
                </a:lnTo>
                <a:lnTo>
                  <a:pt x="8001" y="889"/>
                </a:lnTo>
                <a:lnTo>
                  <a:pt x="5461" y="1143"/>
                </a:lnTo>
                <a:lnTo>
                  <a:pt x="2667" y="1397"/>
                </a:lnTo>
                <a:lnTo>
                  <a:pt x="0" y="1651"/>
                </a:lnTo>
                <a:lnTo>
                  <a:pt x="0" y="1651"/>
                </a:lnTo>
                <a:lnTo>
                  <a:pt x="762" y="10160"/>
                </a:lnTo>
                <a:lnTo>
                  <a:pt x="889" y="10160"/>
                </a:lnTo>
                <a:lnTo>
                  <a:pt x="889" y="10160"/>
                </a:lnTo>
                <a:lnTo>
                  <a:pt x="3556" y="9906"/>
                </a:lnTo>
                <a:lnTo>
                  <a:pt x="6223" y="9652"/>
                </a:lnTo>
                <a:lnTo>
                  <a:pt x="8890" y="9398"/>
                </a:lnTo>
                <a:lnTo>
                  <a:pt x="11557" y="9144"/>
                </a:lnTo>
                <a:lnTo>
                  <a:pt x="14224" y="8890"/>
                </a:lnTo>
                <a:lnTo>
                  <a:pt x="16891" y="8636"/>
                </a:lnTo>
                <a:lnTo>
                  <a:pt x="18034" y="8509"/>
                </a:lnTo>
                <a:lnTo>
                  <a:pt x="17145" y="0"/>
                </a:lnTo>
                <a:lnTo>
                  <a:pt x="16129" y="0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D5C70977-4527-4DFA-B5A2-88FA81C938F2}"/>
              </a:ext>
            </a:extLst>
          </p:cNvPr>
          <p:cNvSpPr/>
          <p:nvPr/>
        </p:nvSpPr>
        <p:spPr>
          <a:xfrm>
            <a:off x="252729" y="2727832"/>
            <a:ext cx="19050" cy="13208"/>
          </a:xfrm>
          <a:custGeom>
            <a:avLst/>
            <a:gdLst>
              <a:gd name="connsiteX0" fmla="*/ 15621 w 19050"/>
              <a:gd name="connsiteY0" fmla="*/ 3937 h 13208"/>
              <a:gd name="connsiteX1" fmla="*/ 13335 w 19050"/>
              <a:gd name="connsiteY1" fmla="*/ 3302 h 13208"/>
              <a:gd name="connsiteX2" fmla="*/ 11049 w 19050"/>
              <a:gd name="connsiteY2" fmla="*/ 2540 h 13208"/>
              <a:gd name="connsiteX3" fmla="*/ 8763 w 19050"/>
              <a:gd name="connsiteY3" fmla="*/ 1905 h 13208"/>
              <a:gd name="connsiteX4" fmla="*/ 6477 w 19050"/>
              <a:gd name="connsiteY4" fmla="*/ 1143 h 13208"/>
              <a:gd name="connsiteX5" fmla="*/ 4191 w 19050"/>
              <a:gd name="connsiteY5" fmla="*/ 508 h 13208"/>
              <a:gd name="connsiteX6" fmla="*/ 2540 w 19050"/>
              <a:gd name="connsiteY6" fmla="*/ 0 h 13208"/>
              <a:gd name="connsiteX7" fmla="*/ 0 w 19050"/>
              <a:gd name="connsiteY7" fmla="*/ 8255 h 13208"/>
              <a:gd name="connsiteX8" fmla="*/ 1651 w 19050"/>
              <a:gd name="connsiteY8" fmla="*/ 8763 h 13208"/>
              <a:gd name="connsiteX9" fmla="*/ 3937 w 19050"/>
              <a:gd name="connsiteY9" fmla="*/ 9398 h 13208"/>
              <a:gd name="connsiteX10" fmla="*/ 6223 w 19050"/>
              <a:gd name="connsiteY10" fmla="*/ 10160 h 13208"/>
              <a:gd name="connsiteX11" fmla="*/ 8509 w 19050"/>
              <a:gd name="connsiteY11" fmla="*/ 10795 h 13208"/>
              <a:gd name="connsiteX12" fmla="*/ 10922 w 19050"/>
              <a:gd name="connsiteY12" fmla="*/ 11557 h 13208"/>
              <a:gd name="connsiteX13" fmla="*/ 13208 w 19050"/>
              <a:gd name="connsiteY13" fmla="*/ 12192 h 13208"/>
              <a:gd name="connsiteX14" fmla="*/ 15494 w 19050"/>
              <a:gd name="connsiteY14" fmla="*/ 12954 h 13208"/>
              <a:gd name="connsiteX15" fmla="*/ 16510 w 19050"/>
              <a:gd name="connsiteY15" fmla="*/ 13208 h 13208"/>
              <a:gd name="connsiteX16" fmla="*/ 19050 w 19050"/>
              <a:gd name="connsiteY16" fmla="*/ 4953 h 13208"/>
              <a:gd name="connsiteX17" fmla="*/ 17907 w 19050"/>
              <a:gd name="connsiteY17" fmla="*/ 4699 h 13208"/>
              <a:gd name="connsiteX18" fmla="*/ 15621 w 19050"/>
              <a:gd name="connsiteY18" fmla="*/ 3937 h 13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9050" h="13208">
                <a:moveTo>
                  <a:pt x="15621" y="3937"/>
                </a:moveTo>
                <a:lnTo>
                  <a:pt x="13335" y="3302"/>
                </a:lnTo>
                <a:lnTo>
                  <a:pt x="11049" y="2540"/>
                </a:lnTo>
                <a:lnTo>
                  <a:pt x="8763" y="1905"/>
                </a:lnTo>
                <a:lnTo>
                  <a:pt x="6477" y="1143"/>
                </a:lnTo>
                <a:lnTo>
                  <a:pt x="4191" y="508"/>
                </a:lnTo>
                <a:lnTo>
                  <a:pt x="2540" y="0"/>
                </a:lnTo>
                <a:lnTo>
                  <a:pt x="0" y="8255"/>
                </a:lnTo>
                <a:lnTo>
                  <a:pt x="1651" y="8763"/>
                </a:lnTo>
                <a:lnTo>
                  <a:pt x="3937" y="9398"/>
                </a:lnTo>
                <a:lnTo>
                  <a:pt x="6223" y="10160"/>
                </a:lnTo>
                <a:lnTo>
                  <a:pt x="8509" y="10795"/>
                </a:lnTo>
                <a:lnTo>
                  <a:pt x="10922" y="11557"/>
                </a:lnTo>
                <a:lnTo>
                  <a:pt x="13208" y="12192"/>
                </a:lnTo>
                <a:lnTo>
                  <a:pt x="15494" y="12954"/>
                </a:lnTo>
                <a:lnTo>
                  <a:pt x="16510" y="13208"/>
                </a:lnTo>
                <a:lnTo>
                  <a:pt x="19050" y="4953"/>
                </a:lnTo>
                <a:lnTo>
                  <a:pt x="17907" y="4699"/>
                </a:lnTo>
                <a:lnTo>
                  <a:pt x="15621" y="3937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C12E6C12-1A27-4FE9-BD6D-BF61FC22C860}"/>
              </a:ext>
            </a:extLst>
          </p:cNvPr>
          <p:cNvSpPr/>
          <p:nvPr/>
        </p:nvSpPr>
        <p:spPr>
          <a:xfrm>
            <a:off x="138937" y="2687320"/>
            <a:ext cx="19177" cy="14350"/>
          </a:xfrm>
          <a:custGeom>
            <a:avLst/>
            <a:gdLst>
              <a:gd name="connsiteX0" fmla="*/ 16891 w 19177"/>
              <a:gd name="connsiteY0" fmla="*/ 5461 h 14350"/>
              <a:gd name="connsiteX1" fmla="*/ 14859 w 19177"/>
              <a:gd name="connsiteY1" fmla="*/ 4699 h 14350"/>
              <a:gd name="connsiteX2" fmla="*/ 12700 w 19177"/>
              <a:gd name="connsiteY2" fmla="*/ 3810 h 14350"/>
              <a:gd name="connsiteX3" fmla="*/ 10668 w 19177"/>
              <a:gd name="connsiteY3" fmla="*/ 3048 h 14350"/>
              <a:gd name="connsiteX4" fmla="*/ 8509 w 19177"/>
              <a:gd name="connsiteY4" fmla="*/ 2159 h 14350"/>
              <a:gd name="connsiteX5" fmla="*/ 6477 w 19177"/>
              <a:gd name="connsiteY5" fmla="*/ 1270 h 14350"/>
              <a:gd name="connsiteX6" fmla="*/ 4318 w 19177"/>
              <a:gd name="connsiteY6" fmla="*/ 508 h 14350"/>
              <a:gd name="connsiteX7" fmla="*/ 3175 w 19177"/>
              <a:gd name="connsiteY7" fmla="*/ 0 h 14350"/>
              <a:gd name="connsiteX8" fmla="*/ 0 w 19177"/>
              <a:gd name="connsiteY8" fmla="*/ 8001 h 14350"/>
              <a:gd name="connsiteX9" fmla="*/ 1143 w 19177"/>
              <a:gd name="connsiteY9" fmla="*/ 8509 h 14350"/>
              <a:gd name="connsiteX10" fmla="*/ 3175 w 19177"/>
              <a:gd name="connsiteY10" fmla="*/ 9271 h 14350"/>
              <a:gd name="connsiteX11" fmla="*/ 5334 w 19177"/>
              <a:gd name="connsiteY11" fmla="*/ 10160 h 14350"/>
              <a:gd name="connsiteX12" fmla="*/ 7493 w 19177"/>
              <a:gd name="connsiteY12" fmla="*/ 11049 h 14350"/>
              <a:gd name="connsiteX13" fmla="*/ 9525 w 19177"/>
              <a:gd name="connsiteY13" fmla="*/ 11811 h 14350"/>
              <a:gd name="connsiteX14" fmla="*/ 11684 w 19177"/>
              <a:gd name="connsiteY14" fmla="*/ 12700 h 14350"/>
              <a:gd name="connsiteX15" fmla="*/ 13843 w 19177"/>
              <a:gd name="connsiteY15" fmla="*/ 13462 h 14350"/>
              <a:gd name="connsiteX16" fmla="*/ 15875 w 19177"/>
              <a:gd name="connsiteY16" fmla="*/ 14351 h 14350"/>
              <a:gd name="connsiteX17" fmla="*/ 16002 w 19177"/>
              <a:gd name="connsiteY17" fmla="*/ 14351 h 14350"/>
              <a:gd name="connsiteX18" fmla="*/ 19177 w 19177"/>
              <a:gd name="connsiteY18" fmla="*/ 6350 h 14350"/>
              <a:gd name="connsiteX19" fmla="*/ 19050 w 19177"/>
              <a:gd name="connsiteY19" fmla="*/ 6350 h 14350"/>
              <a:gd name="connsiteX20" fmla="*/ 16891 w 19177"/>
              <a:gd name="connsiteY20" fmla="*/ 5461 h 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177" h="14350">
                <a:moveTo>
                  <a:pt x="16891" y="5461"/>
                </a:moveTo>
                <a:lnTo>
                  <a:pt x="14859" y="4699"/>
                </a:lnTo>
                <a:lnTo>
                  <a:pt x="12700" y="3810"/>
                </a:lnTo>
                <a:lnTo>
                  <a:pt x="10668" y="3048"/>
                </a:lnTo>
                <a:lnTo>
                  <a:pt x="8509" y="2159"/>
                </a:lnTo>
                <a:lnTo>
                  <a:pt x="6477" y="1270"/>
                </a:lnTo>
                <a:lnTo>
                  <a:pt x="4318" y="508"/>
                </a:lnTo>
                <a:lnTo>
                  <a:pt x="3175" y="0"/>
                </a:lnTo>
                <a:lnTo>
                  <a:pt x="0" y="8001"/>
                </a:lnTo>
                <a:lnTo>
                  <a:pt x="1143" y="8509"/>
                </a:lnTo>
                <a:lnTo>
                  <a:pt x="3175" y="9271"/>
                </a:lnTo>
                <a:lnTo>
                  <a:pt x="5334" y="10160"/>
                </a:lnTo>
                <a:lnTo>
                  <a:pt x="7493" y="11049"/>
                </a:lnTo>
                <a:lnTo>
                  <a:pt x="9525" y="11811"/>
                </a:lnTo>
                <a:lnTo>
                  <a:pt x="11684" y="12700"/>
                </a:lnTo>
                <a:lnTo>
                  <a:pt x="13843" y="13462"/>
                </a:lnTo>
                <a:lnTo>
                  <a:pt x="15875" y="14351"/>
                </a:lnTo>
                <a:lnTo>
                  <a:pt x="16002" y="14351"/>
                </a:lnTo>
                <a:lnTo>
                  <a:pt x="19177" y="6350"/>
                </a:lnTo>
                <a:lnTo>
                  <a:pt x="19050" y="6350"/>
                </a:lnTo>
                <a:lnTo>
                  <a:pt x="16891" y="5461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BEC094B7-56F4-4CE5-A041-F1563AC293CF}"/>
              </a:ext>
            </a:extLst>
          </p:cNvPr>
          <p:cNvSpPr/>
          <p:nvPr/>
        </p:nvSpPr>
        <p:spPr>
          <a:xfrm>
            <a:off x="1149985" y="2753867"/>
            <a:ext cx="18414" cy="11302"/>
          </a:xfrm>
          <a:custGeom>
            <a:avLst/>
            <a:gdLst>
              <a:gd name="connsiteX0" fmla="*/ 15494 w 18414"/>
              <a:gd name="connsiteY0" fmla="*/ 254 h 11302"/>
              <a:gd name="connsiteX1" fmla="*/ 12827 w 18414"/>
              <a:gd name="connsiteY1" fmla="*/ 635 h 11302"/>
              <a:gd name="connsiteX2" fmla="*/ 10287 w 18414"/>
              <a:gd name="connsiteY2" fmla="*/ 1143 h 11302"/>
              <a:gd name="connsiteX3" fmla="*/ 7747 w 18414"/>
              <a:gd name="connsiteY3" fmla="*/ 1524 h 11302"/>
              <a:gd name="connsiteX4" fmla="*/ 5080 w 18414"/>
              <a:gd name="connsiteY4" fmla="*/ 2032 h 11302"/>
              <a:gd name="connsiteX5" fmla="*/ 2540 w 18414"/>
              <a:gd name="connsiteY5" fmla="*/ 2413 h 11302"/>
              <a:gd name="connsiteX6" fmla="*/ 0 w 18414"/>
              <a:gd name="connsiteY6" fmla="*/ 2921 h 11302"/>
              <a:gd name="connsiteX7" fmla="*/ 1397 w 18414"/>
              <a:gd name="connsiteY7" fmla="*/ 11303 h 11302"/>
              <a:gd name="connsiteX8" fmla="*/ 3937 w 18414"/>
              <a:gd name="connsiteY8" fmla="*/ 10922 h 11302"/>
              <a:gd name="connsiteX9" fmla="*/ 6604 w 18414"/>
              <a:gd name="connsiteY9" fmla="*/ 10541 h 11302"/>
              <a:gd name="connsiteX10" fmla="*/ 9144 w 18414"/>
              <a:gd name="connsiteY10" fmla="*/ 10033 h 11302"/>
              <a:gd name="connsiteX11" fmla="*/ 11684 w 18414"/>
              <a:gd name="connsiteY11" fmla="*/ 9525 h 11302"/>
              <a:gd name="connsiteX12" fmla="*/ 14351 w 18414"/>
              <a:gd name="connsiteY12" fmla="*/ 9144 h 11302"/>
              <a:gd name="connsiteX13" fmla="*/ 16891 w 18414"/>
              <a:gd name="connsiteY13" fmla="*/ 8636 h 11302"/>
              <a:gd name="connsiteX14" fmla="*/ 18415 w 18414"/>
              <a:gd name="connsiteY14" fmla="*/ 8382 h 11302"/>
              <a:gd name="connsiteX15" fmla="*/ 16891 w 18414"/>
              <a:gd name="connsiteY15" fmla="*/ 0 h 11302"/>
              <a:gd name="connsiteX16" fmla="*/ 15494 w 18414"/>
              <a:gd name="connsiteY16" fmla="*/ 254 h 11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414" h="11302">
                <a:moveTo>
                  <a:pt x="15494" y="254"/>
                </a:moveTo>
                <a:lnTo>
                  <a:pt x="12827" y="635"/>
                </a:lnTo>
                <a:lnTo>
                  <a:pt x="10287" y="1143"/>
                </a:lnTo>
                <a:lnTo>
                  <a:pt x="7747" y="1524"/>
                </a:lnTo>
                <a:lnTo>
                  <a:pt x="5080" y="2032"/>
                </a:lnTo>
                <a:lnTo>
                  <a:pt x="2540" y="2413"/>
                </a:lnTo>
                <a:lnTo>
                  <a:pt x="0" y="2921"/>
                </a:lnTo>
                <a:lnTo>
                  <a:pt x="1397" y="11303"/>
                </a:lnTo>
                <a:lnTo>
                  <a:pt x="3937" y="10922"/>
                </a:lnTo>
                <a:lnTo>
                  <a:pt x="6604" y="10541"/>
                </a:lnTo>
                <a:lnTo>
                  <a:pt x="9144" y="10033"/>
                </a:lnTo>
                <a:lnTo>
                  <a:pt x="11684" y="9525"/>
                </a:lnTo>
                <a:lnTo>
                  <a:pt x="14351" y="9144"/>
                </a:lnTo>
                <a:lnTo>
                  <a:pt x="16891" y="8636"/>
                </a:lnTo>
                <a:lnTo>
                  <a:pt x="18415" y="8382"/>
                </a:lnTo>
                <a:lnTo>
                  <a:pt x="16891" y="0"/>
                </a:lnTo>
                <a:lnTo>
                  <a:pt x="15494" y="254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7510DF45-2936-414E-99B2-C767062FC6AC}"/>
              </a:ext>
            </a:extLst>
          </p:cNvPr>
          <p:cNvSpPr/>
          <p:nvPr/>
        </p:nvSpPr>
        <p:spPr>
          <a:xfrm>
            <a:off x="195326" y="2708782"/>
            <a:ext cx="19176" cy="13843"/>
          </a:xfrm>
          <a:custGeom>
            <a:avLst/>
            <a:gdLst>
              <a:gd name="connsiteX0" fmla="*/ 16637 w 19176"/>
              <a:gd name="connsiteY0" fmla="*/ 4826 h 13843"/>
              <a:gd name="connsiteX1" fmla="*/ 14478 w 19176"/>
              <a:gd name="connsiteY1" fmla="*/ 4064 h 13843"/>
              <a:gd name="connsiteX2" fmla="*/ 12319 w 19176"/>
              <a:gd name="connsiteY2" fmla="*/ 3302 h 13843"/>
              <a:gd name="connsiteX3" fmla="*/ 10033 w 19176"/>
              <a:gd name="connsiteY3" fmla="*/ 2540 h 13843"/>
              <a:gd name="connsiteX4" fmla="*/ 7874 w 19176"/>
              <a:gd name="connsiteY4" fmla="*/ 1778 h 13843"/>
              <a:gd name="connsiteX5" fmla="*/ 5715 w 19176"/>
              <a:gd name="connsiteY5" fmla="*/ 889 h 13843"/>
              <a:gd name="connsiteX6" fmla="*/ 3556 w 19176"/>
              <a:gd name="connsiteY6" fmla="*/ 127 h 13843"/>
              <a:gd name="connsiteX7" fmla="*/ 2921 w 19176"/>
              <a:gd name="connsiteY7" fmla="*/ 0 h 13843"/>
              <a:gd name="connsiteX8" fmla="*/ 0 w 19176"/>
              <a:gd name="connsiteY8" fmla="*/ 8128 h 13843"/>
              <a:gd name="connsiteX9" fmla="*/ 635 w 19176"/>
              <a:gd name="connsiteY9" fmla="*/ 8255 h 13843"/>
              <a:gd name="connsiteX10" fmla="*/ 2794 w 19176"/>
              <a:gd name="connsiteY10" fmla="*/ 9017 h 13843"/>
              <a:gd name="connsiteX11" fmla="*/ 4953 w 19176"/>
              <a:gd name="connsiteY11" fmla="*/ 9779 h 13843"/>
              <a:gd name="connsiteX12" fmla="*/ 7239 w 19176"/>
              <a:gd name="connsiteY12" fmla="*/ 10668 h 13843"/>
              <a:gd name="connsiteX13" fmla="*/ 9398 w 19176"/>
              <a:gd name="connsiteY13" fmla="*/ 11430 h 13843"/>
              <a:gd name="connsiteX14" fmla="*/ 11684 w 19176"/>
              <a:gd name="connsiteY14" fmla="*/ 12192 h 13843"/>
              <a:gd name="connsiteX15" fmla="*/ 13843 w 19176"/>
              <a:gd name="connsiteY15" fmla="*/ 12954 h 13843"/>
              <a:gd name="connsiteX16" fmla="*/ 16002 w 19176"/>
              <a:gd name="connsiteY16" fmla="*/ 13716 h 13843"/>
              <a:gd name="connsiteX17" fmla="*/ 16383 w 19176"/>
              <a:gd name="connsiteY17" fmla="*/ 13843 h 13843"/>
              <a:gd name="connsiteX18" fmla="*/ 19177 w 19176"/>
              <a:gd name="connsiteY18" fmla="*/ 5715 h 13843"/>
              <a:gd name="connsiteX19" fmla="*/ 18923 w 19176"/>
              <a:gd name="connsiteY19" fmla="*/ 5588 h 13843"/>
              <a:gd name="connsiteX20" fmla="*/ 16637 w 19176"/>
              <a:gd name="connsiteY20" fmla="*/ 4826 h 13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176" h="13843">
                <a:moveTo>
                  <a:pt x="16637" y="4826"/>
                </a:moveTo>
                <a:lnTo>
                  <a:pt x="14478" y="4064"/>
                </a:lnTo>
                <a:lnTo>
                  <a:pt x="12319" y="3302"/>
                </a:lnTo>
                <a:lnTo>
                  <a:pt x="10033" y="2540"/>
                </a:lnTo>
                <a:lnTo>
                  <a:pt x="7874" y="1778"/>
                </a:lnTo>
                <a:lnTo>
                  <a:pt x="5715" y="889"/>
                </a:lnTo>
                <a:lnTo>
                  <a:pt x="3556" y="127"/>
                </a:lnTo>
                <a:lnTo>
                  <a:pt x="2921" y="0"/>
                </a:lnTo>
                <a:lnTo>
                  <a:pt x="0" y="8128"/>
                </a:lnTo>
                <a:lnTo>
                  <a:pt x="635" y="8255"/>
                </a:lnTo>
                <a:lnTo>
                  <a:pt x="2794" y="9017"/>
                </a:lnTo>
                <a:lnTo>
                  <a:pt x="4953" y="9779"/>
                </a:lnTo>
                <a:lnTo>
                  <a:pt x="7239" y="10668"/>
                </a:lnTo>
                <a:lnTo>
                  <a:pt x="9398" y="11430"/>
                </a:lnTo>
                <a:lnTo>
                  <a:pt x="11684" y="12192"/>
                </a:lnTo>
                <a:lnTo>
                  <a:pt x="13843" y="12954"/>
                </a:lnTo>
                <a:lnTo>
                  <a:pt x="16002" y="13716"/>
                </a:lnTo>
                <a:lnTo>
                  <a:pt x="16383" y="13843"/>
                </a:lnTo>
                <a:lnTo>
                  <a:pt x="19177" y="5715"/>
                </a:lnTo>
                <a:lnTo>
                  <a:pt x="18923" y="5588"/>
                </a:lnTo>
                <a:lnTo>
                  <a:pt x="16637" y="4826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DC5F91EB-FE84-4F37-B585-0642D73F52C5}"/>
              </a:ext>
            </a:extLst>
          </p:cNvPr>
          <p:cNvSpPr/>
          <p:nvPr/>
        </p:nvSpPr>
        <p:spPr>
          <a:xfrm>
            <a:off x="83185" y="2664079"/>
            <a:ext cx="19177" cy="14731"/>
          </a:xfrm>
          <a:custGeom>
            <a:avLst/>
            <a:gdLst>
              <a:gd name="connsiteX0" fmla="*/ 16891 w 19177"/>
              <a:gd name="connsiteY0" fmla="*/ 5842 h 14731"/>
              <a:gd name="connsiteX1" fmla="*/ 14859 w 19177"/>
              <a:gd name="connsiteY1" fmla="*/ 4953 h 14731"/>
              <a:gd name="connsiteX2" fmla="*/ 12954 w 19177"/>
              <a:gd name="connsiteY2" fmla="*/ 4064 h 14731"/>
              <a:gd name="connsiteX3" fmla="*/ 10922 w 19177"/>
              <a:gd name="connsiteY3" fmla="*/ 3175 h 14731"/>
              <a:gd name="connsiteX4" fmla="*/ 8890 w 19177"/>
              <a:gd name="connsiteY4" fmla="*/ 2413 h 14731"/>
              <a:gd name="connsiteX5" fmla="*/ 6858 w 19177"/>
              <a:gd name="connsiteY5" fmla="*/ 1524 h 14731"/>
              <a:gd name="connsiteX6" fmla="*/ 4826 w 19177"/>
              <a:gd name="connsiteY6" fmla="*/ 635 h 14731"/>
              <a:gd name="connsiteX7" fmla="*/ 3429 w 19177"/>
              <a:gd name="connsiteY7" fmla="*/ 0 h 14731"/>
              <a:gd name="connsiteX8" fmla="*/ 0 w 19177"/>
              <a:gd name="connsiteY8" fmla="*/ 7874 h 14731"/>
              <a:gd name="connsiteX9" fmla="*/ 1524 w 19177"/>
              <a:gd name="connsiteY9" fmla="*/ 8509 h 14731"/>
              <a:gd name="connsiteX10" fmla="*/ 3429 w 19177"/>
              <a:gd name="connsiteY10" fmla="*/ 9398 h 14731"/>
              <a:gd name="connsiteX11" fmla="*/ 5461 w 19177"/>
              <a:gd name="connsiteY11" fmla="*/ 10287 h 14731"/>
              <a:gd name="connsiteX12" fmla="*/ 7493 w 19177"/>
              <a:gd name="connsiteY12" fmla="*/ 11176 h 14731"/>
              <a:gd name="connsiteX13" fmla="*/ 9525 w 19177"/>
              <a:gd name="connsiteY13" fmla="*/ 12065 h 14731"/>
              <a:gd name="connsiteX14" fmla="*/ 11557 w 19177"/>
              <a:gd name="connsiteY14" fmla="*/ 12827 h 14731"/>
              <a:gd name="connsiteX15" fmla="*/ 13589 w 19177"/>
              <a:gd name="connsiteY15" fmla="*/ 13716 h 14731"/>
              <a:gd name="connsiteX16" fmla="*/ 15621 w 19177"/>
              <a:gd name="connsiteY16" fmla="*/ 14605 h 14731"/>
              <a:gd name="connsiteX17" fmla="*/ 15875 w 19177"/>
              <a:gd name="connsiteY17" fmla="*/ 14732 h 14731"/>
              <a:gd name="connsiteX18" fmla="*/ 19177 w 19177"/>
              <a:gd name="connsiteY18" fmla="*/ 6858 h 14731"/>
              <a:gd name="connsiteX19" fmla="*/ 18923 w 19177"/>
              <a:gd name="connsiteY19" fmla="*/ 6731 h 14731"/>
              <a:gd name="connsiteX20" fmla="*/ 16891 w 19177"/>
              <a:gd name="connsiteY20" fmla="*/ 5842 h 14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177" h="14731">
                <a:moveTo>
                  <a:pt x="16891" y="5842"/>
                </a:moveTo>
                <a:lnTo>
                  <a:pt x="14859" y="4953"/>
                </a:lnTo>
                <a:lnTo>
                  <a:pt x="12954" y="4064"/>
                </a:lnTo>
                <a:lnTo>
                  <a:pt x="10922" y="3175"/>
                </a:lnTo>
                <a:lnTo>
                  <a:pt x="8890" y="2413"/>
                </a:lnTo>
                <a:lnTo>
                  <a:pt x="6858" y="1524"/>
                </a:lnTo>
                <a:lnTo>
                  <a:pt x="4826" y="635"/>
                </a:lnTo>
                <a:lnTo>
                  <a:pt x="3429" y="0"/>
                </a:lnTo>
                <a:lnTo>
                  <a:pt x="0" y="7874"/>
                </a:lnTo>
                <a:lnTo>
                  <a:pt x="1524" y="8509"/>
                </a:lnTo>
                <a:lnTo>
                  <a:pt x="3429" y="9398"/>
                </a:lnTo>
                <a:lnTo>
                  <a:pt x="5461" y="10287"/>
                </a:lnTo>
                <a:lnTo>
                  <a:pt x="7493" y="11176"/>
                </a:lnTo>
                <a:lnTo>
                  <a:pt x="9525" y="12065"/>
                </a:lnTo>
                <a:lnTo>
                  <a:pt x="11557" y="12827"/>
                </a:lnTo>
                <a:lnTo>
                  <a:pt x="13589" y="13716"/>
                </a:lnTo>
                <a:lnTo>
                  <a:pt x="15621" y="14605"/>
                </a:lnTo>
                <a:lnTo>
                  <a:pt x="15875" y="14732"/>
                </a:lnTo>
                <a:lnTo>
                  <a:pt x="19177" y="6858"/>
                </a:lnTo>
                <a:lnTo>
                  <a:pt x="18923" y="6731"/>
                </a:lnTo>
                <a:lnTo>
                  <a:pt x="16891" y="5842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D8A8328E-20E8-4CD8-B107-6A3CC8185719}"/>
              </a:ext>
            </a:extLst>
          </p:cNvPr>
          <p:cNvSpPr/>
          <p:nvPr/>
        </p:nvSpPr>
        <p:spPr>
          <a:xfrm>
            <a:off x="549401" y="2783204"/>
            <a:ext cx="17906" cy="10033"/>
          </a:xfrm>
          <a:custGeom>
            <a:avLst/>
            <a:gdLst>
              <a:gd name="connsiteX0" fmla="*/ 14732 w 17906"/>
              <a:gd name="connsiteY0" fmla="*/ 1143 h 10033"/>
              <a:gd name="connsiteX1" fmla="*/ 12065 w 17906"/>
              <a:gd name="connsiteY1" fmla="*/ 1016 h 10033"/>
              <a:gd name="connsiteX2" fmla="*/ 9398 w 17906"/>
              <a:gd name="connsiteY2" fmla="*/ 762 h 10033"/>
              <a:gd name="connsiteX3" fmla="*/ 6731 w 17906"/>
              <a:gd name="connsiteY3" fmla="*/ 508 h 10033"/>
              <a:gd name="connsiteX4" fmla="*/ 4064 w 17906"/>
              <a:gd name="connsiteY4" fmla="*/ 254 h 10033"/>
              <a:gd name="connsiteX5" fmla="*/ 1397 w 17906"/>
              <a:gd name="connsiteY5" fmla="*/ 0 h 10033"/>
              <a:gd name="connsiteX6" fmla="*/ 762 w 17906"/>
              <a:gd name="connsiteY6" fmla="*/ 0 h 10033"/>
              <a:gd name="connsiteX7" fmla="*/ 0 w 17906"/>
              <a:gd name="connsiteY7" fmla="*/ 8509 h 10033"/>
              <a:gd name="connsiteX8" fmla="*/ 635 w 17906"/>
              <a:gd name="connsiteY8" fmla="*/ 8636 h 10033"/>
              <a:gd name="connsiteX9" fmla="*/ 3302 w 17906"/>
              <a:gd name="connsiteY9" fmla="*/ 8890 h 10033"/>
              <a:gd name="connsiteX10" fmla="*/ 5969 w 17906"/>
              <a:gd name="connsiteY10" fmla="*/ 9144 h 10033"/>
              <a:gd name="connsiteX11" fmla="*/ 8636 w 17906"/>
              <a:gd name="connsiteY11" fmla="*/ 9271 h 10033"/>
              <a:gd name="connsiteX12" fmla="*/ 11303 w 17906"/>
              <a:gd name="connsiteY12" fmla="*/ 9525 h 10033"/>
              <a:gd name="connsiteX13" fmla="*/ 13970 w 17906"/>
              <a:gd name="connsiteY13" fmla="*/ 9779 h 10033"/>
              <a:gd name="connsiteX14" fmla="*/ 16637 w 17906"/>
              <a:gd name="connsiteY14" fmla="*/ 10033 h 10033"/>
              <a:gd name="connsiteX15" fmla="*/ 17272 w 17906"/>
              <a:gd name="connsiteY15" fmla="*/ 10033 h 10033"/>
              <a:gd name="connsiteX16" fmla="*/ 17907 w 17906"/>
              <a:gd name="connsiteY16" fmla="*/ 1397 h 10033"/>
              <a:gd name="connsiteX17" fmla="*/ 17399 w 17906"/>
              <a:gd name="connsiteY17" fmla="*/ 1397 h 10033"/>
              <a:gd name="connsiteX18" fmla="*/ 14732 w 17906"/>
              <a:gd name="connsiteY18" fmla="*/ 1143 h 10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906" h="10033">
                <a:moveTo>
                  <a:pt x="14732" y="1143"/>
                </a:moveTo>
                <a:lnTo>
                  <a:pt x="12065" y="1016"/>
                </a:lnTo>
                <a:lnTo>
                  <a:pt x="9398" y="762"/>
                </a:lnTo>
                <a:lnTo>
                  <a:pt x="6731" y="508"/>
                </a:lnTo>
                <a:lnTo>
                  <a:pt x="4064" y="254"/>
                </a:lnTo>
                <a:lnTo>
                  <a:pt x="1397" y="0"/>
                </a:lnTo>
                <a:lnTo>
                  <a:pt x="762" y="0"/>
                </a:lnTo>
                <a:lnTo>
                  <a:pt x="0" y="8509"/>
                </a:lnTo>
                <a:lnTo>
                  <a:pt x="635" y="8636"/>
                </a:lnTo>
                <a:lnTo>
                  <a:pt x="3302" y="8890"/>
                </a:lnTo>
                <a:lnTo>
                  <a:pt x="5969" y="9144"/>
                </a:lnTo>
                <a:lnTo>
                  <a:pt x="8636" y="9271"/>
                </a:lnTo>
                <a:lnTo>
                  <a:pt x="11303" y="9525"/>
                </a:lnTo>
                <a:lnTo>
                  <a:pt x="13970" y="9779"/>
                </a:lnTo>
                <a:lnTo>
                  <a:pt x="16637" y="10033"/>
                </a:lnTo>
                <a:lnTo>
                  <a:pt x="17272" y="10033"/>
                </a:lnTo>
                <a:lnTo>
                  <a:pt x="17907" y="1397"/>
                </a:lnTo>
                <a:lnTo>
                  <a:pt x="17399" y="1397"/>
                </a:lnTo>
                <a:lnTo>
                  <a:pt x="14732" y="1143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D2D0ECD4-1B1B-4E4F-AFA3-261C4DD671DD}"/>
              </a:ext>
            </a:extLst>
          </p:cNvPr>
          <p:cNvSpPr/>
          <p:nvPr/>
        </p:nvSpPr>
        <p:spPr>
          <a:xfrm>
            <a:off x="489330" y="2776854"/>
            <a:ext cx="18034" cy="10541"/>
          </a:xfrm>
          <a:custGeom>
            <a:avLst/>
            <a:gdLst>
              <a:gd name="connsiteX0" fmla="*/ 14097 w 18034"/>
              <a:gd name="connsiteY0" fmla="*/ 1524 h 10541"/>
              <a:gd name="connsiteX1" fmla="*/ 11430 w 18034"/>
              <a:gd name="connsiteY1" fmla="*/ 1270 h 10541"/>
              <a:gd name="connsiteX2" fmla="*/ 8890 w 18034"/>
              <a:gd name="connsiteY2" fmla="*/ 889 h 10541"/>
              <a:gd name="connsiteX3" fmla="*/ 6223 w 18034"/>
              <a:gd name="connsiteY3" fmla="*/ 635 h 10541"/>
              <a:gd name="connsiteX4" fmla="*/ 3556 w 18034"/>
              <a:gd name="connsiteY4" fmla="*/ 254 h 10541"/>
              <a:gd name="connsiteX5" fmla="*/ 1016 w 18034"/>
              <a:gd name="connsiteY5" fmla="*/ 0 h 10541"/>
              <a:gd name="connsiteX6" fmla="*/ 0 w 18034"/>
              <a:gd name="connsiteY6" fmla="*/ 8509 h 10541"/>
              <a:gd name="connsiteX7" fmla="*/ 2540 w 18034"/>
              <a:gd name="connsiteY7" fmla="*/ 8890 h 10541"/>
              <a:gd name="connsiteX8" fmla="*/ 5207 w 18034"/>
              <a:gd name="connsiteY8" fmla="*/ 9144 h 10541"/>
              <a:gd name="connsiteX9" fmla="*/ 7874 w 18034"/>
              <a:gd name="connsiteY9" fmla="*/ 9525 h 10541"/>
              <a:gd name="connsiteX10" fmla="*/ 10414 w 18034"/>
              <a:gd name="connsiteY10" fmla="*/ 9779 h 10541"/>
              <a:gd name="connsiteX11" fmla="*/ 13081 w 18034"/>
              <a:gd name="connsiteY11" fmla="*/ 10033 h 10541"/>
              <a:gd name="connsiteX12" fmla="*/ 15748 w 18034"/>
              <a:gd name="connsiteY12" fmla="*/ 10414 h 10541"/>
              <a:gd name="connsiteX13" fmla="*/ 17145 w 18034"/>
              <a:gd name="connsiteY13" fmla="*/ 10541 h 10541"/>
              <a:gd name="connsiteX14" fmla="*/ 18034 w 18034"/>
              <a:gd name="connsiteY14" fmla="*/ 2032 h 10541"/>
              <a:gd name="connsiteX15" fmla="*/ 16637 w 18034"/>
              <a:gd name="connsiteY15" fmla="*/ 1778 h 10541"/>
              <a:gd name="connsiteX16" fmla="*/ 14097 w 18034"/>
              <a:gd name="connsiteY16" fmla="*/ 1524 h 1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034" h="10541">
                <a:moveTo>
                  <a:pt x="14097" y="1524"/>
                </a:moveTo>
                <a:lnTo>
                  <a:pt x="11430" y="1270"/>
                </a:lnTo>
                <a:lnTo>
                  <a:pt x="8890" y="889"/>
                </a:lnTo>
                <a:lnTo>
                  <a:pt x="6223" y="635"/>
                </a:lnTo>
                <a:lnTo>
                  <a:pt x="3556" y="254"/>
                </a:lnTo>
                <a:lnTo>
                  <a:pt x="1016" y="0"/>
                </a:lnTo>
                <a:lnTo>
                  <a:pt x="0" y="8509"/>
                </a:lnTo>
                <a:lnTo>
                  <a:pt x="2540" y="8890"/>
                </a:lnTo>
                <a:lnTo>
                  <a:pt x="5207" y="9144"/>
                </a:lnTo>
                <a:lnTo>
                  <a:pt x="7874" y="9525"/>
                </a:lnTo>
                <a:lnTo>
                  <a:pt x="10414" y="9779"/>
                </a:lnTo>
                <a:lnTo>
                  <a:pt x="13081" y="10033"/>
                </a:lnTo>
                <a:lnTo>
                  <a:pt x="15748" y="10414"/>
                </a:lnTo>
                <a:lnTo>
                  <a:pt x="17145" y="10541"/>
                </a:lnTo>
                <a:lnTo>
                  <a:pt x="18034" y="2032"/>
                </a:lnTo>
                <a:lnTo>
                  <a:pt x="16637" y="1778"/>
                </a:lnTo>
                <a:lnTo>
                  <a:pt x="14097" y="1524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DE586405-F9EA-496E-AB63-2E299B8ADFA3}"/>
              </a:ext>
            </a:extLst>
          </p:cNvPr>
          <p:cNvSpPr/>
          <p:nvPr/>
        </p:nvSpPr>
        <p:spPr>
          <a:xfrm>
            <a:off x="429513" y="2768345"/>
            <a:ext cx="18287" cy="11176"/>
          </a:xfrm>
          <a:custGeom>
            <a:avLst/>
            <a:gdLst>
              <a:gd name="connsiteX0" fmla="*/ 14351 w 18287"/>
              <a:gd name="connsiteY0" fmla="*/ 2032 h 11176"/>
              <a:gd name="connsiteX1" fmla="*/ 11811 w 18287"/>
              <a:gd name="connsiteY1" fmla="*/ 1651 h 11176"/>
              <a:gd name="connsiteX2" fmla="*/ 9271 w 18287"/>
              <a:gd name="connsiteY2" fmla="*/ 1270 h 11176"/>
              <a:gd name="connsiteX3" fmla="*/ 6731 w 18287"/>
              <a:gd name="connsiteY3" fmla="*/ 889 h 11176"/>
              <a:gd name="connsiteX4" fmla="*/ 4191 w 18287"/>
              <a:gd name="connsiteY4" fmla="*/ 508 h 11176"/>
              <a:gd name="connsiteX5" fmla="*/ 1651 w 18287"/>
              <a:gd name="connsiteY5" fmla="*/ 127 h 11176"/>
              <a:gd name="connsiteX6" fmla="*/ 1270 w 18287"/>
              <a:gd name="connsiteY6" fmla="*/ 0 h 11176"/>
              <a:gd name="connsiteX7" fmla="*/ 0 w 18287"/>
              <a:gd name="connsiteY7" fmla="*/ 8509 h 11176"/>
              <a:gd name="connsiteX8" fmla="*/ 254 w 18287"/>
              <a:gd name="connsiteY8" fmla="*/ 8636 h 11176"/>
              <a:gd name="connsiteX9" fmla="*/ 2794 w 18287"/>
              <a:gd name="connsiteY9" fmla="*/ 9017 h 11176"/>
              <a:gd name="connsiteX10" fmla="*/ 5334 w 18287"/>
              <a:gd name="connsiteY10" fmla="*/ 9398 h 11176"/>
              <a:gd name="connsiteX11" fmla="*/ 8001 w 18287"/>
              <a:gd name="connsiteY11" fmla="*/ 9779 h 11176"/>
              <a:gd name="connsiteX12" fmla="*/ 10541 w 18287"/>
              <a:gd name="connsiteY12" fmla="*/ 10160 h 11176"/>
              <a:gd name="connsiteX13" fmla="*/ 13081 w 18287"/>
              <a:gd name="connsiteY13" fmla="*/ 10541 h 11176"/>
              <a:gd name="connsiteX14" fmla="*/ 15621 w 18287"/>
              <a:gd name="connsiteY14" fmla="*/ 10922 h 11176"/>
              <a:gd name="connsiteX15" fmla="*/ 17018 w 18287"/>
              <a:gd name="connsiteY15" fmla="*/ 11176 h 11176"/>
              <a:gd name="connsiteX16" fmla="*/ 18288 w 18287"/>
              <a:gd name="connsiteY16" fmla="*/ 2667 h 11176"/>
              <a:gd name="connsiteX17" fmla="*/ 16891 w 18287"/>
              <a:gd name="connsiteY17" fmla="*/ 2413 h 11176"/>
              <a:gd name="connsiteX18" fmla="*/ 14351 w 18287"/>
              <a:gd name="connsiteY18" fmla="*/ 2032 h 11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287" h="11176">
                <a:moveTo>
                  <a:pt x="14351" y="2032"/>
                </a:moveTo>
                <a:lnTo>
                  <a:pt x="11811" y="1651"/>
                </a:lnTo>
                <a:lnTo>
                  <a:pt x="9271" y="1270"/>
                </a:lnTo>
                <a:lnTo>
                  <a:pt x="6731" y="889"/>
                </a:lnTo>
                <a:lnTo>
                  <a:pt x="4191" y="508"/>
                </a:lnTo>
                <a:lnTo>
                  <a:pt x="1651" y="127"/>
                </a:lnTo>
                <a:lnTo>
                  <a:pt x="1270" y="0"/>
                </a:lnTo>
                <a:lnTo>
                  <a:pt x="0" y="8509"/>
                </a:lnTo>
                <a:lnTo>
                  <a:pt x="254" y="8636"/>
                </a:lnTo>
                <a:lnTo>
                  <a:pt x="2794" y="9017"/>
                </a:lnTo>
                <a:lnTo>
                  <a:pt x="5334" y="9398"/>
                </a:lnTo>
                <a:lnTo>
                  <a:pt x="8001" y="9779"/>
                </a:lnTo>
                <a:lnTo>
                  <a:pt x="10541" y="10160"/>
                </a:lnTo>
                <a:lnTo>
                  <a:pt x="13081" y="10541"/>
                </a:lnTo>
                <a:lnTo>
                  <a:pt x="15621" y="10922"/>
                </a:lnTo>
                <a:lnTo>
                  <a:pt x="17018" y="11176"/>
                </a:lnTo>
                <a:lnTo>
                  <a:pt x="18288" y="2667"/>
                </a:lnTo>
                <a:lnTo>
                  <a:pt x="16891" y="2413"/>
                </a:lnTo>
                <a:lnTo>
                  <a:pt x="14351" y="2032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CB2A8B1A-1E23-4BBD-8540-0B4FD5E14C81}"/>
              </a:ext>
            </a:extLst>
          </p:cNvPr>
          <p:cNvSpPr/>
          <p:nvPr/>
        </p:nvSpPr>
        <p:spPr>
          <a:xfrm>
            <a:off x="369950" y="2757551"/>
            <a:ext cx="18542" cy="11810"/>
          </a:xfrm>
          <a:custGeom>
            <a:avLst/>
            <a:gdLst>
              <a:gd name="connsiteX0" fmla="*/ 15875 w 18542"/>
              <a:gd name="connsiteY0" fmla="*/ 2794 h 11810"/>
              <a:gd name="connsiteX1" fmla="*/ 13462 w 18542"/>
              <a:gd name="connsiteY1" fmla="*/ 2286 h 11810"/>
              <a:gd name="connsiteX2" fmla="*/ 10922 w 18542"/>
              <a:gd name="connsiteY2" fmla="*/ 1905 h 11810"/>
              <a:gd name="connsiteX3" fmla="*/ 8509 w 18542"/>
              <a:gd name="connsiteY3" fmla="*/ 1397 h 11810"/>
              <a:gd name="connsiteX4" fmla="*/ 5969 w 18542"/>
              <a:gd name="connsiteY4" fmla="*/ 889 h 11810"/>
              <a:gd name="connsiteX5" fmla="*/ 3556 w 18542"/>
              <a:gd name="connsiteY5" fmla="*/ 381 h 11810"/>
              <a:gd name="connsiteX6" fmla="*/ 1778 w 18542"/>
              <a:gd name="connsiteY6" fmla="*/ 0 h 11810"/>
              <a:gd name="connsiteX7" fmla="*/ 0 w 18542"/>
              <a:gd name="connsiteY7" fmla="*/ 8382 h 11810"/>
              <a:gd name="connsiteX8" fmla="*/ 1778 w 18542"/>
              <a:gd name="connsiteY8" fmla="*/ 8763 h 11810"/>
              <a:gd name="connsiteX9" fmla="*/ 4318 w 18542"/>
              <a:gd name="connsiteY9" fmla="*/ 9271 h 11810"/>
              <a:gd name="connsiteX10" fmla="*/ 6731 w 18542"/>
              <a:gd name="connsiteY10" fmla="*/ 9779 h 11810"/>
              <a:gd name="connsiteX11" fmla="*/ 9271 w 18542"/>
              <a:gd name="connsiteY11" fmla="*/ 10287 h 11810"/>
              <a:gd name="connsiteX12" fmla="*/ 11811 w 18542"/>
              <a:gd name="connsiteY12" fmla="*/ 10795 h 11810"/>
              <a:gd name="connsiteX13" fmla="*/ 14224 w 18542"/>
              <a:gd name="connsiteY13" fmla="*/ 11303 h 11810"/>
              <a:gd name="connsiteX14" fmla="*/ 16764 w 18542"/>
              <a:gd name="connsiteY14" fmla="*/ 11811 h 11810"/>
              <a:gd name="connsiteX15" fmla="*/ 17018 w 18542"/>
              <a:gd name="connsiteY15" fmla="*/ 11811 h 11810"/>
              <a:gd name="connsiteX16" fmla="*/ 18542 w 18542"/>
              <a:gd name="connsiteY16" fmla="*/ 3302 h 11810"/>
              <a:gd name="connsiteX17" fmla="*/ 18415 w 18542"/>
              <a:gd name="connsiteY17" fmla="*/ 3302 h 11810"/>
              <a:gd name="connsiteX18" fmla="*/ 15875 w 18542"/>
              <a:gd name="connsiteY18" fmla="*/ 2794 h 11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542" h="11810">
                <a:moveTo>
                  <a:pt x="15875" y="2794"/>
                </a:moveTo>
                <a:lnTo>
                  <a:pt x="13462" y="2286"/>
                </a:lnTo>
                <a:lnTo>
                  <a:pt x="10922" y="1905"/>
                </a:lnTo>
                <a:lnTo>
                  <a:pt x="8509" y="1397"/>
                </a:lnTo>
                <a:lnTo>
                  <a:pt x="5969" y="889"/>
                </a:lnTo>
                <a:lnTo>
                  <a:pt x="3556" y="381"/>
                </a:lnTo>
                <a:lnTo>
                  <a:pt x="1778" y="0"/>
                </a:lnTo>
                <a:lnTo>
                  <a:pt x="0" y="8382"/>
                </a:lnTo>
                <a:lnTo>
                  <a:pt x="1778" y="8763"/>
                </a:lnTo>
                <a:lnTo>
                  <a:pt x="4318" y="9271"/>
                </a:lnTo>
                <a:lnTo>
                  <a:pt x="6731" y="9779"/>
                </a:lnTo>
                <a:lnTo>
                  <a:pt x="9271" y="10287"/>
                </a:lnTo>
                <a:lnTo>
                  <a:pt x="11811" y="10795"/>
                </a:lnTo>
                <a:lnTo>
                  <a:pt x="14224" y="11303"/>
                </a:lnTo>
                <a:lnTo>
                  <a:pt x="16764" y="11811"/>
                </a:lnTo>
                <a:lnTo>
                  <a:pt x="17018" y="11811"/>
                </a:lnTo>
                <a:lnTo>
                  <a:pt x="18542" y="3302"/>
                </a:lnTo>
                <a:lnTo>
                  <a:pt x="18415" y="3302"/>
                </a:lnTo>
                <a:lnTo>
                  <a:pt x="15875" y="2794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3D247B94-541A-4198-8E74-9F8A9D616784}"/>
              </a:ext>
            </a:extLst>
          </p:cNvPr>
          <p:cNvSpPr/>
          <p:nvPr/>
        </p:nvSpPr>
        <p:spPr>
          <a:xfrm>
            <a:off x="311022" y="2744089"/>
            <a:ext cx="18795" cy="12572"/>
          </a:xfrm>
          <a:custGeom>
            <a:avLst/>
            <a:gdLst>
              <a:gd name="connsiteX0" fmla="*/ 16129 w 18795"/>
              <a:gd name="connsiteY0" fmla="*/ 3556 h 12572"/>
              <a:gd name="connsiteX1" fmla="*/ 13716 w 18795"/>
              <a:gd name="connsiteY1" fmla="*/ 2921 h 12572"/>
              <a:gd name="connsiteX2" fmla="*/ 11430 w 18795"/>
              <a:gd name="connsiteY2" fmla="*/ 2413 h 12572"/>
              <a:gd name="connsiteX3" fmla="*/ 9017 w 18795"/>
              <a:gd name="connsiteY3" fmla="*/ 1778 h 12572"/>
              <a:gd name="connsiteX4" fmla="*/ 6604 w 18795"/>
              <a:gd name="connsiteY4" fmla="*/ 1143 h 12572"/>
              <a:gd name="connsiteX5" fmla="*/ 4191 w 18795"/>
              <a:gd name="connsiteY5" fmla="*/ 635 h 12572"/>
              <a:gd name="connsiteX6" fmla="*/ 2032 w 18795"/>
              <a:gd name="connsiteY6" fmla="*/ 0 h 12572"/>
              <a:gd name="connsiteX7" fmla="*/ 0 w 18795"/>
              <a:gd name="connsiteY7" fmla="*/ 8382 h 12572"/>
              <a:gd name="connsiteX8" fmla="*/ 2159 w 18795"/>
              <a:gd name="connsiteY8" fmla="*/ 8890 h 12572"/>
              <a:gd name="connsiteX9" fmla="*/ 4445 w 18795"/>
              <a:gd name="connsiteY9" fmla="*/ 9525 h 12572"/>
              <a:gd name="connsiteX10" fmla="*/ 6858 w 18795"/>
              <a:gd name="connsiteY10" fmla="*/ 10160 h 12572"/>
              <a:gd name="connsiteX11" fmla="*/ 9271 w 18795"/>
              <a:gd name="connsiteY11" fmla="*/ 10668 h 12572"/>
              <a:gd name="connsiteX12" fmla="*/ 11684 w 18795"/>
              <a:gd name="connsiteY12" fmla="*/ 11303 h 12572"/>
              <a:gd name="connsiteX13" fmla="*/ 14097 w 18795"/>
              <a:gd name="connsiteY13" fmla="*/ 11938 h 12572"/>
              <a:gd name="connsiteX14" fmla="*/ 16510 w 18795"/>
              <a:gd name="connsiteY14" fmla="*/ 12446 h 12572"/>
              <a:gd name="connsiteX15" fmla="*/ 16764 w 18795"/>
              <a:gd name="connsiteY15" fmla="*/ 12573 h 12572"/>
              <a:gd name="connsiteX16" fmla="*/ 18796 w 18795"/>
              <a:gd name="connsiteY16" fmla="*/ 4191 h 12572"/>
              <a:gd name="connsiteX17" fmla="*/ 18542 w 18795"/>
              <a:gd name="connsiteY17" fmla="*/ 4064 h 12572"/>
              <a:gd name="connsiteX18" fmla="*/ 16129 w 18795"/>
              <a:gd name="connsiteY18" fmla="*/ 3556 h 1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795" h="12572">
                <a:moveTo>
                  <a:pt x="16129" y="3556"/>
                </a:moveTo>
                <a:lnTo>
                  <a:pt x="13716" y="2921"/>
                </a:lnTo>
                <a:lnTo>
                  <a:pt x="11430" y="2413"/>
                </a:lnTo>
                <a:lnTo>
                  <a:pt x="9017" y="1778"/>
                </a:lnTo>
                <a:lnTo>
                  <a:pt x="6604" y="1143"/>
                </a:lnTo>
                <a:lnTo>
                  <a:pt x="4191" y="635"/>
                </a:lnTo>
                <a:lnTo>
                  <a:pt x="2032" y="0"/>
                </a:lnTo>
                <a:lnTo>
                  <a:pt x="0" y="8382"/>
                </a:lnTo>
                <a:lnTo>
                  <a:pt x="2159" y="8890"/>
                </a:lnTo>
                <a:lnTo>
                  <a:pt x="4445" y="9525"/>
                </a:lnTo>
                <a:lnTo>
                  <a:pt x="6858" y="10160"/>
                </a:lnTo>
                <a:lnTo>
                  <a:pt x="9271" y="10668"/>
                </a:lnTo>
                <a:lnTo>
                  <a:pt x="11684" y="11303"/>
                </a:lnTo>
                <a:lnTo>
                  <a:pt x="14097" y="11938"/>
                </a:lnTo>
                <a:lnTo>
                  <a:pt x="16510" y="12446"/>
                </a:lnTo>
                <a:lnTo>
                  <a:pt x="16764" y="12573"/>
                </a:lnTo>
                <a:lnTo>
                  <a:pt x="18796" y="4191"/>
                </a:lnTo>
                <a:lnTo>
                  <a:pt x="18542" y="4064"/>
                </a:lnTo>
                <a:lnTo>
                  <a:pt x="16129" y="3556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62218814-94EA-455C-8318-8B76AAC1C583}"/>
              </a:ext>
            </a:extLst>
          </p:cNvPr>
          <p:cNvSpPr/>
          <p:nvPr/>
        </p:nvSpPr>
        <p:spPr>
          <a:xfrm>
            <a:off x="1384680" y="2699130"/>
            <a:ext cx="18922" cy="13080"/>
          </a:xfrm>
          <a:custGeom>
            <a:avLst/>
            <a:gdLst>
              <a:gd name="connsiteX0" fmla="*/ 15113 w 18922"/>
              <a:gd name="connsiteY0" fmla="*/ 381 h 13080"/>
              <a:gd name="connsiteX1" fmla="*/ 12573 w 18922"/>
              <a:gd name="connsiteY1" fmla="*/ 1143 h 13080"/>
              <a:gd name="connsiteX2" fmla="*/ 10160 w 18922"/>
              <a:gd name="connsiteY2" fmla="*/ 1905 h 13080"/>
              <a:gd name="connsiteX3" fmla="*/ 7747 w 18922"/>
              <a:gd name="connsiteY3" fmla="*/ 2540 h 13080"/>
              <a:gd name="connsiteX4" fmla="*/ 5207 w 18922"/>
              <a:gd name="connsiteY4" fmla="*/ 3302 h 13080"/>
              <a:gd name="connsiteX5" fmla="*/ 2794 w 18922"/>
              <a:gd name="connsiteY5" fmla="*/ 3937 h 13080"/>
              <a:gd name="connsiteX6" fmla="*/ 254 w 18922"/>
              <a:gd name="connsiteY6" fmla="*/ 4699 h 13080"/>
              <a:gd name="connsiteX7" fmla="*/ 0 w 18922"/>
              <a:gd name="connsiteY7" fmla="*/ 4826 h 13080"/>
              <a:gd name="connsiteX8" fmla="*/ 2413 w 18922"/>
              <a:gd name="connsiteY8" fmla="*/ 13081 h 13080"/>
              <a:gd name="connsiteX9" fmla="*/ 2667 w 18922"/>
              <a:gd name="connsiteY9" fmla="*/ 12954 h 13080"/>
              <a:gd name="connsiteX10" fmla="*/ 5080 w 18922"/>
              <a:gd name="connsiteY10" fmla="*/ 12319 h 13080"/>
              <a:gd name="connsiteX11" fmla="*/ 7620 w 18922"/>
              <a:gd name="connsiteY11" fmla="*/ 11557 h 13080"/>
              <a:gd name="connsiteX12" fmla="*/ 10033 w 18922"/>
              <a:gd name="connsiteY12" fmla="*/ 10795 h 13080"/>
              <a:gd name="connsiteX13" fmla="*/ 12573 w 18922"/>
              <a:gd name="connsiteY13" fmla="*/ 10160 h 13080"/>
              <a:gd name="connsiteX14" fmla="*/ 14986 w 18922"/>
              <a:gd name="connsiteY14" fmla="*/ 9398 h 13080"/>
              <a:gd name="connsiteX15" fmla="*/ 17526 w 18922"/>
              <a:gd name="connsiteY15" fmla="*/ 8636 h 13080"/>
              <a:gd name="connsiteX16" fmla="*/ 18923 w 18922"/>
              <a:gd name="connsiteY16" fmla="*/ 8255 h 13080"/>
              <a:gd name="connsiteX17" fmla="*/ 16510 w 18922"/>
              <a:gd name="connsiteY17" fmla="*/ 0 h 13080"/>
              <a:gd name="connsiteX18" fmla="*/ 15113 w 18922"/>
              <a:gd name="connsiteY18" fmla="*/ 381 h 1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922" h="13080">
                <a:moveTo>
                  <a:pt x="15113" y="381"/>
                </a:moveTo>
                <a:lnTo>
                  <a:pt x="12573" y="1143"/>
                </a:lnTo>
                <a:lnTo>
                  <a:pt x="10160" y="1905"/>
                </a:lnTo>
                <a:lnTo>
                  <a:pt x="7747" y="2540"/>
                </a:lnTo>
                <a:lnTo>
                  <a:pt x="5207" y="3302"/>
                </a:lnTo>
                <a:lnTo>
                  <a:pt x="2794" y="3937"/>
                </a:lnTo>
                <a:lnTo>
                  <a:pt x="254" y="4699"/>
                </a:lnTo>
                <a:lnTo>
                  <a:pt x="0" y="4826"/>
                </a:lnTo>
                <a:lnTo>
                  <a:pt x="2413" y="13081"/>
                </a:lnTo>
                <a:lnTo>
                  <a:pt x="2667" y="12954"/>
                </a:lnTo>
                <a:lnTo>
                  <a:pt x="5080" y="12319"/>
                </a:lnTo>
                <a:lnTo>
                  <a:pt x="7620" y="11557"/>
                </a:lnTo>
                <a:lnTo>
                  <a:pt x="10033" y="10795"/>
                </a:lnTo>
                <a:lnTo>
                  <a:pt x="12573" y="10160"/>
                </a:lnTo>
                <a:lnTo>
                  <a:pt x="14986" y="9398"/>
                </a:lnTo>
                <a:lnTo>
                  <a:pt x="17526" y="8636"/>
                </a:lnTo>
                <a:lnTo>
                  <a:pt x="18923" y="8255"/>
                </a:lnTo>
                <a:lnTo>
                  <a:pt x="16510" y="0"/>
                </a:lnTo>
                <a:lnTo>
                  <a:pt x="15113" y="381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0B0D8927-BF80-4BB7-83DF-C9E725E288D4}"/>
              </a:ext>
            </a:extLst>
          </p:cNvPr>
          <p:cNvSpPr/>
          <p:nvPr/>
        </p:nvSpPr>
        <p:spPr>
          <a:xfrm>
            <a:off x="1935098" y="2455291"/>
            <a:ext cx="19177" cy="16001"/>
          </a:xfrm>
          <a:custGeom>
            <a:avLst/>
            <a:gdLst>
              <a:gd name="connsiteX0" fmla="*/ 14732 w 19177"/>
              <a:gd name="connsiteY0" fmla="*/ 127 h 16001"/>
              <a:gd name="connsiteX1" fmla="*/ 12446 w 19177"/>
              <a:gd name="connsiteY1" fmla="*/ 1397 h 16001"/>
              <a:gd name="connsiteX2" fmla="*/ 10160 w 19177"/>
              <a:gd name="connsiteY2" fmla="*/ 2794 h 16001"/>
              <a:gd name="connsiteX3" fmla="*/ 7874 w 19177"/>
              <a:gd name="connsiteY3" fmla="*/ 4064 h 16001"/>
              <a:gd name="connsiteX4" fmla="*/ 5588 w 19177"/>
              <a:gd name="connsiteY4" fmla="*/ 5334 h 16001"/>
              <a:gd name="connsiteX5" fmla="*/ 3302 w 19177"/>
              <a:gd name="connsiteY5" fmla="*/ 6731 h 16001"/>
              <a:gd name="connsiteX6" fmla="*/ 1016 w 19177"/>
              <a:gd name="connsiteY6" fmla="*/ 8001 h 16001"/>
              <a:gd name="connsiteX7" fmla="*/ 0 w 19177"/>
              <a:gd name="connsiteY7" fmla="*/ 8509 h 16001"/>
              <a:gd name="connsiteX8" fmla="*/ 4191 w 19177"/>
              <a:gd name="connsiteY8" fmla="*/ 16002 h 16001"/>
              <a:gd name="connsiteX9" fmla="*/ 5207 w 19177"/>
              <a:gd name="connsiteY9" fmla="*/ 15494 h 16001"/>
              <a:gd name="connsiteX10" fmla="*/ 7493 w 19177"/>
              <a:gd name="connsiteY10" fmla="*/ 14224 h 16001"/>
              <a:gd name="connsiteX11" fmla="*/ 9779 w 19177"/>
              <a:gd name="connsiteY11" fmla="*/ 12827 h 16001"/>
              <a:gd name="connsiteX12" fmla="*/ 12192 w 19177"/>
              <a:gd name="connsiteY12" fmla="*/ 11557 h 16001"/>
              <a:gd name="connsiteX13" fmla="*/ 14478 w 19177"/>
              <a:gd name="connsiteY13" fmla="*/ 10287 h 16001"/>
              <a:gd name="connsiteX14" fmla="*/ 16764 w 19177"/>
              <a:gd name="connsiteY14" fmla="*/ 8890 h 16001"/>
              <a:gd name="connsiteX15" fmla="*/ 19050 w 19177"/>
              <a:gd name="connsiteY15" fmla="*/ 7620 h 16001"/>
              <a:gd name="connsiteX16" fmla="*/ 19177 w 19177"/>
              <a:gd name="connsiteY16" fmla="*/ 7493 h 16001"/>
              <a:gd name="connsiteX17" fmla="*/ 14986 w 19177"/>
              <a:gd name="connsiteY17" fmla="*/ 0 h 16001"/>
              <a:gd name="connsiteX18" fmla="*/ 14732 w 19177"/>
              <a:gd name="connsiteY18" fmla="*/ 127 h 1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9177" h="16001">
                <a:moveTo>
                  <a:pt x="14732" y="127"/>
                </a:moveTo>
                <a:lnTo>
                  <a:pt x="12446" y="1397"/>
                </a:lnTo>
                <a:lnTo>
                  <a:pt x="10160" y="2794"/>
                </a:lnTo>
                <a:lnTo>
                  <a:pt x="7874" y="4064"/>
                </a:lnTo>
                <a:lnTo>
                  <a:pt x="5588" y="5334"/>
                </a:lnTo>
                <a:lnTo>
                  <a:pt x="3302" y="6731"/>
                </a:lnTo>
                <a:lnTo>
                  <a:pt x="1016" y="8001"/>
                </a:lnTo>
                <a:lnTo>
                  <a:pt x="0" y="8509"/>
                </a:lnTo>
                <a:lnTo>
                  <a:pt x="4191" y="16002"/>
                </a:lnTo>
                <a:lnTo>
                  <a:pt x="5207" y="15494"/>
                </a:lnTo>
                <a:lnTo>
                  <a:pt x="7493" y="14224"/>
                </a:lnTo>
                <a:lnTo>
                  <a:pt x="9779" y="12827"/>
                </a:lnTo>
                <a:lnTo>
                  <a:pt x="12192" y="11557"/>
                </a:lnTo>
                <a:lnTo>
                  <a:pt x="14478" y="10287"/>
                </a:lnTo>
                <a:lnTo>
                  <a:pt x="16764" y="8890"/>
                </a:lnTo>
                <a:lnTo>
                  <a:pt x="19050" y="7620"/>
                </a:lnTo>
                <a:lnTo>
                  <a:pt x="19177" y="7493"/>
                </a:lnTo>
                <a:lnTo>
                  <a:pt x="14986" y="0"/>
                </a:lnTo>
                <a:lnTo>
                  <a:pt x="14732" y="127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CD966970-92D4-4107-9882-D1E31D82F875}"/>
              </a:ext>
            </a:extLst>
          </p:cNvPr>
          <p:cNvSpPr/>
          <p:nvPr/>
        </p:nvSpPr>
        <p:spPr>
          <a:xfrm>
            <a:off x="1987295" y="2425192"/>
            <a:ext cx="19304" cy="16128"/>
          </a:xfrm>
          <a:custGeom>
            <a:avLst/>
            <a:gdLst>
              <a:gd name="connsiteX0" fmla="*/ 13208 w 19304"/>
              <a:gd name="connsiteY0" fmla="*/ 1016 h 16128"/>
              <a:gd name="connsiteX1" fmla="*/ 10922 w 19304"/>
              <a:gd name="connsiteY1" fmla="*/ 2286 h 16128"/>
              <a:gd name="connsiteX2" fmla="*/ 8636 w 19304"/>
              <a:gd name="connsiteY2" fmla="*/ 3683 h 16128"/>
              <a:gd name="connsiteX3" fmla="*/ 6350 w 19304"/>
              <a:gd name="connsiteY3" fmla="*/ 4953 h 16128"/>
              <a:gd name="connsiteX4" fmla="*/ 4064 w 19304"/>
              <a:gd name="connsiteY4" fmla="*/ 6350 h 16128"/>
              <a:gd name="connsiteX5" fmla="*/ 1778 w 19304"/>
              <a:gd name="connsiteY5" fmla="*/ 7620 h 16128"/>
              <a:gd name="connsiteX6" fmla="*/ 0 w 19304"/>
              <a:gd name="connsiteY6" fmla="*/ 8636 h 16128"/>
              <a:gd name="connsiteX7" fmla="*/ 4318 w 19304"/>
              <a:gd name="connsiteY7" fmla="*/ 16129 h 16128"/>
              <a:gd name="connsiteX8" fmla="*/ 6096 w 19304"/>
              <a:gd name="connsiteY8" fmla="*/ 15113 h 16128"/>
              <a:gd name="connsiteX9" fmla="*/ 8382 w 19304"/>
              <a:gd name="connsiteY9" fmla="*/ 13716 h 16128"/>
              <a:gd name="connsiteX10" fmla="*/ 10668 w 19304"/>
              <a:gd name="connsiteY10" fmla="*/ 12446 h 16128"/>
              <a:gd name="connsiteX11" fmla="*/ 12954 w 19304"/>
              <a:gd name="connsiteY11" fmla="*/ 11049 h 16128"/>
              <a:gd name="connsiteX12" fmla="*/ 15240 w 19304"/>
              <a:gd name="connsiteY12" fmla="*/ 9779 h 16128"/>
              <a:gd name="connsiteX13" fmla="*/ 17526 w 19304"/>
              <a:gd name="connsiteY13" fmla="*/ 8382 h 16128"/>
              <a:gd name="connsiteX14" fmla="*/ 19304 w 19304"/>
              <a:gd name="connsiteY14" fmla="*/ 7366 h 16128"/>
              <a:gd name="connsiteX15" fmla="*/ 14859 w 19304"/>
              <a:gd name="connsiteY15" fmla="*/ 0 h 16128"/>
              <a:gd name="connsiteX16" fmla="*/ 13208 w 19304"/>
              <a:gd name="connsiteY16" fmla="*/ 1016 h 1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304" h="16128">
                <a:moveTo>
                  <a:pt x="13208" y="1016"/>
                </a:moveTo>
                <a:lnTo>
                  <a:pt x="10922" y="2286"/>
                </a:lnTo>
                <a:lnTo>
                  <a:pt x="8636" y="3683"/>
                </a:lnTo>
                <a:lnTo>
                  <a:pt x="6350" y="4953"/>
                </a:lnTo>
                <a:lnTo>
                  <a:pt x="4064" y="6350"/>
                </a:lnTo>
                <a:lnTo>
                  <a:pt x="1778" y="7620"/>
                </a:lnTo>
                <a:lnTo>
                  <a:pt x="0" y="8636"/>
                </a:lnTo>
                <a:lnTo>
                  <a:pt x="4318" y="16129"/>
                </a:lnTo>
                <a:lnTo>
                  <a:pt x="6096" y="15113"/>
                </a:lnTo>
                <a:lnTo>
                  <a:pt x="8382" y="13716"/>
                </a:lnTo>
                <a:lnTo>
                  <a:pt x="10668" y="12446"/>
                </a:lnTo>
                <a:lnTo>
                  <a:pt x="12954" y="11049"/>
                </a:lnTo>
                <a:lnTo>
                  <a:pt x="15240" y="9779"/>
                </a:lnTo>
                <a:lnTo>
                  <a:pt x="17526" y="8382"/>
                </a:lnTo>
                <a:lnTo>
                  <a:pt x="19304" y="7366"/>
                </a:lnTo>
                <a:lnTo>
                  <a:pt x="14859" y="0"/>
                </a:lnTo>
                <a:lnTo>
                  <a:pt x="13208" y="1016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DD8D8032-7148-471B-B40F-9E23B7F19D66}"/>
              </a:ext>
            </a:extLst>
          </p:cNvPr>
          <p:cNvSpPr/>
          <p:nvPr/>
        </p:nvSpPr>
        <p:spPr>
          <a:xfrm>
            <a:off x="1209166" y="2742564"/>
            <a:ext cx="18541" cy="11811"/>
          </a:xfrm>
          <a:custGeom>
            <a:avLst/>
            <a:gdLst>
              <a:gd name="connsiteX0" fmla="*/ 15240 w 18541"/>
              <a:gd name="connsiteY0" fmla="*/ 381 h 11811"/>
              <a:gd name="connsiteX1" fmla="*/ 12573 w 18541"/>
              <a:gd name="connsiteY1" fmla="*/ 889 h 11811"/>
              <a:gd name="connsiteX2" fmla="*/ 10033 w 18541"/>
              <a:gd name="connsiteY2" fmla="*/ 1397 h 11811"/>
              <a:gd name="connsiteX3" fmla="*/ 7493 w 18541"/>
              <a:gd name="connsiteY3" fmla="*/ 1905 h 11811"/>
              <a:gd name="connsiteX4" fmla="*/ 4953 w 18541"/>
              <a:gd name="connsiteY4" fmla="*/ 2413 h 11811"/>
              <a:gd name="connsiteX5" fmla="*/ 2413 w 18541"/>
              <a:gd name="connsiteY5" fmla="*/ 2921 h 11811"/>
              <a:gd name="connsiteX6" fmla="*/ 0 w 18541"/>
              <a:gd name="connsiteY6" fmla="*/ 3302 h 11811"/>
              <a:gd name="connsiteX7" fmla="*/ 1651 w 18541"/>
              <a:gd name="connsiteY7" fmla="*/ 11811 h 11811"/>
              <a:gd name="connsiteX8" fmla="*/ 4064 w 18541"/>
              <a:gd name="connsiteY8" fmla="*/ 11303 h 11811"/>
              <a:gd name="connsiteX9" fmla="*/ 6604 w 18541"/>
              <a:gd name="connsiteY9" fmla="*/ 10795 h 11811"/>
              <a:gd name="connsiteX10" fmla="*/ 9271 w 18541"/>
              <a:gd name="connsiteY10" fmla="*/ 10287 h 11811"/>
              <a:gd name="connsiteX11" fmla="*/ 11811 w 18541"/>
              <a:gd name="connsiteY11" fmla="*/ 9779 h 11811"/>
              <a:gd name="connsiteX12" fmla="*/ 14351 w 18541"/>
              <a:gd name="connsiteY12" fmla="*/ 9271 h 11811"/>
              <a:gd name="connsiteX13" fmla="*/ 16891 w 18541"/>
              <a:gd name="connsiteY13" fmla="*/ 8763 h 11811"/>
              <a:gd name="connsiteX14" fmla="*/ 18542 w 18541"/>
              <a:gd name="connsiteY14" fmla="*/ 8382 h 11811"/>
              <a:gd name="connsiteX15" fmla="*/ 16891 w 18541"/>
              <a:gd name="connsiteY15" fmla="*/ 0 h 11811"/>
              <a:gd name="connsiteX16" fmla="*/ 15240 w 18541"/>
              <a:gd name="connsiteY16" fmla="*/ 381 h 11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541" h="11811">
                <a:moveTo>
                  <a:pt x="15240" y="381"/>
                </a:moveTo>
                <a:lnTo>
                  <a:pt x="12573" y="889"/>
                </a:lnTo>
                <a:lnTo>
                  <a:pt x="10033" y="1397"/>
                </a:lnTo>
                <a:lnTo>
                  <a:pt x="7493" y="1905"/>
                </a:lnTo>
                <a:lnTo>
                  <a:pt x="4953" y="2413"/>
                </a:lnTo>
                <a:lnTo>
                  <a:pt x="2413" y="2921"/>
                </a:lnTo>
                <a:lnTo>
                  <a:pt x="0" y="3302"/>
                </a:lnTo>
                <a:lnTo>
                  <a:pt x="1651" y="11811"/>
                </a:lnTo>
                <a:lnTo>
                  <a:pt x="4064" y="11303"/>
                </a:lnTo>
                <a:lnTo>
                  <a:pt x="6604" y="10795"/>
                </a:lnTo>
                <a:lnTo>
                  <a:pt x="9271" y="10287"/>
                </a:lnTo>
                <a:lnTo>
                  <a:pt x="11811" y="9779"/>
                </a:lnTo>
                <a:lnTo>
                  <a:pt x="14351" y="9271"/>
                </a:lnTo>
                <a:lnTo>
                  <a:pt x="16891" y="8763"/>
                </a:lnTo>
                <a:lnTo>
                  <a:pt x="18542" y="8382"/>
                </a:lnTo>
                <a:lnTo>
                  <a:pt x="16891" y="0"/>
                </a:lnTo>
                <a:lnTo>
                  <a:pt x="15240" y="381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C82FB9CA-7AE0-4508-BC25-7B982637A6AB}"/>
              </a:ext>
            </a:extLst>
          </p:cNvPr>
          <p:cNvSpPr/>
          <p:nvPr/>
        </p:nvSpPr>
        <p:spPr>
          <a:xfrm>
            <a:off x="1829435" y="2513710"/>
            <a:ext cx="19304" cy="15621"/>
          </a:xfrm>
          <a:custGeom>
            <a:avLst/>
            <a:gdLst>
              <a:gd name="connsiteX0" fmla="*/ 14097 w 19304"/>
              <a:gd name="connsiteY0" fmla="*/ 508 h 15621"/>
              <a:gd name="connsiteX1" fmla="*/ 11811 w 19304"/>
              <a:gd name="connsiteY1" fmla="*/ 1778 h 15621"/>
              <a:gd name="connsiteX2" fmla="*/ 9398 w 19304"/>
              <a:gd name="connsiteY2" fmla="*/ 3048 h 15621"/>
              <a:gd name="connsiteX3" fmla="*/ 7112 w 19304"/>
              <a:gd name="connsiteY3" fmla="*/ 4318 h 15621"/>
              <a:gd name="connsiteX4" fmla="*/ 4826 w 19304"/>
              <a:gd name="connsiteY4" fmla="*/ 5461 h 15621"/>
              <a:gd name="connsiteX5" fmla="*/ 2413 w 19304"/>
              <a:gd name="connsiteY5" fmla="*/ 6731 h 15621"/>
              <a:gd name="connsiteX6" fmla="*/ 127 w 19304"/>
              <a:gd name="connsiteY6" fmla="*/ 8001 h 15621"/>
              <a:gd name="connsiteX7" fmla="*/ 0 w 19304"/>
              <a:gd name="connsiteY7" fmla="*/ 8001 h 15621"/>
              <a:gd name="connsiteX8" fmla="*/ 4064 w 19304"/>
              <a:gd name="connsiteY8" fmla="*/ 15621 h 15621"/>
              <a:gd name="connsiteX9" fmla="*/ 4191 w 19304"/>
              <a:gd name="connsiteY9" fmla="*/ 15621 h 15621"/>
              <a:gd name="connsiteX10" fmla="*/ 6477 w 19304"/>
              <a:gd name="connsiteY10" fmla="*/ 14351 h 15621"/>
              <a:gd name="connsiteX11" fmla="*/ 8890 w 19304"/>
              <a:gd name="connsiteY11" fmla="*/ 13081 h 15621"/>
              <a:gd name="connsiteX12" fmla="*/ 11176 w 19304"/>
              <a:gd name="connsiteY12" fmla="*/ 11938 h 15621"/>
              <a:gd name="connsiteX13" fmla="*/ 13462 w 19304"/>
              <a:gd name="connsiteY13" fmla="*/ 10668 h 15621"/>
              <a:gd name="connsiteX14" fmla="*/ 15748 w 19304"/>
              <a:gd name="connsiteY14" fmla="*/ 9398 h 15621"/>
              <a:gd name="connsiteX15" fmla="*/ 18161 w 19304"/>
              <a:gd name="connsiteY15" fmla="*/ 8128 h 15621"/>
              <a:gd name="connsiteX16" fmla="*/ 19304 w 19304"/>
              <a:gd name="connsiteY16" fmla="*/ 7620 h 15621"/>
              <a:gd name="connsiteX17" fmla="*/ 15240 w 19304"/>
              <a:gd name="connsiteY17" fmla="*/ 0 h 15621"/>
              <a:gd name="connsiteX18" fmla="*/ 14097 w 19304"/>
              <a:gd name="connsiteY18" fmla="*/ 508 h 15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9304" h="15621">
                <a:moveTo>
                  <a:pt x="14097" y="508"/>
                </a:moveTo>
                <a:lnTo>
                  <a:pt x="11811" y="1778"/>
                </a:lnTo>
                <a:lnTo>
                  <a:pt x="9398" y="3048"/>
                </a:lnTo>
                <a:lnTo>
                  <a:pt x="7112" y="4318"/>
                </a:lnTo>
                <a:lnTo>
                  <a:pt x="4826" y="5461"/>
                </a:lnTo>
                <a:lnTo>
                  <a:pt x="2413" y="6731"/>
                </a:lnTo>
                <a:lnTo>
                  <a:pt x="127" y="8001"/>
                </a:lnTo>
                <a:lnTo>
                  <a:pt x="0" y="8001"/>
                </a:lnTo>
                <a:lnTo>
                  <a:pt x="4064" y="15621"/>
                </a:lnTo>
                <a:lnTo>
                  <a:pt x="4191" y="15621"/>
                </a:lnTo>
                <a:lnTo>
                  <a:pt x="6477" y="14351"/>
                </a:lnTo>
                <a:lnTo>
                  <a:pt x="8890" y="13081"/>
                </a:lnTo>
                <a:lnTo>
                  <a:pt x="11176" y="11938"/>
                </a:lnTo>
                <a:lnTo>
                  <a:pt x="13462" y="10668"/>
                </a:lnTo>
                <a:lnTo>
                  <a:pt x="15748" y="9398"/>
                </a:lnTo>
                <a:lnTo>
                  <a:pt x="18161" y="8128"/>
                </a:lnTo>
                <a:lnTo>
                  <a:pt x="19304" y="7620"/>
                </a:lnTo>
                <a:lnTo>
                  <a:pt x="15240" y="0"/>
                </a:lnTo>
                <a:lnTo>
                  <a:pt x="14097" y="508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19623FFD-ADD4-4827-B805-E20590CF2C4C}"/>
              </a:ext>
            </a:extLst>
          </p:cNvPr>
          <p:cNvSpPr/>
          <p:nvPr/>
        </p:nvSpPr>
        <p:spPr>
          <a:xfrm>
            <a:off x="2091054" y="2363470"/>
            <a:ext cx="19177" cy="16255"/>
          </a:xfrm>
          <a:custGeom>
            <a:avLst/>
            <a:gdLst>
              <a:gd name="connsiteX0" fmla="*/ 12573 w 19177"/>
              <a:gd name="connsiteY0" fmla="*/ 1270 h 16255"/>
              <a:gd name="connsiteX1" fmla="*/ 10287 w 19177"/>
              <a:gd name="connsiteY1" fmla="*/ 2667 h 16255"/>
              <a:gd name="connsiteX2" fmla="*/ 8001 w 19177"/>
              <a:gd name="connsiteY2" fmla="*/ 4064 h 16255"/>
              <a:gd name="connsiteX3" fmla="*/ 5715 w 19177"/>
              <a:gd name="connsiteY3" fmla="*/ 5461 h 16255"/>
              <a:gd name="connsiteX4" fmla="*/ 3429 w 19177"/>
              <a:gd name="connsiteY4" fmla="*/ 6858 h 16255"/>
              <a:gd name="connsiteX5" fmla="*/ 1143 w 19177"/>
              <a:gd name="connsiteY5" fmla="*/ 8255 h 16255"/>
              <a:gd name="connsiteX6" fmla="*/ 0 w 19177"/>
              <a:gd name="connsiteY6" fmla="*/ 8890 h 16255"/>
              <a:gd name="connsiteX7" fmla="*/ 4445 w 19177"/>
              <a:gd name="connsiteY7" fmla="*/ 16256 h 16255"/>
              <a:gd name="connsiteX8" fmla="*/ 5588 w 19177"/>
              <a:gd name="connsiteY8" fmla="*/ 15621 h 16255"/>
              <a:gd name="connsiteX9" fmla="*/ 7874 w 19177"/>
              <a:gd name="connsiteY9" fmla="*/ 14224 h 16255"/>
              <a:gd name="connsiteX10" fmla="*/ 10160 w 19177"/>
              <a:gd name="connsiteY10" fmla="*/ 12827 h 16255"/>
              <a:gd name="connsiteX11" fmla="*/ 12446 w 19177"/>
              <a:gd name="connsiteY11" fmla="*/ 11430 h 16255"/>
              <a:gd name="connsiteX12" fmla="*/ 14732 w 19177"/>
              <a:gd name="connsiteY12" fmla="*/ 10033 h 16255"/>
              <a:gd name="connsiteX13" fmla="*/ 17018 w 19177"/>
              <a:gd name="connsiteY13" fmla="*/ 8636 h 16255"/>
              <a:gd name="connsiteX14" fmla="*/ 19177 w 19177"/>
              <a:gd name="connsiteY14" fmla="*/ 7366 h 16255"/>
              <a:gd name="connsiteX15" fmla="*/ 14732 w 19177"/>
              <a:gd name="connsiteY15" fmla="*/ 0 h 16255"/>
              <a:gd name="connsiteX16" fmla="*/ 12573 w 19177"/>
              <a:gd name="connsiteY16" fmla="*/ 1270 h 1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177" h="16255">
                <a:moveTo>
                  <a:pt x="12573" y="1270"/>
                </a:moveTo>
                <a:lnTo>
                  <a:pt x="10287" y="2667"/>
                </a:lnTo>
                <a:lnTo>
                  <a:pt x="8001" y="4064"/>
                </a:lnTo>
                <a:lnTo>
                  <a:pt x="5715" y="5461"/>
                </a:lnTo>
                <a:lnTo>
                  <a:pt x="3429" y="6858"/>
                </a:lnTo>
                <a:lnTo>
                  <a:pt x="1143" y="8255"/>
                </a:lnTo>
                <a:lnTo>
                  <a:pt x="0" y="8890"/>
                </a:lnTo>
                <a:lnTo>
                  <a:pt x="4445" y="16256"/>
                </a:lnTo>
                <a:lnTo>
                  <a:pt x="5588" y="15621"/>
                </a:lnTo>
                <a:lnTo>
                  <a:pt x="7874" y="14224"/>
                </a:lnTo>
                <a:lnTo>
                  <a:pt x="10160" y="12827"/>
                </a:lnTo>
                <a:lnTo>
                  <a:pt x="12446" y="11430"/>
                </a:lnTo>
                <a:lnTo>
                  <a:pt x="14732" y="10033"/>
                </a:lnTo>
                <a:lnTo>
                  <a:pt x="17018" y="8636"/>
                </a:lnTo>
                <a:lnTo>
                  <a:pt x="19177" y="7366"/>
                </a:lnTo>
                <a:lnTo>
                  <a:pt x="14732" y="0"/>
                </a:lnTo>
                <a:lnTo>
                  <a:pt x="12573" y="1270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CFA275EF-4BBC-48A5-9A78-55048B974FC4}"/>
              </a:ext>
            </a:extLst>
          </p:cNvPr>
          <p:cNvSpPr/>
          <p:nvPr/>
        </p:nvSpPr>
        <p:spPr>
          <a:xfrm>
            <a:off x="2194051" y="2300858"/>
            <a:ext cx="19177" cy="16255"/>
          </a:xfrm>
          <a:custGeom>
            <a:avLst/>
            <a:gdLst>
              <a:gd name="connsiteX0" fmla="*/ 14732 w 19177"/>
              <a:gd name="connsiteY0" fmla="*/ 0 h 16255"/>
              <a:gd name="connsiteX1" fmla="*/ 12446 w 19177"/>
              <a:gd name="connsiteY1" fmla="*/ 1397 h 16255"/>
              <a:gd name="connsiteX2" fmla="*/ 10160 w 19177"/>
              <a:gd name="connsiteY2" fmla="*/ 2794 h 16255"/>
              <a:gd name="connsiteX3" fmla="*/ 7874 w 19177"/>
              <a:gd name="connsiteY3" fmla="*/ 4191 h 16255"/>
              <a:gd name="connsiteX4" fmla="*/ 5588 w 19177"/>
              <a:gd name="connsiteY4" fmla="*/ 5588 h 16255"/>
              <a:gd name="connsiteX5" fmla="*/ 3302 w 19177"/>
              <a:gd name="connsiteY5" fmla="*/ 6985 h 16255"/>
              <a:gd name="connsiteX6" fmla="*/ 1016 w 19177"/>
              <a:gd name="connsiteY6" fmla="*/ 8255 h 16255"/>
              <a:gd name="connsiteX7" fmla="*/ 0 w 19177"/>
              <a:gd name="connsiteY7" fmla="*/ 8890 h 16255"/>
              <a:gd name="connsiteX8" fmla="*/ 4572 w 19177"/>
              <a:gd name="connsiteY8" fmla="*/ 16256 h 16255"/>
              <a:gd name="connsiteX9" fmla="*/ 5461 w 19177"/>
              <a:gd name="connsiteY9" fmla="*/ 15621 h 16255"/>
              <a:gd name="connsiteX10" fmla="*/ 7747 w 19177"/>
              <a:gd name="connsiteY10" fmla="*/ 14224 h 16255"/>
              <a:gd name="connsiteX11" fmla="*/ 10033 w 19177"/>
              <a:gd name="connsiteY11" fmla="*/ 12827 h 16255"/>
              <a:gd name="connsiteX12" fmla="*/ 12319 w 19177"/>
              <a:gd name="connsiteY12" fmla="*/ 11430 h 16255"/>
              <a:gd name="connsiteX13" fmla="*/ 14605 w 19177"/>
              <a:gd name="connsiteY13" fmla="*/ 10160 h 16255"/>
              <a:gd name="connsiteX14" fmla="*/ 16891 w 19177"/>
              <a:gd name="connsiteY14" fmla="*/ 8636 h 16255"/>
              <a:gd name="connsiteX15" fmla="*/ 19177 w 19177"/>
              <a:gd name="connsiteY15" fmla="*/ 7366 h 16255"/>
              <a:gd name="connsiteX16" fmla="*/ 14732 w 19177"/>
              <a:gd name="connsiteY16" fmla="*/ 0 h 1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177" h="16255">
                <a:moveTo>
                  <a:pt x="14732" y="0"/>
                </a:moveTo>
                <a:lnTo>
                  <a:pt x="12446" y="1397"/>
                </a:lnTo>
                <a:lnTo>
                  <a:pt x="10160" y="2794"/>
                </a:lnTo>
                <a:lnTo>
                  <a:pt x="7874" y="4191"/>
                </a:lnTo>
                <a:lnTo>
                  <a:pt x="5588" y="5588"/>
                </a:lnTo>
                <a:lnTo>
                  <a:pt x="3302" y="6985"/>
                </a:lnTo>
                <a:lnTo>
                  <a:pt x="1016" y="8255"/>
                </a:lnTo>
                <a:lnTo>
                  <a:pt x="0" y="8890"/>
                </a:lnTo>
                <a:lnTo>
                  <a:pt x="4572" y="16256"/>
                </a:lnTo>
                <a:lnTo>
                  <a:pt x="5461" y="15621"/>
                </a:lnTo>
                <a:lnTo>
                  <a:pt x="7747" y="14224"/>
                </a:lnTo>
                <a:lnTo>
                  <a:pt x="10033" y="12827"/>
                </a:lnTo>
                <a:lnTo>
                  <a:pt x="12319" y="11430"/>
                </a:lnTo>
                <a:lnTo>
                  <a:pt x="14605" y="10160"/>
                </a:lnTo>
                <a:lnTo>
                  <a:pt x="16891" y="8636"/>
                </a:lnTo>
                <a:lnTo>
                  <a:pt x="19177" y="7366"/>
                </a:lnTo>
                <a:lnTo>
                  <a:pt x="14732" y="0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0B4EFB44-02D3-44D7-9EDF-97A5F7A6C3D9}"/>
              </a:ext>
            </a:extLst>
          </p:cNvPr>
          <p:cNvSpPr/>
          <p:nvPr/>
        </p:nvSpPr>
        <p:spPr>
          <a:xfrm>
            <a:off x="2142617" y="2332227"/>
            <a:ext cx="19176" cy="16255"/>
          </a:xfrm>
          <a:custGeom>
            <a:avLst/>
            <a:gdLst>
              <a:gd name="connsiteX0" fmla="*/ 13589 w 19176"/>
              <a:gd name="connsiteY0" fmla="*/ 635 h 16255"/>
              <a:gd name="connsiteX1" fmla="*/ 11303 w 19176"/>
              <a:gd name="connsiteY1" fmla="*/ 2032 h 16255"/>
              <a:gd name="connsiteX2" fmla="*/ 9017 w 19176"/>
              <a:gd name="connsiteY2" fmla="*/ 3429 h 16255"/>
              <a:gd name="connsiteX3" fmla="*/ 6731 w 19176"/>
              <a:gd name="connsiteY3" fmla="*/ 4826 h 16255"/>
              <a:gd name="connsiteX4" fmla="*/ 4445 w 19176"/>
              <a:gd name="connsiteY4" fmla="*/ 6223 h 16255"/>
              <a:gd name="connsiteX5" fmla="*/ 2159 w 19176"/>
              <a:gd name="connsiteY5" fmla="*/ 7620 h 16255"/>
              <a:gd name="connsiteX6" fmla="*/ 0 w 19176"/>
              <a:gd name="connsiteY6" fmla="*/ 8890 h 16255"/>
              <a:gd name="connsiteX7" fmla="*/ 4445 w 19176"/>
              <a:gd name="connsiteY7" fmla="*/ 16256 h 16255"/>
              <a:gd name="connsiteX8" fmla="*/ 6604 w 19176"/>
              <a:gd name="connsiteY8" fmla="*/ 14986 h 16255"/>
              <a:gd name="connsiteX9" fmla="*/ 8890 w 19176"/>
              <a:gd name="connsiteY9" fmla="*/ 13589 h 16255"/>
              <a:gd name="connsiteX10" fmla="*/ 11176 w 19176"/>
              <a:gd name="connsiteY10" fmla="*/ 12192 h 16255"/>
              <a:gd name="connsiteX11" fmla="*/ 13462 w 19176"/>
              <a:gd name="connsiteY11" fmla="*/ 10795 h 16255"/>
              <a:gd name="connsiteX12" fmla="*/ 15748 w 19176"/>
              <a:gd name="connsiteY12" fmla="*/ 9398 h 16255"/>
              <a:gd name="connsiteX13" fmla="*/ 18034 w 19176"/>
              <a:gd name="connsiteY13" fmla="*/ 8001 h 16255"/>
              <a:gd name="connsiteX14" fmla="*/ 19177 w 19176"/>
              <a:gd name="connsiteY14" fmla="*/ 7366 h 16255"/>
              <a:gd name="connsiteX15" fmla="*/ 14732 w 19176"/>
              <a:gd name="connsiteY15" fmla="*/ 0 h 16255"/>
              <a:gd name="connsiteX16" fmla="*/ 13589 w 19176"/>
              <a:gd name="connsiteY16" fmla="*/ 635 h 1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176" h="16255">
                <a:moveTo>
                  <a:pt x="13589" y="635"/>
                </a:moveTo>
                <a:lnTo>
                  <a:pt x="11303" y="2032"/>
                </a:lnTo>
                <a:lnTo>
                  <a:pt x="9017" y="3429"/>
                </a:lnTo>
                <a:lnTo>
                  <a:pt x="6731" y="4826"/>
                </a:lnTo>
                <a:lnTo>
                  <a:pt x="4445" y="6223"/>
                </a:lnTo>
                <a:lnTo>
                  <a:pt x="2159" y="7620"/>
                </a:lnTo>
                <a:lnTo>
                  <a:pt x="0" y="8890"/>
                </a:lnTo>
                <a:lnTo>
                  <a:pt x="4445" y="16256"/>
                </a:lnTo>
                <a:lnTo>
                  <a:pt x="6604" y="14986"/>
                </a:lnTo>
                <a:lnTo>
                  <a:pt x="8890" y="13589"/>
                </a:lnTo>
                <a:lnTo>
                  <a:pt x="11176" y="12192"/>
                </a:lnTo>
                <a:lnTo>
                  <a:pt x="13462" y="10795"/>
                </a:lnTo>
                <a:lnTo>
                  <a:pt x="15748" y="9398"/>
                </a:lnTo>
                <a:lnTo>
                  <a:pt x="18034" y="8001"/>
                </a:lnTo>
                <a:lnTo>
                  <a:pt x="19177" y="7366"/>
                </a:lnTo>
                <a:lnTo>
                  <a:pt x="14732" y="0"/>
                </a:lnTo>
                <a:lnTo>
                  <a:pt x="13589" y="635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7622D952-BCA5-4BA2-9936-A9930E547E13}"/>
              </a:ext>
            </a:extLst>
          </p:cNvPr>
          <p:cNvSpPr/>
          <p:nvPr/>
        </p:nvSpPr>
        <p:spPr>
          <a:xfrm>
            <a:off x="2039239" y="2394457"/>
            <a:ext cx="19303" cy="16256"/>
          </a:xfrm>
          <a:custGeom>
            <a:avLst/>
            <a:gdLst>
              <a:gd name="connsiteX0" fmla="*/ 13970 w 19303"/>
              <a:gd name="connsiteY0" fmla="*/ 508 h 16256"/>
              <a:gd name="connsiteX1" fmla="*/ 11684 w 19303"/>
              <a:gd name="connsiteY1" fmla="*/ 1905 h 16256"/>
              <a:gd name="connsiteX2" fmla="*/ 9398 w 19303"/>
              <a:gd name="connsiteY2" fmla="*/ 3302 h 16256"/>
              <a:gd name="connsiteX3" fmla="*/ 7112 w 19303"/>
              <a:gd name="connsiteY3" fmla="*/ 4699 h 16256"/>
              <a:gd name="connsiteX4" fmla="*/ 4826 w 19303"/>
              <a:gd name="connsiteY4" fmla="*/ 5969 h 16256"/>
              <a:gd name="connsiteX5" fmla="*/ 2540 w 19303"/>
              <a:gd name="connsiteY5" fmla="*/ 7366 h 16256"/>
              <a:gd name="connsiteX6" fmla="*/ 254 w 19303"/>
              <a:gd name="connsiteY6" fmla="*/ 8763 h 16256"/>
              <a:gd name="connsiteX7" fmla="*/ 0 w 19303"/>
              <a:gd name="connsiteY7" fmla="*/ 8890 h 16256"/>
              <a:gd name="connsiteX8" fmla="*/ 4445 w 19303"/>
              <a:gd name="connsiteY8" fmla="*/ 16256 h 16256"/>
              <a:gd name="connsiteX9" fmla="*/ 4699 w 19303"/>
              <a:gd name="connsiteY9" fmla="*/ 16129 h 16256"/>
              <a:gd name="connsiteX10" fmla="*/ 6985 w 19303"/>
              <a:gd name="connsiteY10" fmla="*/ 14732 h 16256"/>
              <a:gd name="connsiteX11" fmla="*/ 9271 w 19303"/>
              <a:gd name="connsiteY11" fmla="*/ 13335 h 16256"/>
              <a:gd name="connsiteX12" fmla="*/ 11557 w 19303"/>
              <a:gd name="connsiteY12" fmla="*/ 12065 h 16256"/>
              <a:gd name="connsiteX13" fmla="*/ 13843 w 19303"/>
              <a:gd name="connsiteY13" fmla="*/ 10668 h 16256"/>
              <a:gd name="connsiteX14" fmla="*/ 16129 w 19303"/>
              <a:gd name="connsiteY14" fmla="*/ 9271 h 16256"/>
              <a:gd name="connsiteX15" fmla="*/ 18415 w 19303"/>
              <a:gd name="connsiteY15" fmla="*/ 7874 h 16256"/>
              <a:gd name="connsiteX16" fmla="*/ 19304 w 19303"/>
              <a:gd name="connsiteY16" fmla="*/ 7493 h 16256"/>
              <a:gd name="connsiteX17" fmla="*/ 14859 w 19303"/>
              <a:gd name="connsiteY17" fmla="*/ 0 h 16256"/>
              <a:gd name="connsiteX18" fmla="*/ 13970 w 19303"/>
              <a:gd name="connsiteY18" fmla="*/ 508 h 16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9303" h="16256">
                <a:moveTo>
                  <a:pt x="13970" y="508"/>
                </a:moveTo>
                <a:lnTo>
                  <a:pt x="11684" y="1905"/>
                </a:lnTo>
                <a:lnTo>
                  <a:pt x="9398" y="3302"/>
                </a:lnTo>
                <a:lnTo>
                  <a:pt x="7112" y="4699"/>
                </a:lnTo>
                <a:lnTo>
                  <a:pt x="4826" y="5969"/>
                </a:lnTo>
                <a:lnTo>
                  <a:pt x="2540" y="7366"/>
                </a:lnTo>
                <a:lnTo>
                  <a:pt x="254" y="8763"/>
                </a:lnTo>
                <a:lnTo>
                  <a:pt x="0" y="8890"/>
                </a:lnTo>
                <a:lnTo>
                  <a:pt x="4445" y="16256"/>
                </a:lnTo>
                <a:lnTo>
                  <a:pt x="4699" y="16129"/>
                </a:lnTo>
                <a:lnTo>
                  <a:pt x="6985" y="14732"/>
                </a:lnTo>
                <a:lnTo>
                  <a:pt x="9271" y="13335"/>
                </a:lnTo>
                <a:lnTo>
                  <a:pt x="11557" y="12065"/>
                </a:lnTo>
                <a:lnTo>
                  <a:pt x="13843" y="10668"/>
                </a:lnTo>
                <a:lnTo>
                  <a:pt x="16129" y="9271"/>
                </a:lnTo>
                <a:lnTo>
                  <a:pt x="18415" y="7874"/>
                </a:lnTo>
                <a:lnTo>
                  <a:pt x="19304" y="7493"/>
                </a:lnTo>
                <a:lnTo>
                  <a:pt x="14859" y="0"/>
                </a:lnTo>
                <a:lnTo>
                  <a:pt x="13970" y="508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A61A23B4-EC45-4E97-B152-62DDEEE4A297}"/>
              </a:ext>
            </a:extLst>
          </p:cNvPr>
          <p:cNvSpPr/>
          <p:nvPr/>
        </p:nvSpPr>
        <p:spPr>
          <a:xfrm>
            <a:off x="1775967" y="2541523"/>
            <a:ext cx="19177" cy="15494"/>
          </a:xfrm>
          <a:custGeom>
            <a:avLst/>
            <a:gdLst>
              <a:gd name="connsiteX0" fmla="*/ 13970 w 19177"/>
              <a:gd name="connsiteY0" fmla="*/ 762 h 15494"/>
              <a:gd name="connsiteX1" fmla="*/ 11684 w 19177"/>
              <a:gd name="connsiteY1" fmla="*/ 1905 h 15494"/>
              <a:gd name="connsiteX2" fmla="*/ 9271 w 19177"/>
              <a:gd name="connsiteY2" fmla="*/ 3048 h 15494"/>
              <a:gd name="connsiteX3" fmla="*/ 6985 w 19177"/>
              <a:gd name="connsiteY3" fmla="*/ 4318 h 15494"/>
              <a:gd name="connsiteX4" fmla="*/ 4699 w 19177"/>
              <a:gd name="connsiteY4" fmla="*/ 5461 h 15494"/>
              <a:gd name="connsiteX5" fmla="*/ 2286 w 19177"/>
              <a:gd name="connsiteY5" fmla="*/ 6604 h 15494"/>
              <a:gd name="connsiteX6" fmla="*/ 0 w 19177"/>
              <a:gd name="connsiteY6" fmla="*/ 7874 h 15494"/>
              <a:gd name="connsiteX7" fmla="*/ 0 w 19177"/>
              <a:gd name="connsiteY7" fmla="*/ 7874 h 15494"/>
              <a:gd name="connsiteX8" fmla="*/ 3810 w 19177"/>
              <a:gd name="connsiteY8" fmla="*/ 15494 h 15494"/>
              <a:gd name="connsiteX9" fmla="*/ 3810 w 19177"/>
              <a:gd name="connsiteY9" fmla="*/ 15494 h 15494"/>
              <a:gd name="connsiteX10" fmla="*/ 6223 w 19177"/>
              <a:gd name="connsiteY10" fmla="*/ 14351 h 15494"/>
              <a:gd name="connsiteX11" fmla="*/ 8509 w 19177"/>
              <a:gd name="connsiteY11" fmla="*/ 13208 h 15494"/>
              <a:gd name="connsiteX12" fmla="*/ 10922 w 19177"/>
              <a:gd name="connsiteY12" fmla="*/ 11938 h 15494"/>
              <a:gd name="connsiteX13" fmla="*/ 13208 w 19177"/>
              <a:gd name="connsiteY13" fmla="*/ 10795 h 15494"/>
              <a:gd name="connsiteX14" fmla="*/ 15621 w 19177"/>
              <a:gd name="connsiteY14" fmla="*/ 9525 h 15494"/>
              <a:gd name="connsiteX15" fmla="*/ 17907 w 19177"/>
              <a:gd name="connsiteY15" fmla="*/ 8382 h 15494"/>
              <a:gd name="connsiteX16" fmla="*/ 19177 w 19177"/>
              <a:gd name="connsiteY16" fmla="*/ 7747 h 15494"/>
              <a:gd name="connsiteX17" fmla="*/ 15240 w 19177"/>
              <a:gd name="connsiteY17" fmla="*/ 0 h 15494"/>
              <a:gd name="connsiteX18" fmla="*/ 13970 w 19177"/>
              <a:gd name="connsiteY18" fmla="*/ 762 h 1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9177" h="15494">
                <a:moveTo>
                  <a:pt x="13970" y="762"/>
                </a:moveTo>
                <a:lnTo>
                  <a:pt x="11684" y="1905"/>
                </a:lnTo>
                <a:lnTo>
                  <a:pt x="9271" y="3048"/>
                </a:lnTo>
                <a:lnTo>
                  <a:pt x="6985" y="4318"/>
                </a:lnTo>
                <a:lnTo>
                  <a:pt x="4699" y="5461"/>
                </a:lnTo>
                <a:lnTo>
                  <a:pt x="2286" y="6604"/>
                </a:lnTo>
                <a:lnTo>
                  <a:pt x="0" y="7874"/>
                </a:lnTo>
                <a:lnTo>
                  <a:pt x="0" y="7874"/>
                </a:lnTo>
                <a:lnTo>
                  <a:pt x="3810" y="15494"/>
                </a:lnTo>
                <a:lnTo>
                  <a:pt x="3810" y="15494"/>
                </a:lnTo>
                <a:lnTo>
                  <a:pt x="6223" y="14351"/>
                </a:lnTo>
                <a:lnTo>
                  <a:pt x="8509" y="13208"/>
                </a:lnTo>
                <a:lnTo>
                  <a:pt x="10922" y="11938"/>
                </a:lnTo>
                <a:lnTo>
                  <a:pt x="13208" y="10795"/>
                </a:lnTo>
                <a:lnTo>
                  <a:pt x="15621" y="9525"/>
                </a:lnTo>
                <a:lnTo>
                  <a:pt x="17907" y="8382"/>
                </a:lnTo>
                <a:lnTo>
                  <a:pt x="19177" y="7747"/>
                </a:lnTo>
                <a:lnTo>
                  <a:pt x="15240" y="0"/>
                </a:lnTo>
                <a:lnTo>
                  <a:pt x="13970" y="762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3973788A-49E5-4772-B885-451D46DDAD69}"/>
              </a:ext>
            </a:extLst>
          </p:cNvPr>
          <p:cNvSpPr/>
          <p:nvPr/>
        </p:nvSpPr>
        <p:spPr>
          <a:xfrm>
            <a:off x="1882520" y="2484882"/>
            <a:ext cx="19177" cy="15875"/>
          </a:xfrm>
          <a:custGeom>
            <a:avLst/>
            <a:gdLst>
              <a:gd name="connsiteX0" fmla="*/ 14224 w 19177"/>
              <a:gd name="connsiteY0" fmla="*/ 381 h 15875"/>
              <a:gd name="connsiteX1" fmla="*/ 11938 w 19177"/>
              <a:gd name="connsiteY1" fmla="*/ 1651 h 15875"/>
              <a:gd name="connsiteX2" fmla="*/ 9652 w 19177"/>
              <a:gd name="connsiteY2" fmla="*/ 2921 h 15875"/>
              <a:gd name="connsiteX3" fmla="*/ 7366 w 19177"/>
              <a:gd name="connsiteY3" fmla="*/ 4191 h 15875"/>
              <a:gd name="connsiteX4" fmla="*/ 5080 w 19177"/>
              <a:gd name="connsiteY4" fmla="*/ 5461 h 15875"/>
              <a:gd name="connsiteX5" fmla="*/ 2667 w 19177"/>
              <a:gd name="connsiteY5" fmla="*/ 6731 h 15875"/>
              <a:gd name="connsiteX6" fmla="*/ 381 w 19177"/>
              <a:gd name="connsiteY6" fmla="*/ 8001 h 15875"/>
              <a:gd name="connsiteX7" fmla="*/ 0 w 19177"/>
              <a:gd name="connsiteY7" fmla="*/ 8255 h 15875"/>
              <a:gd name="connsiteX8" fmla="*/ 4064 w 19177"/>
              <a:gd name="connsiteY8" fmla="*/ 15875 h 15875"/>
              <a:gd name="connsiteX9" fmla="*/ 4572 w 19177"/>
              <a:gd name="connsiteY9" fmla="*/ 15621 h 15875"/>
              <a:gd name="connsiteX10" fmla="*/ 6858 w 19177"/>
              <a:gd name="connsiteY10" fmla="*/ 14351 h 15875"/>
              <a:gd name="connsiteX11" fmla="*/ 9144 w 19177"/>
              <a:gd name="connsiteY11" fmla="*/ 13081 h 15875"/>
              <a:gd name="connsiteX12" fmla="*/ 11557 w 19177"/>
              <a:gd name="connsiteY12" fmla="*/ 11811 h 15875"/>
              <a:gd name="connsiteX13" fmla="*/ 13843 w 19177"/>
              <a:gd name="connsiteY13" fmla="*/ 10541 h 15875"/>
              <a:gd name="connsiteX14" fmla="*/ 16129 w 19177"/>
              <a:gd name="connsiteY14" fmla="*/ 9271 h 15875"/>
              <a:gd name="connsiteX15" fmla="*/ 18415 w 19177"/>
              <a:gd name="connsiteY15" fmla="*/ 8001 h 15875"/>
              <a:gd name="connsiteX16" fmla="*/ 19177 w 19177"/>
              <a:gd name="connsiteY16" fmla="*/ 7493 h 15875"/>
              <a:gd name="connsiteX17" fmla="*/ 14986 w 19177"/>
              <a:gd name="connsiteY17" fmla="*/ 0 h 15875"/>
              <a:gd name="connsiteX18" fmla="*/ 14224 w 19177"/>
              <a:gd name="connsiteY18" fmla="*/ 381 h 1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9177" h="15875">
                <a:moveTo>
                  <a:pt x="14224" y="381"/>
                </a:moveTo>
                <a:lnTo>
                  <a:pt x="11938" y="1651"/>
                </a:lnTo>
                <a:lnTo>
                  <a:pt x="9652" y="2921"/>
                </a:lnTo>
                <a:lnTo>
                  <a:pt x="7366" y="4191"/>
                </a:lnTo>
                <a:lnTo>
                  <a:pt x="5080" y="5461"/>
                </a:lnTo>
                <a:lnTo>
                  <a:pt x="2667" y="6731"/>
                </a:lnTo>
                <a:lnTo>
                  <a:pt x="381" y="8001"/>
                </a:lnTo>
                <a:lnTo>
                  <a:pt x="0" y="8255"/>
                </a:lnTo>
                <a:lnTo>
                  <a:pt x="4064" y="15875"/>
                </a:lnTo>
                <a:lnTo>
                  <a:pt x="4572" y="15621"/>
                </a:lnTo>
                <a:lnTo>
                  <a:pt x="6858" y="14351"/>
                </a:lnTo>
                <a:lnTo>
                  <a:pt x="9144" y="13081"/>
                </a:lnTo>
                <a:lnTo>
                  <a:pt x="11557" y="11811"/>
                </a:lnTo>
                <a:lnTo>
                  <a:pt x="13843" y="10541"/>
                </a:lnTo>
                <a:lnTo>
                  <a:pt x="16129" y="9271"/>
                </a:lnTo>
                <a:lnTo>
                  <a:pt x="18415" y="8001"/>
                </a:lnTo>
                <a:lnTo>
                  <a:pt x="19177" y="7493"/>
                </a:lnTo>
                <a:lnTo>
                  <a:pt x="14986" y="0"/>
                </a:lnTo>
                <a:lnTo>
                  <a:pt x="14224" y="381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20C442A4-9D36-4AF1-98F8-DE83EC93328D}"/>
              </a:ext>
            </a:extLst>
          </p:cNvPr>
          <p:cNvSpPr/>
          <p:nvPr/>
        </p:nvSpPr>
        <p:spPr>
          <a:xfrm>
            <a:off x="1326514" y="2715260"/>
            <a:ext cx="18923" cy="12572"/>
          </a:xfrm>
          <a:custGeom>
            <a:avLst/>
            <a:gdLst>
              <a:gd name="connsiteX0" fmla="*/ 16256 w 18923"/>
              <a:gd name="connsiteY0" fmla="*/ 127 h 12572"/>
              <a:gd name="connsiteX1" fmla="*/ 13716 w 18923"/>
              <a:gd name="connsiteY1" fmla="*/ 762 h 12572"/>
              <a:gd name="connsiteX2" fmla="*/ 11303 w 18923"/>
              <a:gd name="connsiteY2" fmla="*/ 1397 h 12572"/>
              <a:gd name="connsiteX3" fmla="*/ 8763 w 18923"/>
              <a:gd name="connsiteY3" fmla="*/ 2032 h 12572"/>
              <a:gd name="connsiteX4" fmla="*/ 6223 w 18923"/>
              <a:gd name="connsiteY4" fmla="*/ 2667 h 12572"/>
              <a:gd name="connsiteX5" fmla="*/ 3810 w 18923"/>
              <a:gd name="connsiteY5" fmla="*/ 3302 h 12572"/>
              <a:gd name="connsiteX6" fmla="*/ 1270 w 18923"/>
              <a:gd name="connsiteY6" fmla="*/ 3937 h 12572"/>
              <a:gd name="connsiteX7" fmla="*/ 0 w 18923"/>
              <a:gd name="connsiteY7" fmla="*/ 4318 h 12572"/>
              <a:gd name="connsiteX8" fmla="*/ 2159 w 18923"/>
              <a:gd name="connsiteY8" fmla="*/ 12573 h 12572"/>
              <a:gd name="connsiteX9" fmla="*/ 3429 w 18923"/>
              <a:gd name="connsiteY9" fmla="*/ 12319 h 12572"/>
              <a:gd name="connsiteX10" fmla="*/ 5842 w 18923"/>
              <a:gd name="connsiteY10" fmla="*/ 11684 h 12572"/>
              <a:gd name="connsiteX11" fmla="*/ 8382 w 18923"/>
              <a:gd name="connsiteY11" fmla="*/ 11049 h 12572"/>
              <a:gd name="connsiteX12" fmla="*/ 10922 w 18923"/>
              <a:gd name="connsiteY12" fmla="*/ 10414 h 12572"/>
              <a:gd name="connsiteX13" fmla="*/ 13462 w 18923"/>
              <a:gd name="connsiteY13" fmla="*/ 9779 h 12572"/>
              <a:gd name="connsiteX14" fmla="*/ 15875 w 18923"/>
              <a:gd name="connsiteY14" fmla="*/ 9144 h 12572"/>
              <a:gd name="connsiteX15" fmla="*/ 18415 w 18923"/>
              <a:gd name="connsiteY15" fmla="*/ 8382 h 12572"/>
              <a:gd name="connsiteX16" fmla="*/ 18923 w 18923"/>
              <a:gd name="connsiteY16" fmla="*/ 8255 h 12572"/>
              <a:gd name="connsiteX17" fmla="*/ 16764 w 18923"/>
              <a:gd name="connsiteY17" fmla="*/ 0 h 12572"/>
              <a:gd name="connsiteX18" fmla="*/ 16256 w 18923"/>
              <a:gd name="connsiteY18" fmla="*/ 127 h 1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923" h="12572">
                <a:moveTo>
                  <a:pt x="16256" y="127"/>
                </a:moveTo>
                <a:lnTo>
                  <a:pt x="13716" y="762"/>
                </a:lnTo>
                <a:lnTo>
                  <a:pt x="11303" y="1397"/>
                </a:lnTo>
                <a:lnTo>
                  <a:pt x="8763" y="2032"/>
                </a:lnTo>
                <a:lnTo>
                  <a:pt x="6223" y="2667"/>
                </a:lnTo>
                <a:lnTo>
                  <a:pt x="3810" y="3302"/>
                </a:lnTo>
                <a:lnTo>
                  <a:pt x="1270" y="3937"/>
                </a:lnTo>
                <a:lnTo>
                  <a:pt x="0" y="4318"/>
                </a:lnTo>
                <a:lnTo>
                  <a:pt x="2159" y="12573"/>
                </a:lnTo>
                <a:lnTo>
                  <a:pt x="3429" y="12319"/>
                </a:lnTo>
                <a:lnTo>
                  <a:pt x="5842" y="11684"/>
                </a:lnTo>
                <a:lnTo>
                  <a:pt x="8382" y="11049"/>
                </a:lnTo>
                <a:lnTo>
                  <a:pt x="10922" y="10414"/>
                </a:lnTo>
                <a:lnTo>
                  <a:pt x="13462" y="9779"/>
                </a:lnTo>
                <a:lnTo>
                  <a:pt x="15875" y="9144"/>
                </a:lnTo>
                <a:lnTo>
                  <a:pt x="18415" y="8382"/>
                </a:lnTo>
                <a:lnTo>
                  <a:pt x="18923" y="8255"/>
                </a:lnTo>
                <a:lnTo>
                  <a:pt x="16764" y="0"/>
                </a:lnTo>
                <a:lnTo>
                  <a:pt x="16256" y="127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34FB457A-8FA6-42B9-B6B3-F1F903F71FCC}"/>
              </a:ext>
            </a:extLst>
          </p:cNvPr>
          <p:cNvSpPr/>
          <p:nvPr/>
        </p:nvSpPr>
        <p:spPr>
          <a:xfrm>
            <a:off x="1442338" y="2681351"/>
            <a:ext cx="19050" cy="13461"/>
          </a:xfrm>
          <a:custGeom>
            <a:avLst/>
            <a:gdLst>
              <a:gd name="connsiteX0" fmla="*/ 16383 w 19050"/>
              <a:gd name="connsiteY0" fmla="*/ 0 h 13461"/>
              <a:gd name="connsiteX1" fmla="*/ 13843 w 19050"/>
              <a:gd name="connsiteY1" fmla="*/ 762 h 13461"/>
              <a:gd name="connsiteX2" fmla="*/ 11430 w 19050"/>
              <a:gd name="connsiteY2" fmla="*/ 1651 h 13461"/>
              <a:gd name="connsiteX3" fmla="*/ 9017 w 19050"/>
              <a:gd name="connsiteY3" fmla="*/ 2413 h 13461"/>
              <a:gd name="connsiteX4" fmla="*/ 6604 w 19050"/>
              <a:gd name="connsiteY4" fmla="*/ 3175 h 13461"/>
              <a:gd name="connsiteX5" fmla="*/ 4064 w 19050"/>
              <a:gd name="connsiteY5" fmla="*/ 3937 h 13461"/>
              <a:gd name="connsiteX6" fmla="*/ 1651 w 19050"/>
              <a:gd name="connsiteY6" fmla="*/ 4699 h 13461"/>
              <a:gd name="connsiteX7" fmla="*/ 0 w 19050"/>
              <a:gd name="connsiteY7" fmla="*/ 5207 h 13461"/>
              <a:gd name="connsiteX8" fmla="*/ 2540 w 19050"/>
              <a:gd name="connsiteY8" fmla="*/ 13462 h 13461"/>
              <a:gd name="connsiteX9" fmla="*/ 4318 w 19050"/>
              <a:gd name="connsiteY9" fmla="*/ 12954 h 13461"/>
              <a:gd name="connsiteX10" fmla="*/ 6731 w 19050"/>
              <a:gd name="connsiteY10" fmla="*/ 12192 h 13461"/>
              <a:gd name="connsiteX11" fmla="*/ 9144 w 19050"/>
              <a:gd name="connsiteY11" fmla="*/ 11430 h 13461"/>
              <a:gd name="connsiteX12" fmla="*/ 11684 w 19050"/>
              <a:gd name="connsiteY12" fmla="*/ 10541 h 13461"/>
              <a:gd name="connsiteX13" fmla="*/ 14097 w 19050"/>
              <a:gd name="connsiteY13" fmla="*/ 9779 h 13461"/>
              <a:gd name="connsiteX14" fmla="*/ 16510 w 19050"/>
              <a:gd name="connsiteY14" fmla="*/ 9017 h 13461"/>
              <a:gd name="connsiteX15" fmla="*/ 19050 w 19050"/>
              <a:gd name="connsiteY15" fmla="*/ 8255 h 13461"/>
              <a:gd name="connsiteX16" fmla="*/ 19050 w 19050"/>
              <a:gd name="connsiteY16" fmla="*/ 8255 h 13461"/>
              <a:gd name="connsiteX17" fmla="*/ 16383 w 19050"/>
              <a:gd name="connsiteY17" fmla="*/ 0 h 13461"/>
              <a:gd name="connsiteX18" fmla="*/ 16383 w 19050"/>
              <a:gd name="connsiteY18" fmla="*/ 0 h 13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9050" h="13461">
                <a:moveTo>
                  <a:pt x="16383" y="0"/>
                </a:moveTo>
                <a:lnTo>
                  <a:pt x="13843" y="762"/>
                </a:lnTo>
                <a:lnTo>
                  <a:pt x="11430" y="1651"/>
                </a:lnTo>
                <a:lnTo>
                  <a:pt x="9017" y="2413"/>
                </a:lnTo>
                <a:lnTo>
                  <a:pt x="6604" y="3175"/>
                </a:lnTo>
                <a:lnTo>
                  <a:pt x="4064" y="3937"/>
                </a:lnTo>
                <a:lnTo>
                  <a:pt x="1651" y="4699"/>
                </a:lnTo>
                <a:lnTo>
                  <a:pt x="0" y="5207"/>
                </a:lnTo>
                <a:lnTo>
                  <a:pt x="2540" y="13462"/>
                </a:lnTo>
                <a:lnTo>
                  <a:pt x="4318" y="12954"/>
                </a:lnTo>
                <a:lnTo>
                  <a:pt x="6731" y="12192"/>
                </a:lnTo>
                <a:lnTo>
                  <a:pt x="9144" y="11430"/>
                </a:lnTo>
                <a:lnTo>
                  <a:pt x="11684" y="10541"/>
                </a:lnTo>
                <a:lnTo>
                  <a:pt x="14097" y="9779"/>
                </a:lnTo>
                <a:lnTo>
                  <a:pt x="16510" y="9017"/>
                </a:lnTo>
                <a:lnTo>
                  <a:pt x="19050" y="8255"/>
                </a:lnTo>
                <a:lnTo>
                  <a:pt x="19050" y="8255"/>
                </a:lnTo>
                <a:lnTo>
                  <a:pt x="16383" y="0"/>
                </a:lnTo>
                <a:lnTo>
                  <a:pt x="16383" y="0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DD7D46DA-C2E9-4B9D-A8FD-E95454A0E0E7}"/>
              </a:ext>
            </a:extLst>
          </p:cNvPr>
          <p:cNvSpPr/>
          <p:nvPr/>
        </p:nvSpPr>
        <p:spPr>
          <a:xfrm>
            <a:off x="1268094" y="2729738"/>
            <a:ext cx="18669" cy="12191"/>
          </a:xfrm>
          <a:custGeom>
            <a:avLst/>
            <a:gdLst>
              <a:gd name="connsiteX0" fmla="*/ 14478 w 18669"/>
              <a:gd name="connsiteY0" fmla="*/ 508 h 12191"/>
              <a:gd name="connsiteX1" fmla="*/ 12065 w 18669"/>
              <a:gd name="connsiteY1" fmla="*/ 1016 h 12191"/>
              <a:gd name="connsiteX2" fmla="*/ 9525 w 18669"/>
              <a:gd name="connsiteY2" fmla="*/ 1651 h 12191"/>
              <a:gd name="connsiteX3" fmla="*/ 6985 w 18669"/>
              <a:gd name="connsiteY3" fmla="*/ 2159 h 12191"/>
              <a:gd name="connsiteX4" fmla="*/ 4445 w 18669"/>
              <a:gd name="connsiteY4" fmla="*/ 2794 h 12191"/>
              <a:gd name="connsiteX5" fmla="*/ 1905 w 18669"/>
              <a:gd name="connsiteY5" fmla="*/ 3429 h 12191"/>
              <a:gd name="connsiteX6" fmla="*/ 0 w 18669"/>
              <a:gd name="connsiteY6" fmla="*/ 3810 h 12191"/>
              <a:gd name="connsiteX7" fmla="*/ 1905 w 18669"/>
              <a:gd name="connsiteY7" fmla="*/ 12192 h 12191"/>
              <a:gd name="connsiteX8" fmla="*/ 3810 w 18669"/>
              <a:gd name="connsiteY8" fmla="*/ 11811 h 12191"/>
              <a:gd name="connsiteX9" fmla="*/ 6350 w 18669"/>
              <a:gd name="connsiteY9" fmla="*/ 11176 h 12191"/>
              <a:gd name="connsiteX10" fmla="*/ 8890 w 18669"/>
              <a:gd name="connsiteY10" fmla="*/ 10668 h 12191"/>
              <a:gd name="connsiteX11" fmla="*/ 11430 w 18669"/>
              <a:gd name="connsiteY11" fmla="*/ 10033 h 12191"/>
              <a:gd name="connsiteX12" fmla="*/ 13970 w 18669"/>
              <a:gd name="connsiteY12" fmla="*/ 9398 h 12191"/>
              <a:gd name="connsiteX13" fmla="*/ 16510 w 18669"/>
              <a:gd name="connsiteY13" fmla="*/ 8890 h 12191"/>
              <a:gd name="connsiteX14" fmla="*/ 18669 w 18669"/>
              <a:gd name="connsiteY14" fmla="*/ 8382 h 12191"/>
              <a:gd name="connsiteX15" fmla="*/ 16764 w 18669"/>
              <a:gd name="connsiteY15" fmla="*/ 0 h 12191"/>
              <a:gd name="connsiteX16" fmla="*/ 14478 w 18669"/>
              <a:gd name="connsiteY16" fmla="*/ 508 h 1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669" h="12191">
                <a:moveTo>
                  <a:pt x="14478" y="508"/>
                </a:moveTo>
                <a:lnTo>
                  <a:pt x="12065" y="1016"/>
                </a:lnTo>
                <a:lnTo>
                  <a:pt x="9525" y="1651"/>
                </a:lnTo>
                <a:lnTo>
                  <a:pt x="6985" y="2159"/>
                </a:lnTo>
                <a:lnTo>
                  <a:pt x="4445" y="2794"/>
                </a:lnTo>
                <a:lnTo>
                  <a:pt x="1905" y="3429"/>
                </a:lnTo>
                <a:lnTo>
                  <a:pt x="0" y="3810"/>
                </a:lnTo>
                <a:lnTo>
                  <a:pt x="1905" y="12192"/>
                </a:lnTo>
                <a:lnTo>
                  <a:pt x="3810" y="11811"/>
                </a:lnTo>
                <a:lnTo>
                  <a:pt x="6350" y="11176"/>
                </a:lnTo>
                <a:lnTo>
                  <a:pt x="8890" y="10668"/>
                </a:lnTo>
                <a:lnTo>
                  <a:pt x="11430" y="10033"/>
                </a:lnTo>
                <a:lnTo>
                  <a:pt x="13970" y="9398"/>
                </a:lnTo>
                <a:lnTo>
                  <a:pt x="16510" y="8890"/>
                </a:lnTo>
                <a:lnTo>
                  <a:pt x="18669" y="8382"/>
                </a:lnTo>
                <a:lnTo>
                  <a:pt x="16764" y="0"/>
                </a:lnTo>
                <a:lnTo>
                  <a:pt x="14478" y="508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6B4AAEE5-706E-46E2-97F9-3B8B0EF3EDFD}"/>
              </a:ext>
            </a:extLst>
          </p:cNvPr>
          <p:cNvSpPr/>
          <p:nvPr/>
        </p:nvSpPr>
        <p:spPr>
          <a:xfrm>
            <a:off x="1721866" y="2568448"/>
            <a:ext cx="19304" cy="15239"/>
          </a:xfrm>
          <a:custGeom>
            <a:avLst/>
            <a:gdLst>
              <a:gd name="connsiteX0" fmla="*/ 14224 w 19304"/>
              <a:gd name="connsiteY0" fmla="*/ 508 h 15239"/>
              <a:gd name="connsiteX1" fmla="*/ 11938 w 19304"/>
              <a:gd name="connsiteY1" fmla="*/ 1651 h 15239"/>
              <a:gd name="connsiteX2" fmla="*/ 9525 w 19304"/>
              <a:gd name="connsiteY2" fmla="*/ 2794 h 15239"/>
              <a:gd name="connsiteX3" fmla="*/ 7239 w 19304"/>
              <a:gd name="connsiteY3" fmla="*/ 3937 h 15239"/>
              <a:gd name="connsiteX4" fmla="*/ 4826 w 19304"/>
              <a:gd name="connsiteY4" fmla="*/ 5080 h 15239"/>
              <a:gd name="connsiteX5" fmla="*/ 2540 w 19304"/>
              <a:gd name="connsiteY5" fmla="*/ 6223 h 15239"/>
              <a:gd name="connsiteX6" fmla="*/ 127 w 19304"/>
              <a:gd name="connsiteY6" fmla="*/ 7366 h 15239"/>
              <a:gd name="connsiteX7" fmla="*/ 0 w 19304"/>
              <a:gd name="connsiteY7" fmla="*/ 7366 h 15239"/>
              <a:gd name="connsiteX8" fmla="*/ 3683 w 19304"/>
              <a:gd name="connsiteY8" fmla="*/ 15240 h 15239"/>
              <a:gd name="connsiteX9" fmla="*/ 3810 w 19304"/>
              <a:gd name="connsiteY9" fmla="*/ 15113 h 15239"/>
              <a:gd name="connsiteX10" fmla="*/ 6223 w 19304"/>
              <a:gd name="connsiteY10" fmla="*/ 13970 h 15239"/>
              <a:gd name="connsiteX11" fmla="*/ 8636 w 19304"/>
              <a:gd name="connsiteY11" fmla="*/ 12827 h 15239"/>
              <a:gd name="connsiteX12" fmla="*/ 10922 w 19304"/>
              <a:gd name="connsiteY12" fmla="*/ 11684 h 15239"/>
              <a:gd name="connsiteX13" fmla="*/ 13335 w 19304"/>
              <a:gd name="connsiteY13" fmla="*/ 10541 h 15239"/>
              <a:gd name="connsiteX14" fmla="*/ 15621 w 19304"/>
              <a:gd name="connsiteY14" fmla="*/ 9398 h 15239"/>
              <a:gd name="connsiteX15" fmla="*/ 18034 w 19304"/>
              <a:gd name="connsiteY15" fmla="*/ 8255 h 15239"/>
              <a:gd name="connsiteX16" fmla="*/ 19304 w 19304"/>
              <a:gd name="connsiteY16" fmla="*/ 7747 h 15239"/>
              <a:gd name="connsiteX17" fmla="*/ 15494 w 19304"/>
              <a:gd name="connsiteY17" fmla="*/ 0 h 15239"/>
              <a:gd name="connsiteX18" fmla="*/ 14224 w 19304"/>
              <a:gd name="connsiteY18" fmla="*/ 508 h 1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9304" h="15239">
                <a:moveTo>
                  <a:pt x="14224" y="508"/>
                </a:moveTo>
                <a:lnTo>
                  <a:pt x="11938" y="1651"/>
                </a:lnTo>
                <a:lnTo>
                  <a:pt x="9525" y="2794"/>
                </a:lnTo>
                <a:lnTo>
                  <a:pt x="7239" y="3937"/>
                </a:lnTo>
                <a:lnTo>
                  <a:pt x="4826" y="5080"/>
                </a:lnTo>
                <a:lnTo>
                  <a:pt x="2540" y="6223"/>
                </a:lnTo>
                <a:lnTo>
                  <a:pt x="127" y="7366"/>
                </a:lnTo>
                <a:lnTo>
                  <a:pt x="0" y="7366"/>
                </a:lnTo>
                <a:lnTo>
                  <a:pt x="3683" y="15240"/>
                </a:lnTo>
                <a:lnTo>
                  <a:pt x="3810" y="15113"/>
                </a:lnTo>
                <a:lnTo>
                  <a:pt x="6223" y="13970"/>
                </a:lnTo>
                <a:lnTo>
                  <a:pt x="8636" y="12827"/>
                </a:lnTo>
                <a:lnTo>
                  <a:pt x="10922" y="11684"/>
                </a:lnTo>
                <a:lnTo>
                  <a:pt x="13335" y="10541"/>
                </a:lnTo>
                <a:lnTo>
                  <a:pt x="15621" y="9398"/>
                </a:lnTo>
                <a:lnTo>
                  <a:pt x="18034" y="8255"/>
                </a:lnTo>
                <a:lnTo>
                  <a:pt x="19304" y="7747"/>
                </a:lnTo>
                <a:lnTo>
                  <a:pt x="15494" y="0"/>
                </a:lnTo>
                <a:lnTo>
                  <a:pt x="14224" y="508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2ECA96B9-7B30-4507-809F-60F6C5C4D17B}"/>
              </a:ext>
            </a:extLst>
          </p:cNvPr>
          <p:cNvSpPr/>
          <p:nvPr/>
        </p:nvSpPr>
        <p:spPr>
          <a:xfrm>
            <a:off x="1499488" y="2661920"/>
            <a:ext cx="19050" cy="13842"/>
          </a:xfrm>
          <a:custGeom>
            <a:avLst/>
            <a:gdLst>
              <a:gd name="connsiteX0" fmla="*/ 15113 w 19050"/>
              <a:gd name="connsiteY0" fmla="*/ 381 h 13842"/>
              <a:gd name="connsiteX1" fmla="*/ 12700 w 19050"/>
              <a:gd name="connsiteY1" fmla="*/ 1270 h 13842"/>
              <a:gd name="connsiteX2" fmla="*/ 10287 w 19050"/>
              <a:gd name="connsiteY2" fmla="*/ 2159 h 13842"/>
              <a:gd name="connsiteX3" fmla="*/ 7874 w 19050"/>
              <a:gd name="connsiteY3" fmla="*/ 3048 h 13842"/>
              <a:gd name="connsiteX4" fmla="*/ 5461 w 19050"/>
              <a:gd name="connsiteY4" fmla="*/ 3810 h 13842"/>
              <a:gd name="connsiteX5" fmla="*/ 3048 w 19050"/>
              <a:gd name="connsiteY5" fmla="*/ 4699 h 13842"/>
              <a:gd name="connsiteX6" fmla="*/ 508 w 19050"/>
              <a:gd name="connsiteY6" fmla="*/ 5588 h 13842"/>
              <a:gd name="connsiteX7" fmla="*/ 0 w 19050"/>
              <a:gd name="connsiteY7" fmla="*/ 5715 h 13842"/>
              <a:gd name="connsiteX8" fmla="*/ 2794 w 19050"/>
              <a:gd name="connsiteY8" fmla="*/ 13843 h 13842"/>
              <a:gd name="connsiteX9" fmla="*/ 3429 w 19050"/>
              <a:gd name="connsiteY9" fmla="*/ 13716 h 13842"/>
              <a:gd name="connsiteX10" fmla="*/ 5842 w 19050"/>
              <a:gd name="connsiteY10" fmla="*/ 12827 h 13842"/>
              <a:gd name="connsiteX11" fmla="*/ 8255 w 19050"/>
              <a:gd name="connsiteY11" fmla="*/ 11938 h 13842"/>
              <a:gd name="connsiteX12" fmla="*/ 10668 w 19050"/>
              <a:gd name="connsiteY12" fmla="*/ 11176 h 13842"/>
              <a:gd name="connsiteX13" fmla="*/ 13208 w 19050"/>
              <a:gd name="connsiteY13" fmla="*/ 10287 h 13842"/>
              <a:gd name="connsiteX14" fmla="*/ 15621 w 19050"/>
              <a:gd name="connsiteY14" fmla="*/ 9398 h 13842"/>
              <a:gd name="connsiteX15" fmla="*/ 18034 w 19050"/>
              <a:gd name="connsiteY15" fmla="*/ 8509 h 13842"/>
              <a:gd name="connsiteX16" fmla="*/ 19050 w 19050"/>
              <a:gd name="connsiteY16" fmla="*/ 8128 h 13842"/>
              <a:gd name="connsiteX17" fmla="*/ 16129 w 19050"/>
              <a:gd name="connsiteY17" fmla="*/ 0 h 13842"/>
              <a:gd name="connsiteX18" fmla="*/ 15113 w 19050"/>
              <a:gd name="connsiteY18" fmla="*/ 381 h 1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9050" h="13842">
                <a:moveTo>
                  <a:pt x="15113" y="381"/>
                </a:moveTo>
                <a:lnTo>
                  <a:pt x="12700" y="1270"/>
                </a:lnTo>
                <a:lnTo>
                  <a:pt x="10287" y="2159"/>
                </a:lnTo>
                <a:lnTo>
                  <a:pt x="7874" y="3048"/>
                </a:lnTo>
                <a:lnTo>
                  <a:pt x="5461" y="3810"/>
                </a:lnTo>
                <a:lnTo>
                  <a:pt x="3048" y="4699"/>
                </a:lnTo>
                <a:lnTo>
                  <a:pt x="508" y="5588"/>
                </a:lnTo>
                <a:lnTo>
                  <a:pt x="0" y="5715"/>
                </a:lnTo>
                <a:lnTo>
                  <a:pt x="2794" y="13843"/>
                </a:lnTo>
                <a:lnTo>
                  <a:pt x="3429" y="13716"/>
                </a:lnTo>
                <a:lnTo>
                  <a:pt x="5842" y="12827"/>
                </a:lnTo>
                <a:lnTo>
                  <a:pt x="8255" y="11938"/>
                </a:lnTo>
                <a:lnTo>
                  <a:pt x="10668" y="11176"/>
                </a:lnTo>
                <a:lnTo>
                  <a:pt x="13208" y="10287"/>
                </a:lnTo>
                <a:lnTo>
                  <a:pt x="15621" y="9398"/>
                </a:lnTo>
                <a:lnTo>
                  <a:pt x="18034" y="8509"/>
                </a:lnTo>
                <a:lnTo>
                  <a:pt x="19050" y="8128"/>
                </a:lnTo>
                <a:lnTo>
                  <a:pt x="16129" y="0"/>
                </a:lnTo>
                <a:lnTo>
                  <a:pt x="15113" y="381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1443A028-90AB-4681-B20D-4B3E1A5BA0DF}"/>
              </a:ext>
            </a:extLst>
          </p:cNvPr>
          <p:cNvSpPr/>
          <p:nvPr/>
        </p:nvSpPr>
        <p:spPr>
          <a:xfrm>
            <a:off x="1556003" y="2640964"/>
            <a:ext cx="19177" cy="14224"/>
          </a:xfrm>
          <a:custGeom>
            <a:avLst/>
            <a:gdLst>
              <a:gd name="connsiteX0" fmla="*/ 14097 w 19177"/>
              <a:gd name="connsiteY0" fmla="*/ 762 h 14224"/>
              <a:gd name="connsiteX1" fmla="*/ 11684 w 19177"/>
              <a:gd name="connsiteY1" fmla="*/ 1651 h 14224"/>
              <a:gd name="connsiteX2" fmla="*/ 9271 w 19177"/>
              <a:gd name="connsiteY2" fmla="*/ 2540 h 14224"/>
              <a:gd name="connsiteX3" fmla="*/ 6858 w 19177"/>
              <a:gd name="connsiteY3" fmla="*/ 3556 h 14224"/>
              <a:gd name="connsiteX4" fmla="*/ 4445 w 19177"/>
              <a:gd name="connsiteY4" fmla="*/ 4445 h 14224"/>
              <a:gd name="connsiteX5" fmla="*/ 2032 w 19177"/>
              <a:gd name="connsiteY5" fmla="*/ 5334 h 14224"/>
              <a:gd name="connsiteX6" fmla="*/ 0 w 19177"/>
              <a:gd name="connsiteY6" fmla="*/ 6096 h 14224"/>
              <a:gd name="connsiteX7" fmla="*/ 3048 w 19177"/>
              <a:gd name="connsiteY7" fmla="*/ 14224 h 14224"/>
              <a:gd name="connsiteX8" fmla="*/ 5080 w 19177"/>
              <a:gd name="connsiteY8" fmla="*/ 13462 h 14224"/>
              <a:gd name="connsiteX9" fmla="*/ 7493 w 19177"/>
              <a:gd name="connsiteY9" fmla="*/ 12446 h 14224"/>
              <a:gd name="connsiteX10" fmla="*/ 9906 w 19177"/>
              <a:gd name="connsiteY10" fmla="*/ 11557 h 14224"/>
              <a:gd name="connsiteX11" fmla="*/ 12319 w 19177"/>
              <a:gd name="connsiteY11" fmla="*/ 10668 h 14224"/>
              <a:gd name="connsiteX12" fmla="*/ 14732 w 19177"/>
              <a:gd name="connsiteY12" fmla="*/ 9652 h 14224"/>
              <a:gd name="connsiteX13" fmla="*/ 17145 w 19177"/>
              <a:gd name="connsiteY13" fmla="*/ 8763 h 14224"/>
              <a:gd name="connsiteX14" fmla="*/ 19177 w 19177"/>
              <a:gd name="connsiteY14" fmla="*/ 8001 h 14224"/>
              <a:gd name="connsiteX15" fmla="*/ 16002 w 19177"/>
              <a:gd name="connsiteY15" fmla="*/ 0 h 14224"/>
              <a:gd name="connsiteX16" fmla="*/ 14097 w 19177"/>
              <a:gd name="connsiteY16" fmla="*/ 762 h 14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177" h="14224">
                <a:moveTo>
                  <a:pt x="14097" y="762"/>
                </a:moveTo>
                <a:lnTo>
                  <a:pt x="11684" y="1651"/>
                </a:lnTo>
                <a:lnTo>
                  <a:pt x="9271" y="2540"/>
                </a:lnTo>
                <a:lnTo>
                  <a:pt x="6858" y="3556"/>
                </a:lnTo>
                <a:lnTo>
                  <a:pt x="4445" y="4445"/>
                </a:lnTo>
                <a:lnTo>
                  <a:pt x="2032" y="5334"/>
                </a:lnTo>
                <a:lnTo>
                  <a:pt x="0" y="6096"/>
                </a:lnTo>
                <a:lnTo>
                  <a:pt x="3048" y="14224"/>
                </a:lnTo>
                <a:lnTo>
                  <a:pt x="5080" y="13462"/>
                </a:lnTo>
                <a:lnTo>
                  <a:pt x="7493" y="12446"/>
                </a:lnTo>
                <a:lnTo>
                  <a:pt x="9906" y="11557"/>
                </a:lnTo>
                <a:lnTo>
                  <a:pt x="12319" y="10668"/>
                </a:lnTo>
                <a:lnTo>
                  <a:pt x="14732" y="9652"/>
                </a:lnTo>
                <a:lnTo>
                  <a:pt x="17145" y="8763"/>
                </a:lnTo>
                <a:lnTo>
                  <a:pt x="19177" y="8001"/>
                </a:lnTo>
                <a:lnTo>
                  <a:pt x="16002" y="0"/>
                </a:lnTo>
                <a:lnTo>
                  <a:pt x="14097" y="762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52E1FF92-2384-4D4A-84E7-5CC3DC648C51}"/>
              </a:ext>
            </a:extLst>
          </p:cNvPr>
          <p:cNvSpPr/>
          <p:nvPr/>
        </p:nvSpPr>
        <p:spPr>
          <a:xfrm>
            <a:off x="1667255" y="2593975"/>
            <a:ext cx="19176" cy="14985"/>
          </a:xfrm>
          <a:custGeom>
            <a:avLst/>
            <a:gdLst>
              <a:gd name="connsiteX0" fmla="*/ 14732 w 19176"/>
              <a:gd name="connsiteY0" fmla="*/ 508 h 14985"/>
              <a:gd name="connsiteX1" fmla="*/ 12319 w 19176"/>
              <a:gd name="connsiteY1" fmla="*/ 1524 h 14985"/>
              <a:gd name="connsiteX2" fmla="*/ 9906 w 19176"/>
              <a:gd name="connsiteY2" fmla="*/ 2667 h 14985"/>
              <a:gd name="connsiteX3" fmla="*/ 7620 w 19176"/>
              <a:gd name="connsiteY3" fmla="*/ 3683 h 14985"/>
              <a:gd name="connsiteX4" fmla="*/ 5207 w 19176"/>
              <a:gd name="connsiteY4" fmla="*/ 4699 h 14985"/>
              <a:gd name="connsiteX5" fmla="*/ 2794 w 19176"/>
              <a:gd name="connsiteY5" fmla="*/ 5842 h 14985"/>
              <a:gd name="connsiteX6" fmla="*/ 508 w 19176"/>
              <a:gd name="connsiteY6" fmla="*/ 6858 h 14985"/>
              <a:gd name="connsiteX7" fmla="*/ 0 w 19176"/>
              <a:gd name="connsiteY7" fmla="*/ 7112 h 14985"/>
              <a:gd name="connsiteX8" fmla="*/ 3429 w 19176"/>
              <a:gd name="connsiteY8" fmla="*/ 14986 h 14985"/>
              <a:gd name="connsiteX9" fmla="*/ 4064 w 19176"/>
              <a:gd name="connsiteY9" fmla="*/ 14732 h 14985"/>
              <a:gd name="connsiteX10" fmla="*/ 6350 w 19176"/>
              <a:gd name="connsiteY10" fmla="*/ 13716 h 14985"/>
              <a:gd name="connsiteX11" fmla="*/ 8763 w 19176"/>
              <a:gd name="connsiteY11" fmla="*/ 12573 h 14985"/>
              <a:gd name="connsiteX12" fmla="*/ 11176 w 19176"/>
              <a:gd name="connsiteY12" fmla="*/ 11557 h 14985"/>
              <a:gd name="connsiteX13" fmla="*/ 13462 w 19176"/>
              <a:gd name="connsiteY13" fmla="*/ 10414 h 14985"/>
              <a:gd name="connsiteX14" fmla="*/ 15875 w 19176"/>
              <a:gd name="connsiteY14" fmla="*/ 9398 h 14985"/>
              <a:gd name="connsiteX15" fmla="*/ 18288 w 19176"/>
              <a:gd name="connsiteY15" fmla="*/ 8255 h 14985"/>
              <a:gd name="connsiteX16" fmla="*/ 19177 w 19176"/>
              <a:gd name="connsiteY16" fmla="*/ 7874 h 14985"/>
              <a:gd name="connsiteX17" fmla="*/ 15621 w 19176"/>
              <a:gd name="connsiteY17" fmla="*/ 0 h 14985"/>
              <a:gd name="connsiteX18" fmla="*/ 14732 w 19176"/>
              <a:gd name="connsiteY18" fmla="*/ 508 h 1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9176" h="14985">
                <a:moveTo>
                  <a:pt x="14732" y="508"/>
                </a:moveTo>
                <a:lnTo>
                  <a:pt x="12319" y="1524"/>
                </a:lnTo>
                <a:lnTo>
                  <a:pt x="9906" y="2667"/>
                </a:lnTo>
                <a:lnTo>
                  <a:pt x="7620" y="3683"/>
                </a:lnTo>
                <a:lnTo>
                  <a:pt x="5207" y="4699"/>
                </a:lnTo>
                <a:lnTo>
                  <a:pt x="2794" y="5842"/>
                </a:lnTo>
                <a:lnTo>
                  <a:pt x="508" y="6858"/>
                </a:lnTo>
                <a:lnTo>
                  <a:pt x="0" y="7112"/>
                </a:lnTo>
                <a:lnTo>
                  <a:pt x="3429" y="14986"/>
                </a:lnTo>
                <a:lnTo>
                  <a:pt x="4064" y="14732"/>
                </a:lnTo>
                <a:lnTo>
                  <a:pt x="6350" y="13716"/>
                </a:lnTo>
                <a:lnTo>
                  <a:pt x="8763" y="12573"/>
                </a:lnTo>
                <a:lnTo>
                  <a:pt x="11176" y="11557"/>
                </a:lnTo>
                <a:lnTo>
                  <a:pt x="13462" y="10414"/>
                </a:lnTo>
                <a:lnTo>
                  <a:pt x="15875" y="9398"/>
                </a:lnTo>
                <a:lnTo>
                  <a:pt x="18288" y="8255"/>
                </a:lnTo>
                <a:lnTo>
                  <a:pt x="19177" y="7874"/>
                </a:lnTo>
                <a:lnTo>
                  <a:pt x="15621" y="0"/>
                </a:lnTo>
                <a:lnTo>
                  <a:pt x="14732" y="508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59C58C05-0F2B-4933-BACC-A44E271FAF05}"/>
              </a:ext>
            </a:extLst>
          </p:cNvPr>
          <p:cNvSpPr/>
          <p:nvPr/>
        </p:nvSpPr>
        <p:spPr>
          <a:xfrm>
            <a:off x="1611883" y="2618232"/>
            <a:ext cx="19304" cy="14604"/>
          </a:xfrm>
          <a:custGeom>
            <a:avLst/>
            <a:gdLst>
              <a:gd name="connsiteX0" fmla="*/ 15494 w 19304"/>
              <a:gd name="connsiteY0" fmla="*/ 127 h 14604"/>
              <a:gd name="connsiteX1" fmla="*/ 13081 w 19304"/>
              <a:gd name="connsiteY1" fmla="*/ 1143 h 14604"/>
              <a:gd name="connsiteX2" fmla="*/ 10795 w 19304"/>
              <a:gd name="connsiteY2" fmla="*/ 2159 h 14604"/>
              <a:gd name="connsiteX3" fmla="*/ 8382 w 19304"/>
              <a:gd name="connsiteY3" fmla="*/ 3175 h 14604"/>
              <a:gd name="connsiteX4" fmla="*/ 5969 w 19304"/>
              <a:gd name="connsiteY4" fmla="*/ 4191 h 14604"/>
              <a:gd name="connsiteX5" fmla="*/ 3556 w 19304"/>
              <a:gd name="connsiteY5" fmla="*/ 5207 h 14604"/>
              <a:gd name="connsiteX6" fmla="*/ 1270 w 19304"/>
              <a:gd name="connsiteY6" fmla="*/ 6223 h 14604"/>
              <a:gd name="connsiteX7" fmla="*/ 0 w 19304"/>
              <a:gd name="connsiteY7" fmla="*/ 6604 h 14604"/>
              <a:gd name="connsiteX8" fmla="*/ 3302 w 19304"/>
              <a:gd name="connsiteY8" fmla="*/ 14605 h 14604"/>
              <a:gd name="connsiteX9" fmla="*/ 4572 w 19304"/>
              <a:gd name="connsiteY9" fmla="*/ 14097 h 14604"/>
              <a:gd name="connsiteX10" fmla="*/ 6858 w 19304"/>
              <a:gd name="connsiteY10" fmla="*/ 13081 h 14604"/>
              <a:gd name="connsiteX11" fmla="*/ 9271 w 19304"/>
              <a:gd name="connsiteY11" fmla="*/ 12192 h 14604"/>
              <a:gd name="connsiteX12" fmla="*/ 11684 w 19304"/>
              <a:gd name="connsiteY12" fmla="*/ 11176 h 14604"/>
              <a:gd name="connsiteX13" fmla="*/ 14097 w 19304"/>
              <a:gd name="connsiteY13" fmla="*/ 10160 h 14604"/>
              <a:gd name="connsiteX14" fmla="*/ 16510 w 19304"/>
              <a:gd name="connsiteY14" fmla="*/ 9144 h 14604"/>
              <a:gd name="connsiteX15" fmla="*/ 18923 w 19304"/>
              <a:gd name="connsiteY15" fmla="*/ 8128 h 14604"/>
              <a:gd name="connsiteX16" fmla="*/ 19304 w 19304"/>
              <a:gd name="connsiteY16" fmla="*/ 7874 h 14604"/>
              <a:gd name="connsiteX17" fmla="*/ 15875 w 19304"/>
              <a:gd name="connsiteY17" fmla="*/ 0 h 14604"/>
              <a:gd name="connsiteX18" fmla="*/ 15494 w 19304"/>
              <a:gd name="connsiteY18" fmla="*/ 127 h 14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9304" h="14604">
                <a:moveTo>
                  <a:pt x="15494" y="127"/>
                </a:moveTo>
                <a:lnTo>
                  <a:pt x="13081" y="1143"/>
                </a:lnTo>
                <a:lnTo>
                  <a:pt x="10795" y="2159"/>
                </a:lnTo>
                <a:lnTo>
                  <a:pt x="8382" y="3175"/>
                </a:lnTo>
                <a:lnTo>
                  <a:pt x="5969" y="4191"/>
                </a:lnTo>
                <a:lnTo>
                  <a:pt x="3556" y="5207"/>
                </a:lnTo>
                <a:lnTo>
                  <a:pt x="1270" y="6223"/>
                </a:lnTo>
                <a:lnTo>
                  <a:pt x="0" y="6604"/>
                </a:lnTo>
                <a:lnTo>
                  <a:pt x="3302" y="14605"/>
                </a:lnTo>
                <a:lnTo>
                  <a:pt x="4572" y="14097"/>
                </a:lnTo>
                <a:lnTo>
                  <a:pt x="6858" y="13081"/>
                </a:lnTo>
                <a:lnTo>
                  <a:pt x="9271" y="12192"/>
                </a:lnTo>
                <a:lnTo>
                  <a:pt x="11684" y="11176"/>
                </a:lnTo>
                <a:lnTo>
                  <a:pt x="14097" y="10160"/>
                </a:lnTo>
                <a:lnTo>
                  <a:pt x="16510" y="9144"/>
                </a:lnTo>
                <a:lnTo>
                  <a:pt x="18923" y="8128"/>
                </a:lnTo>
                <a:lnTo>
                  <a:pt x="19304" y="7874"/>
                </a:lnTo>
                <a:lnTo>
                  <a:pt x="15875" y="0"/>
                </a:lnTo>
                <a:lnTo>
                  <a:pt x="15494" y="127"/>
                </a:lnTo>
                <a:close/>
              </a:path>
            </a:pathLst>
          </a:custGeom>
          <a:solidFill>
            <a:srgbClr val="3D3D3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52859044-5981-42C2-A65D-75C4E72DF6C9}"/>
              </a:ext>
            </a:extLst>
          </p:cNvPr>
          <p:cNvSpPr/>
          <p:nvPr/>
        </p:nvSpPr>
        <p:spPr>
          <a:xfrm>
            <a:off x="47248" y="2904318"/>
            <a:ext cx="4355788" cy="1058082"/>
          </a:xfrm>
          <a:custGeom>
            <a:avLst/>
            <a:gdLst>
              <a:gd name="connsiteX0" fmla="*/ 193036 w 4355788"/>
              <a:gd name="connsiteY0" fmla="*/ 1058082 h 1058082"/>
              <a:gd name="connsiteX1" fmla="*/ 660269 w 4355788"/>
              <a:gd name="connsiteY1" fmla="*/ 1058082 h 1058082"/>
              <a:gd name="connsiteX2" fmla="*/ 740152 w 4355788"/>
              <a:gd name="connsiteY2" fmla="*/ 990899 h 1058082"/>
              <a:gd name="connsiteX3" fmla="*/ 924810 w 4355788"/>
              <a:gd name="connsiteY3" fmla="*/ 1027348 h 1058082"/>
              <a:gd name="connsiteX4" fmla="*/ 938272 w 4355788"/>
              <a:gd name="connsiteY4" fmla="*/ 1058082 h 1058082"/>
              <a:gd name="connsiteX5" fmla="*/ 1734562 w 4355788"/>
              <a:gd name="connsiteY5" fmla="*/ 1058082 h 1058082"/>
              <a:gd name="connsiteX6" fmla="*/ 1752088 w 4355788"/>
              <a:gd name="connsiteY6" fmla="*/ 1017188 h 1058082"/>
              <a:gd name="connsiteX7" fmla="*/ 1827272 w 4355788"/>
              <a:gd name="connsiteY7" fmla="*/ 995725 h 1058082"/>
              <a:gd name="connsiteX8" fmla="*/ 1914267 w 4355788"/>
              <a:gd name="connsiteY8" fmla="*/ 1058082 h 1058082"/>
              <a:gd name="connsiteX9" fmla="*/ 2438015 w 4355788"/>
              <a:gd name="connsiteY9" fmla="*/ 1058082 h 1058082"/>
              <a:gd name="connsiteX10" fmla="*/ 2631055 w 4355788"/>
              <a:gd name="connsiteY10" fmla="*/ 866566 h 1058082"/>
              <a:gd name="connsiteX11" fmla="*/ 2635754 w 4355788"/>
              <a:gd name="connsiteY11" fmla="*/ 866566 h 1058082"/>
              <a:gd name="connsiteX12" fmla="*/ 2705985 w 4355788"/>
              <a:gd name="connsiteY12" fmla="*/ 858311 h 1058082"/>
              <a:gd name="connsiteX13" fmla="*/ 2818888 w 4355788"/>
              <a:gd name="connsiteY13" fmla="*/ 1058082 h 1058082"/>
              <a:gd name="connsiteX14" fmla="*/ 3211318 w 4355788"/>
              <a:gd name="connsiteY14" fmla="*/ 1058082 h 1058082"/>
              <a:gd name="connsiteX15" fmla="*/ 3298440 w 4355788"/>
              <a:gd name="connsiteY15" fmla="*/ 946322 h 1058082"/>
              <a:gd name="connsiteX16" fmla="*/ 3781732 w 4355788"/>
              <a:gd name="connsiteY16" fmla="*/ 906465 h 1058082"/>
              <a:gd name="connsiteX17" fmla="*/ 3810884 w 4355788"/>
              <a:gd name="connsiteY17" fmla="*/ 866566 h 1058082"/>
              <a:gd name="connsiteX18" fmla="*/ 3814695 w 4355788"/>
              <a:gd name="connsiteY18" fmla="*/ 866566 h 1058082"/>
              <a:gd name="connsiteX19" fmla="*/ 4094095 w 4355788"/>
              <a:gd name="connsiteY19" fmla="*/ 695243 h 1058082"/>
              <a:gd name="connsiteX20" fmla="*/ 4141593 w 4355788"/>
              <a:gd name="connsiteY20" fmla="*/ 700831 h 1058082"/>
              <a:gd name="connsiteX21" fmla="*/ 4355788 w 4355788"/>
              <a:gd name="connsiteY21" fmla="*/ 487800 h 1058082"/>
              <a:gd name="connsiteX22" fmla="*/ 4142757 w 4355788"/>
              <a:gd name="connsiteY22" fmla="*/ 273605 h 1058082"/>
              <a:gd name="connsiteX23" fmla="*/ 4018784 w 4355788"/>
              <a:gd name="connsiteY23" fmla="*/ 312846 h 1058082"/>
              <a:gd name="connsiteX24" fmla="*/ 3577459 w 4355788"/>
              <a:gd name="connsiteY24" fmla="*/ 344723 h 1058082"/>
              <a:gd name="connsiteX25" fmla="*/ 3530849 w 4355788"/>
              <a:gd name="connsiteY25" fmla="*/ 339897 h 1058082"/>
              <a:gd name="connsiteX26" fmla="*/ 3070632 w 4355788"/>
              <a:gd name="connsiteY26" fmla="*/ 89914 h 1058082"/>
              <a:gd name="connsiteX27" fmla="*/ 2832349 w 4355788"/>
              <a:gd name="connsiteY27" fmla="*/ 306369 h 1058082"/>
              <a:gd name="connsiteX28" fmla="*/ 2635499 w 4355788"/>
              <a:gd name="connsiteY28" fmla="*/ 236773 h 1058082"/>
              <a:gd name="connsiteX29" fmla="*/ 2564125 w 4355788"/>
              <a:gd name="connsiteY29" fmla="*/ 245282 h 1058082"/>
              <a:gd name="connsiteX30" fmla="*/ 1973321 w 4355788"/>
              <a:gd name="connsiteY30" fmla="*/ 114599 h 1058082"/>
              <a:gd name="connsiteX31" fmla="*/ 1273551 w 4355788"/>
              <a:gd name="connsiteY31" fmla="*/ 163621 h 1058082"/>
              <a:gd name="connsiteX32" fmla="*/ 565589 w 4355788"/>
              <a:gd name="connsiteY32" fmla="*/ 181311 h 1058082"/>
              <a:gd name="connsiteX33" fmla="*/ 492882 w 4355788"/>
              <a:gd name="connsiteY33" fmla="*/ 279318 h 1058082"/>
              <a:gd name="connsiteX34" fmla="*/ 427604 w 4355788"/>
              <a:gd name="connsiteY34" fmla="*/ 273730 h 1058082"/>
              <a:gd name="connsiteX35" fmla="*/ 0 w 4355788"/>
              <a:gd name="connsiteY35" fmla="*/ 700328 h 1058082"/>
              <a:gd name="connsiteX36" fmla="*/ 193035 w 4355788"/>
              <a:gd name="connsiteY36" fmla="*/ 1058082 h 1058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55788" h="1058082">
                <a:moveTo>
                  <a:pt x="193036" y="1058082"/>
                </a:moveTo>
                <a:lnTo>
                  <a:pt x="660269" y="1058082"/>
                </a:lnTo>
                <a:cubicBezTo>
                  <a:pt x="689534" y="1039025"/>
                  <a:pt x="716360" y="1016464"/>
                  <a:pt x="740152" y="990899"/>
                </a:cubicBezTo>
                <a:cubicBezTo>
                  <a:pt x="798853" y="1014593"/>
                  <a:pt x="861508" y="1026961"/>
                  <a:pt x="924810" y="1027348"/>
                </a:cubicBezTo>
                <a:cubicBezTo>
                  <a:pt x="928874" y="1037762"/>
                  <a:pt x="933446" y="1048049"/>
                  <a:pt x="938272" y="1058082"/>
                </a:cubicBezTo>
                <a:lnTo>
                  <a:pt x="1734562" y="1058082"/>
                </a:lnTo>
                <a:cubicBezTo>
                  <a:pt x="1741128" y="1044772"/>
                  <a:pt x="1746978" y="1031121"/>
                  <a:pt x="1752088" y="1017188"/>
                </a:cubicBezTo>
                <a:cubicBezTo>
                  <a:pt x="1777671" y="1012007"/>
                  <a:pt x="1802809" y="1004831"/>
                  <a:pt x="1827272" y="995725"/>
                </a:cubicBezTo>
                <a:cubicBezTo>
                  <a:pt x="1854088" y="1019397"/>
                  <a:pt x="1883236" y="1040289"/>
                  <a:pt x="1914267" y="1058082"/>
                </a:cubicBezTo>
                <a:lnTo>
                  <a:pt x="2438015" y="1058082"/>
                </a:lnTo>
                <a:cubicBezTo>
                  <a:pt x="2517905" y="1012095"/>
                  <a:pt x="2584436" y="946089"/>
                  <a:pt x="2631055" y="866566"/>
                </a:cubicBezTo>
                <a:lnTo>
                  <a:pt x="2635754" y="866566"/>
                </a:lnTo>
                <a:cubicBezTo>
                  <a:pt x="2659405" y="866549"/>
                  <a:pt x="2682974" y="863778"/>
                  <a:pt x="2705985" y="858311"/>
                </a:cubicBezTo>
                <a:cubicBezTo>
                  <a:pt x="2716880" y="936824"/>
                  <a:pt x="2757246" y="1008249"/>
                  <a:pt x="2818888" y="1058082"/>
                </a:cubicBezTo>
                <a:lnTo>
                  <a:pt x="3211318" y="1058082"/>
                </a:lnTo>
                <a:cubicBezTo>
                  <a:pt x="3248480" y="1027939"/>
                  <a:pt x="3278277" y="989716"/>
                  <a:pt x="3298440" y="946322"/>
                </a:cubicBezTo>
                <a:cubicBezTo>
                  <a:pt x="3442904" y="1068773"/>
                  <a:pt x="3659281" y="1050929"/>
                  <a:pt x="3781732" y="906465"/>
                </a:cubicBezTo>
                <a:cubicBezTo>
                  <a:pt x="3792397" y="893883"/>
                  <a:pt x="3802139" y="880549"/>
                  <a:pt x="3810884" y="866566"/>
                </a:cubicBezTo>
                <a:lnTo>
                  <a:pt x="3814695" y="866566"/>
                </a:lnTo>
                <a:cubicBezTo>
                  <a:pt x="3932571" y="866316"/>
                  <a:pt x="4040416" y="800187"/>
                  <a:pt x="4094095" y="695243"/>
                </a:cubicBezTo>
                <a:cubicBezTo>
                  <a:pt x="4109664" y="698904"/>
                  <a:pt x="4125599" y="700780"/>
                  <a:pt x="4141593" y="700831"/>
                </a:cubicBezTo>
                <a:cubicBezTo>
                  <a:pt x="4259568" y="701153"/>
                  <a:pt x="4355467" y="605776"/>
                  <a:pt x="4355788" y="487800"/>
                </a:cubicBezTo>
                <a:cubicBezTo>
                  <a:pt x="4356110" y="369825"/>
                  <a:pt x="4260733" y="273926"/>
                  <a:pt x="4142757" y="273605"/>
                </a:cubicBezTo>
                <a:cubicBezTo>
                  <a:pt x="4098359" y="273484"/>
                  <a:pt x="4055026" y="287200"/>
                  <a:pt x="4018784" y="312846"/>
                </a:cubicBezTo>
                <a:cubicBezTo>
                  <a:pt x="3888031" y="200025"/>
                  <a:pt x="3690640" y="214282"/>
                  <a:pt x="3577459" y="344723"/>
                </a:cubicBezTo>
                <a:cubicBezTo>
                  <a:pt x="3562039" y="342141"/>
                  <a:pt x="3546472" y="340529"/>
                  <a:pt x="3530849" y="339897"/>
                </a:cubicBezTo>
                <a:cubicBezTo>
                  <a:pt x="3472795" y="143781"/>
                  <a:pt x="3266748" y="31859"/>
                  <a:pt x="3070632" y="89914"/>
                </a:cubicBezTo>
                <a:cubicBezTo>
                  <a:pt x="2962358" y="121965"/>
                  <a:pt x="2874624" y="201663"/>
                  <a:pt x="2832349" y="306369"/>
                </a:cubicBezTo>
                <a:cubicBezTo>
                  <a:pt x="2776640" y="261310"/>
                  <a:pt x="2707150" y="236742"/>
                  <a:pt x="2635499" y="236773"/>
                </a:cubicBezTo>
                <a:cubicBezTo>
                  <a:pt x="2611465" y="236936"/>
                  <a:pt x="2587525" y="239790"/>
                  <a:pt x="2564125" y="245282"/>
                </a:cubicBezTo>
                <a:cubicBezTo>
                  <a:pt x="2414342" y="81686"/>
                  <a:pt x="2178129" y="29437"/>
                  <a:pt x="1973321" y="114599"/>
                </a:cubicBezTo>
                <a:cubicBezTo>
                  <a:pt x="1763395" y="-55392"/>
                  <a:pt x="1457727" y="-33979"/>
                  <a:pt x="1273551" y="163621"/>
                </a:cubicBezTo>
                <a:cubicBezTo>
                  <a:pt x="1073168" y="-26992"/>
                  <a:pt x="756203" y="-19072"/>
                  <a:pt x="565589" y="181311"/>
                </a:cubicBezTo>
                <a:cubicBezTo>
                  <a:pt x="537449" y="210894"/>
                  <a:pt x="513032" y="243807"/>
                  <a:pt x="492882" y="279318"/>
                </a:cubicBezTo>
                <a:cubicBezTo>
                  <a:pt x="471291" y="275844"/>
                  <a:pt x="449472" y="273977"/>
                  <a:pt x="427604" y="273730"/>
                </a:cubicBezTo>
                <a:cubicBezTo>
                  <a:pt x="191723" y="273452"/>
                  <a:pt x="278" y="464446"/>
                  <a:pt x="0" y="700328"/>
                </a:cubicBezTo>
                <a:cubicBezTo>
                  <a:pt x="-170" y="844518"/>
                  <a:pt x="72426" y="979061"/>
                  <a:pt x="193035" y="1058082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AEC848A8-3C87-4F8B-8853-525F5B8445C9}"/>
              </a:ext>
            </a:extLst>
          </p:cNvPr>
          <p:cNvSpPr/>
          <p:nvPr/>
        </p:nvSpPr>
        <p:spPr>
          <a:xfrm>
            <a:off x="6027608" y="2993112"/>
            <a:ext cx="4356748" cy="969287"/>
          </a:xfrm>
          <a:custGeom>
            <a:avLst/>
            <a:gdLst>
              <a:gd name="connsiteX0" fmla="*/ 2554925 w 4356748"/>
              <a:gd name="connsiteY0" fmla="*/ 969287 h 969287"/>
              <a:gd name="connsiteX1" fmla="*/ 2632141 w 4356748"/>
              <a:gd name="connsiteY1" fmla="*/ 867687 h 969287"/>
              <a:gd name="connsiteX2" fmla="*/ 2636840 w 4356748"/>
              <a:gd name="connsiteY2" fmla="*/ 867687 h 969287"/>
              <a:gd name="connsiteX3" fmla="*/ 2707198 w 4356748"/>
              <a:gd name="connsiteY3" fmla="*/ 859432 h 969287"/>
              <a:gd name="connsiteX4" fmla="*/ 2743901 w 4356748"/>
              <a:gd name="connsiteY4" fmla="*/ 968779 h 969287"/>
              <a:gd name="connsiteX5" fmla="*/ 3288477 w 4356748"/>
              <a:gd name="connsiteY5" fmla="*/ 968779 h 969287"/>
              <a:gd name="connsiteX6" fmla="*/ 3299526 w 4356748"/>
              <a:gd name="connsiteY6" fmla="*/ 947189 h 969287"/>
              <a:gd name="connsiteX7" fmla="*/ 3328228 w 4356748"/>
              <a:gd name="connsiteY7" fmla="*/ 968780 h 969287"/>
              <a:gd name="connsiteX8" fmla="*/ 3714181 w 4356748"/>
              <a:gd name="connsiteY8" fmla="*/ 968779 h 969287"/>
              <a:gd name="connsiteX9" fmla="*/ 3812098 w 4356748"/>
              <a:gd name="connsiteY9" fmla="*/ 867179 h 969287"/>
              <a:gd name="connsiteX10" fmla="*/ 3815781 w 4356748"/>
              <a:gd name="connsiteY10" fmla="*/ 867179 h 969287"/>
              <a:gd name="connsiteX11" fmla="*/ 4095181 w 4356748"/>
              <a:gd name="connsiteY11" fmla="*/ 695729 h 969287"/>
              <a:gd name="connsiteX12" fmla="*/ 4142679 w 4356748"/>
              <a:gd name="connsiteY12" fmla="*/ 701317 h 969287"/>
              <a:gd name="connsiteX13" fmla="*/ 4356748 w 4356748"/>
              <a:gd name="connsiteY13" fmla="*/ 488159 h 969287"/>
              <a:gd name="connsiteX14" fmla="*/ 4143591 w 4356748"/>
              <a:gd name="connsiteY14" fmla="*/ 274090 h 969287"/>
              <a:gd name="connsiteX15" fmla="*/ 4019743 w 4356748"/>
              <a:gd name="connsiteY15" fmla="*/ 313332 h 969287"/>
              <a:gd name="connsiteX16" fmla="*/ 3578418 w 4356748"/>
              <a:gd name="connsiteY16" fmla="*/ 345209 h 969287"/>
              <a:gd name="connsiteX17" fmla="*/ 3531936 w 4356748"/>
              <a:gd name="connsiteY17" fmla="*/ 340383 h 969287"/>
              <a:gd name="connsiteX18" fmla="*/ 3071316 w 4356748"/>
              <a:gd name="connsiteY18" fmla="*/ 90766 h 969287"/>
              <a:gd name="connsiteX19" fmla="*/ 2833436 w 4356748"/>
              <a:gd name="connsiteY19" fmla="*/ 306855 h 969287"/>
              <a:gd name="connsiteX20" fmla="*/ 2636586 w 4356748"/>
              <a:gd name="connsiteY20" fmla="*/ 237386 h 969287"/>
              <a:gd name="connsiteX21" fmla="*/ 2565340 w 4356748"/>
              <a:gd name="connsiteY21" fmla="*/ 245768 h 969287"/>
              <a:gd name="connsiteX22" fmla="*/ 1974408 w 4356748"/>
              <a:gd name="connsiteY22" fmla="*/ 115212 h 969287"/>
              <a:gd name="connsiteX23" fmla="*/ 1273749 w 4356748"/>
              <a:gd name="connsiteY23" fmla="*/ 163980 h 969287"/>
              <a:gd name="connsiteX24" fmla="*/ 565616 w 4356748"/>
              <a:gd name="connsiteY24" fmla="*/ 181996 h 969287"/>
              <a:gd name="connsiteX25" fmla="*/ 493080 w 4356748"/>
              <a:gd name="connsiteY25" fmla="*/ 279804 h 969287"/>
              <a:gd name="connsiteX26" fmla="*/ 5237 w 4356748"/>
              <a:gd name="connsiteY26" fmla="*/ 634424 h 969287"/>
              <a:gd name="connsiteX27" fmla="*/ 94935 w 4356748"/>
              <a:gd name="connsiteY27" fmla="*/ 969287 h 96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356748" h="969287">
                <a:moveTo>
                  <a:pt x="2554925" y="969287"/>
                </a:moveTo>
                <a:cubicBezTo>
                  <a:pt x="2584678" y="938668"/>
                  <a:pt x="2610606" y="904552"/>
                  <a:pt x="2632141" y="867687"/>
                </a:cubicBezTo>
                <a:lnTo>
                  <a:pt x="2636840" y="867687"/>
                </a:lnTo>
                <a:cubicBezTo>
                  <a:pt x="2660529" y="867601"/>
                  <a:pt x="2684132" y="864832"/>
                  <a:pt x="2707198" y="859432"/>
                </a:cubicBezTo>
                <a:cubicBezTo>
                  <a:pt x="2712486" y="897856"/>
                  <a:pt x="2724936" y="934946"/>
                  <a:pt x="2743901" y="968779"/>
                </a:cubicBezTo>
                <a:lnTo>
                  <a:pt x="3288477" y="968779"/>
                </a:lnTo>
                <a:cubicBezTo>
                  <a:pt x="3292414" y="961794"/>
                  <a:pt x="3296097" y="954555"/>
                  <a:pt x="3299526" y="947189"/>
                </a:cubicBezTo>
                <a:cubicBezTo>
                  <a:pt x="3308705" y="954889"/>
                  <a:pt x="3318286" y="962095"/>
                  <a:pt x="3328228" y="968780"/>
                </a:cubicBezTo>
                <a:lnTo>
                  <a:pt x="3714181" y="968779"/>
                </a:lnTo>
                <a:cubicBezTo>
                  <a:pt x="3753414" y="941952"/>
                  <a:pt x="3786737" y="907375"/>
                  <a:pt x="3812098" y="867179"/>
                </a:cubicBezTo>
                <a:lnTo>
                  <a:pt x="3815781" y="867179"/>
                </a:lnTo>
                <a:cubicBezTo>
                  <a:pt x="3933668" y="866847"/>
                  <a:pt x="4041492" y="800682"/>
                  <a:pt x="4095181" y="695729"/>
                </a:cubicBezTo>
                <a:cubicBezTo>
                  <a:pt x="4110748" y="699406"/>
                  <a:pt x="4126685" y="701281"/>
                  <a:pt x="4142679" y="701317"/>
                </a:cubicBezTo>
                <a:cubicBezTo>
                  <a:pt x="4260655" y="701569"/>
                  <a:pt x="4356496" y="606135"/>
                  <a:pt x="4356748" y="488159"/>
                </a:cubicBezTo>
                <a:cubicBezTo>
                  <a:pt x="4357000" y="370184"/>
                  <a:pt x="4261566" y="274342"/>
                  <a:pt x="4143591" y="274090"/>
                </a:cubicBezTo>
                <a:cubicBezTo>
                  <a:pt x="4099235" y="273996"/>
                  <a:pt x="4055950" y="287711"/>
                  <a:pt x="4019743" y="313332"/>
                </a:cubicBezTo>
                <a:cubicBezTo>
                  <a:pt x="3888920" y="200726"/>
                  <a:pt x="3691700" y="214971"/>
                  <a:pt x="3578418" y="345209"/>
                </a:cubicBezTo>
                <a:cubicBezTo>
                  <a:pt x="3563040" y="342634"/>
                  <a:pt x="3547515" y="341022"/>
                  <a:pt x="3531936" y="340383"/>
                </a:cubicBezTo>
                <a:cubicBezTo>
                  <a:pt x="3473669" y="144257"/>
                  <a:pt x="3267443" y="32499"/>
                  <a:pt x="3071316" y="90766"/>
                </a:cubicBezTo>
                <a:cubicBezTo>
                  <a:pt x="2963282" y="122862"/>
                  <a:pt x="2875732" y="202391"/>
                  <a:pt x="2833436" y="306855"/>
                </a:cubicBezTo>
                <a:cubicBezTo>
                  <a:pt x="2777726" y="261814"/>
                  <a:pt x="2708227" y="237288"/>
                  <a:pt x="2636586" y="237386"/>
                </a:cubicBezTo>
                <a:cubicBezTo>
                  <a:pt x="2612599" y="237508"/>
                  <a:pt x="2588700" y="240319"/>
                  <a:pt x="2565340" y="245768"/>
                </a:cubicBezTo>
                <a:cubicBezTo>
                  <a:pt x="2415445" y="82263"/>
                  <a:pt x="2179236" y="30076"/>
                  <a:pt x="1974408" y="115212"/>
                </a:cubicBezTo>
                <a:cubicBezTo>
                  <a:pt x="1764440" y="-55533"/>
                  <a:pt x="1458039" y="-34206"/>
                  <a:pt x="1273749" y="163980"/>
                </a:cubicBezTo>
                <a:cubicBezTo>
                  <a:pt x="1073229" y="-26591"/>
                  <a:pt x="756186" y="-18525"/>
                  <a:pt x="565616" y="181996"/>
                </a:cubicBezTo>
                <a:cubicBezTo>
                  <a:pt x="537549" y="211527"/>
                  <a:pt x="513191" y="244373"/>
                  <a:pt x="493080" y="279804"/>
                </a:cubicBezTo>
                <a:cubicBezTo>
                  <a:pt x="260440" y="243016"/>
                  <a:pt x="42025" y="401785"/>
                  <a:pt x="5237" y="634424"/>
                </a:cubicBezTo>
                <a:cubicBezTo>
                  <a:pt x="-13626" y="753711"/>
                  <a:pt x="18970" y="875402"/>
                  <a:pt x="94935" y="969287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5D02E5A8-86FF-42A2-8177-9A8EFB975279}"/>
              </a:ext>
            </a:extLst>
          </p:cNvPr>
          <p:cNvSpPr/>
          <p:nvPr/>
        </p:nvSpPr>
        <p:spPr>
          <a:xfrm>
            <a:off x="0" y="2814580"/>
            <a:ext cx="10414000" cy="1147819"/>
          </a:xfrm>
          <a:custGeom>
            <a:avLst/>
            <a:gdLst>
              <a:gd name="connsiteX0" fmla="*/ 10414000 w 10414000"/>
              <a:gd name="connsiteY0" fmla="*/ 742562 h 1147819"/>
              <a:gd name="connsiteX1" fmla="*/ 5823458 w 10414000"/>
              <a:gd name="connsiteY1" fmla="*/ 149726 h 1147819"/>
              <a:gd name="connsiteX2" fmla="*/ 4590543 w 10414000"/>
              <a:gd name="connsiteY2" fmla="*/ 149726 h 1147819"/>
              <a:gd name="connsiteX3" fmla="*/ 0 w 10414000"/>
              <a:gd name="connsiteY3" fmla="*/ 742562 h 1147819"/>
              <a:gd name="connsiteX4" fmla="*/ 0 w 10414000"/>
              <a:gd name="connsiteY4" fmla="*/ 1147819 h 1147819"/>
              <a:gd name="connsiteX5" fmla="*/ 10414000 w 10414000"/>
              <a:gd name="connsiteY5" fmla="*/ 1147819 h 1147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14000" h="1147819">
                <a:moveTo>
                  <a:pt x="10414000" y="742562"/>
                </a:moveTo>
                <a:cubicBezTo>
                  <a:pt x="8805545" y="1093844"/>
                  <a:pt x="7086600" y="803395"/>
                  <a:pt x="5823458" y="149726"/>
                </a:cubicBezTo>
                <a:cubicBezTo>
                  <a:pt x="5436730" y="-49909"/>
                  <a:pt x="4977270" y="-49909"/>
                  <a:pt x="4590543" y="149726"/>
                </a:cubicBezTo>
                <a:cubicBezTo>
                  <a:pt x="3327400" y="803395"/>
                  <a:pt x="1608455" y="1093717"/>
                  <a:pt x="0" y="742562"/>
                </a:cubicBezTo>
                <a:lnTo>
                  <a:pt x="0" y="1147819"/>
                </a:lnTo>
                <a:lnTo>
                  <a:pt x="10414000" y="1147819"/>
                </a:ln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16E7399A-A80F-48E0-8E00-C64318D7CA47}"/>
              </a:ext>
            </a:extLst>
          </p:cNvPr>
          <p:cNvSpPr txBox="1"/>
          <p:nvPr/>
        </p:nvSpPr>
        <p:spPr>
          <a:xfrm>
            <a:off x="8001381" y="2611128"/>
            <a:ext cx="1628651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3D3D3D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www.yourwebsite.com</a:t>
            </a:r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E1E0BB06-65A0-4C69-B71F-CF50D70118C3}"/>
              </a:ext>
            </a:extLst>
          </p:cNvPr>
          <p:cNvSpPr/>
          <p:nvPr/>
        </p:nvSpPr>
        <p:spPr>
          <a:xfrm>
            <a:off x="6511416" y="2610230"/>
            <a:ext cx="1490981" cy="295910"/>
          </a:xfrm>
          <a:custGeom>
            <a:avLst/>
            <a:gdLst>
              <a:gd name="connsiteX0" fmla="*/ 1343026 w 1490981"/>
              <a:gd name="connsiteY0" fmla="*/ 295910 h 295910"/>
              <a:gd name="connsiteX1" fmla="*/ 147955 w 1490981"/>
              <a:gd name="connsiteY1" fmla="*/ 295910 h 295910"/>
              <a:gd name="connsiteX2" fmla="*/ 0 w 1490981"/>
              <a:gd name="connsiteY2" fmla="*/ 147955 h 295910"/>
              <a:gd name="connsiteX3" fmla="*/ 1 w 1490981"/>
              <a:gd name="connsiteY3" fmla="*/ 147955 h 295910"/>
              <a:gd name="connsiteX4" fmla="*/ 147956 w 1490981"/>
              <a:gd name="connsiteY4" fmla="*/ 0 h 295910"/>
              <a:gd name="connsiteX5" fmla="*/ 1343026 w 1490981"/>
              <a:gd name="connsiteY5" fmla="*/ 0 h 295910"/>
              <a:gd name="connsiteX6" fmla="*/ 1490981 w 1490981"/>
              <a:gd name="connsiteY6" fmla="*/ 147955 h 295910"/>
              <a:gd name="connsiteX7" fmla="*/ 1490980 w 1490981"/>
              <a:gd name="connsiteY7" fmla="*/ 147955 h 295910"/>
              <a:gd name="connsiteX8" fmla="*/ 1343025 w 1490981"/>
              <a:gd name="connsiteY8" fmla="*/ 295910 h 29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0981" h="295910">
                <a:moveTo>
                  <a:pt x="1343026" y="295910"/>
                </a:moveTo>
                <a:lnTo>
                  <a:pt x="147955" y="295910"/>
                </a:lnTo>
                <a:cubicBezTo>
                  <a:pt x="66271" y="295840"/>
                  <a:pt x="71" y="229639"/>
                  <a:pt x="0" y="147955"/>
                </a:cubicBezTo>
                <a:lnTo>
                  <a:pt x="1" y="147955"/>
                </a:lnTo>
                <a:cubicBezTo>
                  <a:pt x="71" y="66271"/>
                  <a:pt x="66271" y="70"/>
                  <a:pt x="147956" y="0"/>
                </a:cubicBezTo>
                <a:lnTo>
                  <a:pt x="1343026" y="0"/>
                </a:lnTo>
                <a:cubicBezTo>
                  <a:pt x="1424710" y="70"/>
                  <a:pt x="1490911" y="66271"/>
                  <a:pt x="1490981" y="147955"/>
                </a:cubicBezTo>
                <a:lnTo>
                  <a:pt x="1490980" y="147955"/>
                </a:lnTo>
                <a:cubicBezTo>
                  <a:pt x="1490911" y="229639"/>
                  <a:pt x="1424710" y="295840"/>
                  <a:pt x="1343025" y="295910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9D3A6B63-8A32-477D-9A63-BED075BC9302}"/>
              </a:ext>
            </a:extLst>
          </p:cNvPr>
          <p:cNvSpPr txBox="1"/>
          <p:nvPr/>
        </p:nvSpPr>
        <p:spPr>
          <a:xfrm>
            <a:off x="6652514" y="2626487"/>
            <a:ext cx="1059180" cy="2565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arabaraMaisBold-HarabaraMaisBold"/>
                <a:ea typeface="+mn-ea"/>
                <a:cs typeface="+mn-cs"/>
                <a:sym typeface="HarabaraMaisBold-HarabaraMaisBold"/>
                <a:rtl val="0"/>
              </a:rPr>
              <a:t>LEAN MORE</a:t>
            </a:r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39C6ADC4-3B6D-4CDE-878E-EE6470986730}"/>
              </a:ext>
            </a:extLst>
          </p:cNvPr>
          <p:cNvSpPr/>
          <p:nvPr/>
        </p:nvSpPr>
        <p:spPr>
          <a:xfrm>
            <a:off x="7721981" y="2723007"/>
            <a:ext cx="183768" cy="65913"/>
          </a:xfrm>
          <a:custGeom>
            <a:avLst/>
            <a:gdLst>
              <a:gd name="connsiteX0" fmla="*/ 183769 w 183768"/>
              <a:gd name="connsiteY0" fmla="*/ 33020 h 65913"/>
              <a:gd name="connsiteX1" fmla="*/ 126619 w 183768"/>
              <a:gd name="connsiteY1" fmla="*/ 0 h 65913"/>
              <a:gd name="connsiteX2" fmla="*/ 126619 w 183768"/>
              <a:gd name="connsiteY2" fmla="*/ 21082 h 65913"/>
              <a:gd name="connsiteX3" fmla="*/ 121793 w 183768"/>
              <a:gd name="connsiteY3" fmla="*/ 21082 h 65913"/>
              <a:gd name="connsiteX4" fmla="*/ 0 w 183768"/>
              <a:gd name="connsiteY4" fmla="*/ 21082 h 65913"/>
              <a:gd name="connsiteX5" fmla="*/ 0 w 183768"/>
              <a:gd name="connsiteY5" fmla="*/ 44958 h 65913"/>
              <a:gd name="connsiteX6" fmla="*/ 121793 w 183768"/>
              <a:gd name="connsiteY6" fmla="*/ 44958 h 65913"/>
              <a:gd name="connsiteX7" fmla="*/ 126619 w 183768"/>
              <a:gd name="connsiteY7" fmla="*/ 44958 h 65913"/>
              <a:gd name="connsiteX8" fmla="*/ 126619 w 183768"/>
              <a:gd name="connsiteY8" fmla="*/ 65913 h 65913"/>
              <a:gd name="connsiteX9" fmla="*/ 183769 w 183768"/>
              <a:gd name="connsiteY9" fmla="*/ 33020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768" h="65913">
                <a:moveTo>
                  <a:pt x="183769" y="33020"/>
                </a:moveTo>
                <a:lnTo>
                  <a:pt x="126619" y="0"/>
                </a:lnTo>
                <a:lnTo>
                  <a:pt x="126619" y="21082"/>
                </a:lnTo>
                <a:lnTo>
                  <a:pt x="121793" y="21082"/>
                </a:lnTo>
                <a:lnTo>
                  <a:pt x="0" y="21082"/>
                </a:lnTo>
                <a:lnTo>
                  <a:pt x="0" y="44958"/>
                </a:lnTo>
                <a:lnTo>
                  <a:pt x="121793" y="44958"/>
                </a:lnTo>
                <a:lnTo>
                  <a:pt x="126619" y="44958"/>
                </a:lnTo>
                <a:lnTo>
                  <a:pt x="126619" y="65913"/>
                </a:lnTo>
                <a:lnTo>
                  <a:pt x="183769" y="33020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4" name="Group">
            <a:extLst>
              <a:ext uri="{FF2B5EF4-FFF2-40B4-BE49-F238E27FC236}">
                <a16:creationId xmlns:a16="http://schemas.microsoft.com/office/drawing/2014/main" id="{71F1E2AE-F099-4DA7-834E-C96681190F92}"/>
              </a:ext>
            </a:extLst>
          </p:cNvPr>
          <p:cNvGrpSpPr/>
          <p:nvPr/>
        </p:nvGrpSpPr>
        <p:grpSpPr>
          <a:xfrm>
            <a:off x="4834604" y="1427898"/>
            <a:ext cx="744792" cy="745449"/>
            <a:chOff x="0" y="0"/>
            <a:chExt cx="5846430" cy="5851591"/>
          </a:xfrm>
        </p:grpSpPr>
        <p:sp>
          <p:nvSpPr>
            <p:cNvPr id="105" name="Circle">
              <a:extLst>
                <a:ext uri="{FF2B5EF4-FFF2-40B4-BE49-F238E27FC236}">
                  <a16:creationId xmlns:a16="http://schemas.microsoft.com/office/drawing/2014/main" id="{10AF79D9-037A-467E-BB8E-0DE3535DFA6D}"/>
                </a:ext>
              </a:extLst>
            </p:cNvPr>
            <p:cNvSpPr/>
            <p:nvPr/>
          </p:nvSpPr>
          <p:spPr>
            <a:xfrm>
              <a:off x="0" y="0"/>
              <a:ext cx="5846431" cy="5846486"/>
            </a:xfrm>
            <a:prstGeom prst="ellipse">
              <a:avLst/>
            </a:prstGeom>
            <a:gradFill flip="none" rotWithShape="1">
              <a:gsLst>
                <a:gs pos="0">
                  <a:srgbClr val="FDD02E"/>
                </a:gs>
                <a:gs pos="100000">
                  <a:srgbClr val="F58E70"/>
                </a:gs>
              </a:gsLst>
              <a:lin ang="368174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6" name="Shape">
              <a:extLst>
                <a:ext uri="{FF2B5EF4-FFF2-40B4-BE49-F238E27FC236}">
                  <a16:creationId xmlns:a16="http://schemas.microsoft.com/office/drawing/2014/main" id="{2A4C5CBF-ED03-478E-9BA5-8EE1FDEAA7D6}"/>
                </a:ext>
              </a:extLst>
            </p:cNvPr>
            <p:cNvSpPr/>
            <p:nvPr/>
          </p:nvSpPr>
          <p:spPr>
            <a:xfrm>
              <a:off x="-1" y="-1"/>
              <a:ext cx="3086135" cy="40537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18" h="21600" extrusionOk="0">
                  <a:moveTo>
                    <a:pt x="16177" y="5220"/>
                  </a:moveTo>
                  <a:cubicBezTo>
                    <a:pt x="19555" y="3868"/>
                    <a:pt x="19452" y="1707"/>
                    <a:pt x="17796" y="0"/>
                  </a:cubicBezTo>
                  <a:cubicBezTo>
                    <a:pt x="7957" y="57"/>
                    <a:pt x="0" y="7008"/>
                    <a:pt x="0" y="15575"/>
                  </a:cubicBezTo>
                  <a:cubicBezTo>
                    <a:pt x="0" y="17711"/>
                    <a:pt x="495" y="19747"/>
                    <a:pt x="1390" y="21600"/>
                  </a:cubicBezTo>
                  <a:cubicBezTo>
                    <a:pt x="4748" y="15431"/>
                    <a:pt x="21600" y="11319"/>
                    <a:pt x="17127" y="10749"/>
                  </a:cubicBezTo>
                  <a:cubicBezTo>
                    <a:pt x="12408" y="10148"/>
                    <a:pt x="10228" y="7602"/>
                    <a:pt x="16177" y="5220"/>
                  </a:cubicBezTo>
                  <a:close/>
                </a:path>
              </a:pathLst>
            </a:custGeom>
            <a:solidFill>
              <a:srgbClr val="FFFFFF">
                <a:alpha val="21619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7" name="Circle">
              <a:extLst>
                <a:ext uri="{FF2B5EF4-FFF2-40B4-BE49-F238E27FC236}">
                  <a16:creationId xmlns:a16="http://schemas.microsoft.com/office/drawing/2014/main" id="{D5BC16EC-9AB2-4DA3-A1A9-79D882007BC3}"/>
                </a:ext>
              </a:extLst>
            </p:cNvPr>
            <p:cNvSpPr/>
            <p:nvPr/>
          </p:nvSpPr>
          <p:spPr>
            <a:xfrm>
              <a:off x="1282700" y="1282700"/>
              <a:ext cx="3284146" cy="3284199"/>
            </a:xfrm>
            <a:prstGeom prst="ellipse">
              <a:avLst/>
            </a:prstGeom>
            <a:gradFill flip="none" rotWithShape="1">
              <a:gsLst>
                <a:gs pos="0">
                  <a:srgbClr val="FFEF30"/>
                </a:gs>
                <a:gs pos="100000">
                  <a:srgbClr val="EF7540"/>
                </a:gs>
              </a:gsLst>
              <a:lin ang="431424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8" name="Shape">
              <a:extLst>
                <a:ext uri="{FF2B5EF4-FFF2-40B4-BE49-F238E27FC236}">
                  <a16:creationId xmlns:a16="http://schemas.microsoft.com/office/drawing/2014/main" id="{EC313565-9020-4E6C-85C3-E1CE2F979BB1}"/>
                </a:ext>
              </a:extLst>
            </p:cNvPr>
            <p:cNvSpPr/>
            <p:nvPr/>
          </p:nvSpPr>
          <p:spPr>
            <a:xfrm>
              <a:off x="469900" y="3784600"/>
              <a:ext cx="4578236" cy="2066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334" extrusionOk="0">
                  <a:moveTo>
                    <a:pt x="21600" y="11423"/>
                  </a:moveTo>
                  <a:cubicBezTo>
                    <a:pt x="19092" y="11877"/>
                    <a:pt x="16254" y="13546"/>
                    <a:pt x="13143" y="13538"/>
                  </a:cubicBezTo>
                  <a:cubicBezTo>
                    <a:pt x="9631" y="13531"/>
                    <a:pt x="10290" y="5947"/>
                    <a:pt x="11688" y="3441"/>
                  </a:cubicBezTo>
                  <a:cubicBezTo>
                    <a:pt x="13262" y="624"/>
                    <a:pt x="14349" y="2368"/>
                    <a:pt x="14008" y="4158"/>
                  </a:cubicBezTo>
                  <a:cubicBezTo>
                    <a:pt x="14297" y="2772"/>
                    <a:pt x="14427" y="1455"/>
                    <a:pt x="13886" y="510"/>
                  </a:cubicBezTo>
                  <a:cubicBezTo>
                    <a:pt x="12871" y="-1266"/>
                    <a:pt x="9858" y="1973"/>
                    <a:pt x="6056" y="4511"/>
                  </a:cubicBezTo>
                  <a:cubicBezTo>
                    <a:pt x="6053" y="4511"/>
                    <a:pt x="6051" y="4515"/>
                    <a:pt x="6050" y="4515"/>
                  </a:cubicBezTo>
                  <a:cubicBezTo>
                    <a:pt x="4178" y="5764"/>
                    <a:pt x="2111" y="6846"/>
                    <a:pt x="0" y="7076"/>
                  </a:cubicBezTo>
                  <a:cubicBezTo>
                    <a:pt x="2452" y="15050"/>
                    <a:pt x="6739" y="20334"/>
                    <a:pt x="11619" y="20334"/>
                  </a:cubicBezTo>
                  <a:cubicBezTo>
                    <a:pt x="15545" y="20334"/>
                    <a:pt x="19088" y="16913"/>
                    <a:pt x="21600" y="114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09" name="Shape">
              <a:extLst>
                <a:ext uri="{FF2B5EF4-FFF2-40B4-BE49-F238E27FC236}">
                  <a16:creationId xmlns:a16="http://schemas.microsoft.com/office/drawing/2014/main" id="{6D2CC61E-8FC4-4268-B7EA-7CEA0C8E0F4D}"/>
                </a:ext>
              </a:extLst>
            </p:cNvPr>
            <p:cNvSpPr/>
            <p:nvPr/>
          </p:nvSpPr>
          <p:spPr>
            <a:xfrm>
              <a:off x="3530600" y="1282700"/>
              <a:ext cx="1207566" cy="3643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6" extrusionOk="0">
                  <a:moveTo>
                    <a:pt x="20538" y="21147"/>
                  </a:moveTo>
                  <a:cubicBezTo>
                    <a:pt x="21230" y="19945"/>
                    <a:pt x="21600" y="18689"/>
                    <a:pt x="21600" y="17397"/>
                  </a:cubicBezTo>
                  <a:cubicBezTo>
                    <a:pt x="21600" y="11131"/>
                    <a:pt x="12976" y="5708"/>
                    <a:pt x="429" y="3099"/>
                  </a:cubicBezTo>
                  <a:lnTo>
                    <a:pt x="429" y="273"/>
                  </a:lnTo>
                  <a:lnTo>
                    <a:pt x="0" y="0"/>
                  </a:lnTo>
                  <a:lnTo>
                    <a:pt x="0" y="21327"/>
                  </a:lnTo>
                  <a:cubicBezTo>
                    <a:pt x="4749" y="21600"/>
                    <a:pt x="12785" y="21293"/>
                    <a:pt x="20538" y="21147"/>
                  </a:cubicBezTo>
                  <a:close/>
                </a:path>
              </a:pathLst>
            </a:custGeom>
            <a:solidFill>
              <a:srgbClr val="4E4E4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0" name="Shape">
              <a:extLst>
                <a:ext uri="{FF2B5EF4-FFF2-40B4-BE49-F238E27FC236}">
                  <a16:creationId xmlns:a16="http://schemas.microsoft.com/office/drawing/2014/main" id="{1169B36F-A008-4909-BA1F-7A070E263BA6}"/>
                </a:ext>
              </a:extLst>
            </p:cNvPr>
            <p:cNvSpPr/>
            <p:nvPr/>
          </p:nvSpPr>
          <p:spPr>
            <a:xfrm>
              <a:off x="2070100" y="2095499"/>
              <a:ext cx="2126539" cy="1089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9" h="18747" extrusionOk="0">
                  <a:moveTo>
                    <a:pt x="20638" y="14138"/>
                  </a:moveTo>
                  <a:cubicBezTo>
                    <a:pt x="21334" y="13508"/>
                    <a:pt x="21444" y="11791"/>
                    <a:pt x="20812" y="10984"/>
                  </a:cubicBezTo>
                  <a:cubicBezTo>
                    <a:pt x="20807" y="10978"/>
                    <a:pt x="20802" y="10972"/>
                    <a:pt x="20797" y="10966"/>
                  </a:cubicBezTo>
                  <a:cubicBezTo>
                    <a:pt x="19841" y="9777"/>
                    <a:pt x="18431" y="10851"/>
                    <a:pt x="17501" y="12040"/>
                  </a:cubicBezTo>
                  <a:cubicBezTo>
                    <a:pt x="17502" y="10380"/>
                    <a:pt x="16888" y="8964"/>
                    <a:pt x="15929" y="8353"/>
                  </a:cubicBezTo>
                  <a:cubicBezTo>
                    <a:pt x="15879" y="8322"/>
                    <a:pt x="15828" y="8295"/>
                    <a:pt x="15778" y="8269"/>
                  </a:cubicBezTo>
                  <a:cubicBezTo>
                    <a:pt x="15925" y="6111"/>
                    <a:pt x="15664" y="3912"/>
                    <a:pt x="14760" y="2278"/>
                  </a:cubicBezTo>
                  <a:cubicBezTo>
                    <a:pt x="13375" y="-231"/>
                    <a:pt x="10602" y="-1327"/>
                    <a:pt x="9603" y="2490"/>
                  </a:cubicBezTo>
                  <a:cubicBezTo>
                    <a:pt x="9220" y="3952"/>
                    <a:pt x="9294" y="5559"/>
                    <a:pt x="9644" y="6989"/>
                  </a:cubicBezTo>
                  <a:cubicBezTo>
                    <a:pt x="9024" y="6495"/>
                    <a:pt x="8308" y="6480"/>
                    <a:pt x="7681" y="7156"/>
                  </a:cubicBezTo>
                  <a:cubicBezTo>
                    <a:pt x="7536" y="7311"/>
                    <a:pt x="7395" y="7525"/>
                    <a:pt x="7270" y="7775"/>
                  </a:cubicBezTo>
                  <a:cubicBezTo>
                    <a:pt x="6842" y="7018"/>
                    <a:pt x="6371" y="6324"/>
                    <a:pt x="5838" y="5817"/>
                  </a:cubicBezTo>
                  <a:cubicBezTo>
                    <a:pt x="4513" y="4556"/>
                    <a:pt x="2342" y="5134"/>
                    <a:pt x="2385" y="8309"/>
                  </a:cubicBezTo>
                  <a:cubicBezTo>
                    <a:pt x="2404" y="9653"/>
                    <a:pt x="2718" y="10925"/>
                    <a:pt x="2735" y="12262"/>
                  </a:cubicBezTo>
                  <a:cubicBezTo>
                    <a:pt x="2039" y="11627"/>
                    <a:pt x="1209" y="11296"/>
                    <a:pt x="463" y="11859"/>
                  </a:cubicBezTo>
                  <a:cubicBezTo>
                    <a:pt x="458" y="11863"/>
                    <a:pt x="454" y="11866"/>
                    <a:pt x="449" y="11870"/>
                  </a:cubicBezTo>
                  <a:cubicBezTo>
                    <a:pt x="-156" y="12335"/>
                    <a:pt x="-144" y="13837"/>
                    <a:pt x="447" y="14356"/>
                  </a:cubicBezTo>
                  <a:cubicBezTo>
                    <a:pt x="7188" y="20273"/>
                    <a:pt x="13918" y="20221"/>
                    <a:pt x="20638" y="14138"/>
                  </a:cubicBezTo>
                  <a:close/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1" name="Shape">
              <a:extLst>
                <a:ext uri="{FF2B5EF4-FFF2-40B4-BE49-F238E27FC236}">
                  <a16:creationId xmlns:a16="http://schemas.microsoft.com/office/drawing/2014/main" id="{3468CEA2-C523-451D-9125-2F196C1363B7}"/>
                </a:ext>
              </a:extLst>
            </p:cNvPr>
            <p:cNvSpPr/>
            <p:nvPr/>
          </p:nvSpPr>
          <p:spPr>
            <a:xfrm>
              <a:off x="1727199" y="1955799"/>
              <a:ext cx="540339" cy="192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435" extrusionOk="0">
                  <a:moveTo>
                    <a:pt x="11272" y="9277"/>
                  </a:moveTo>
                  <a:cubicBezTo>
                    <a:pt x="11272" y="9277"/>
                    <a:pt x="6677" y="3303"/>
                    <a:pt x="0" y="10801"/>
                  </a:cubicBezTo>
                  <a:cubicBezTo>
                    <a:pt x="0" y="10801"/>
                    <a:pt x="5934" y="6704"/>
                    <a:pt x="10220" y="11345"/>
                  </a:cubicBezTo>
                  <a:cubicBezTo>
                    <a:pt x="10671" y="11833"/>
                    <a:pt x="10921" y="13006"/>
                    <a:pt x="10884" y="14186"/>
                  </a:cubicBezTo>
                  <a:lnTo>
                    <a:pt x="10862" y="14898"/>
                  </a:lnTo>
                  <a:cubicBezTo>
                    <a:pt x="10816" y="16344"/>
                    <a:pt x="11218" y="17654"/>
                    <a:pt x="11808" y="17986"/>
                  </a:cubicBezTo>
                  <a:lnTo>
                    <a:pt x="12467" y="18357"/>
                  </a:lnTo>
                  <a:cubicBezTo>
                    <a:pt x="12944" y="18625"/>
                    <a:pt x="13442" y="18193"/>
                    <a:pt x="13735" y="17256"/>
                  </a:cubicBezTo>
                  <a:lnTo>
                    <a:pt x="13735" y="17256"/>
                  </a:lnTo>
                  <a:cubicBezTo>
                    <a:pt x="14098" y="16100"/>
                    <a:pt x="14056" y="14488"/>
                    <a:pt x="13637" y="13447"/>
                  </a:cubicBezTo>
                  <a:lnTo>
                    <a:pt x="13458" y="13001"/>
                  </a:lnTo>
                  <a:cubicBezTo>
                    <a:pt x="12968" y="11785"/>
                    <a:pt x="13000" y="9846"/>
                    <a:pt x="13533" y="8740"/>
                  </a:cubicBezTo>
                  <a:cubicBezTo>
                    <a:pt x="15118" y="5453"/>
                    <a:pt x="18450" y="-435"/>
                    <a:pt x="21600" y="520"/>
                  </a:cubicBezTo>
                  <a:cubicBezTo>
                    <a:pt x="21600" y="520"/>
                    <a:pt x="18242" y="-2975"/>
                    <a:pt x="11906" y="8160"/>
                  </a:cubicBezTo>
                  <a:cubicBezTo>
                    <a:pt x="11906" y="8160"/>
                    <a:pt x="11272" y="9277"/>
                    <a:pt x="11272" y="9277"/>
                  </a:cubicBezTo>
                  <a:close/>
                </a:path>
              </a:pathLst>
            </a:custGeom>
            <a:solidFill>
              <a:srgbClr val="4E4E4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2" name="Shape">
              <a:extLst>
                <a:ext uri="{FF2B5EF4-FFF2-40B4-BE49-F238E27FC236}">
                  <a16:creationId xmlns:a16="http://schemas.microsoft.com/office/drawing/2014/main" id="{897830C1-DA58-413E-9739-C97972F41E0D}"/>
                </a:ext>
              </a:extLst>
            </p:cNvPr>
            <p:cNvSpPr/>
            <p:nvPr/>
          </p:nvSpPr>
          <p:spPr>
            <a:xfrm>
              <a:off x="1244600" y="1625600"/>
              <a:ext cx="527760" cy="2291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00" y="11115"/>
                  </a:moveTo>
                  <a:cubicBezTo>
                    <a:pt x="10500" y="11115"/>
                    <a:pt x="7543" y="841"/>
                    <a:pt x="0" y="0"/>
                  </a:cubicBezTo>
                  <a:cubicBezTo>
                    <a:pt x="0" y="0"/>
                    <a:pt x="6924" y="3341"/>
                    <a:pt x="9611" y="13350"/>
                  </a:cubicBezTo>
                  <a:lnTo>
                    <a:pt x="8424" y="17665"/>
                  </a:lnTo>
                  <a:lnTo>
                    <a:pt x="10383" y="21600"/>
                  </a:lnTo>
                  <a:lnTo>
                    <a:pt x="12094" y="19745"/>
                  </a:lnTo>
                  <a:lnTo>
                    <a:pt x="11376" y="13939"/>
                  </a:lnTo>
                  <a:cubicBezTo>
                    <a:pt x="11376" y="13939"/>
                    <a:pt x="17943" y="8973"/>
                    <a:pt x="21600" y="14892"/>
                  </a:cubicBezTo>
                  <a:cubicBezTo>
                    <a:pt x="21600" y="14892"/>
                    <a:pt x="19264" y="8144"/>
                    <a:pt x="11294" y="10849"/>
                  </a:cubicBezTo>
                  <a:cubicBezTo>
                    <a:pt x="11294" y="10849"/>
                    <a:pt x="10500" y="11115"/>
                    <a:pt x="10500" y="11115"/>
                  </a:cubicBezTo>
                  <a:close/>
                </a:path>
              </a:pathLst>
            </a:custGeom>
            <a:solidFill>
              <a:srgbClr val="4E4E4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3" name="Shape">
              <a:extLst>
                <a:ext uri="{FF2B5EF4-FFF2-40B4-BE49-F238E27FC236}">
                  <a16:creationId xmlns:a16="http://schemas.microsoft.com/office/drawing/2014/main" id="{42C3411A-3848-46B5-8C72-8A6A81AEBDEE}"/>
                </a:ext>
              </a:extLst>
            </p:cNvPr>
            <p:cNvSpPr/>
            <p:nvPr/>
          </p:nvSpPr>
          <p:spPr>
            <a:xfrm>
              <a:off x="2247900" y="1511300"/>
              <a:ext cx="527809" cy="2235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83" extrusionOk="0">
                  <a:moveTo>
                    <a:pt x="10501" y="11280"/>
                  </a:moveTo>
                  <a:cubicBezTo>
                    <a:pt x="10501" y="11280"/>
                    <a:pt x="7544" y="855"/>
                    <a:pt x="0" y="0"/>
                  </a:cubicBezTo>
                  <a:cubicBezTo>
                    <a:pt x="0" y="0"/>
                    <a:pt x="6189" y="3031"/>
                    <a:pt x="9136" y="11943"/>
                  </a:cubicBezTo>
                  <a:cubicBezTo>
                    <a:pt x="9445" y="12880"/>
                    <a:pt x="9436" y="14198"/>
                    <a:pt x="9165" y="15198"/>
                  </a:cubicBezTo>
                  <a:lnTo>
                    <a:pt x="9003" y="15794"/>
                  </a:lnTo>
                  <a:cubicBezTo>
                    <a:pt x="8670" y="17021"/>
                    <a:pt x="8770" y="18631"/>
                    <a:pt x="9239" y="19586"/>
                  </a:cubicBezTo>
                  <a:lnTo>
                    <a:pt x="9765" y="20658"/>
                  </a:lnTo>
                  <a:cubicBezTo>
                    <a:pt x="10141" y="21426"/>
                    <a:pt x="10677" y="21600"/>
                    <a:pt x="11129" y="21102"/>
                  </a:cubicBezTo>
                  <a:lnTo>
                    <a:pt x="11129" y="21102"/>
                  </a:lnTo>
                  <a:cubicBezTo>
                    <a:pt x="11686" y="20488"/>
                    <a:pt x="11971" y="19021"/>
                    <a:pt x="11802" y="17636"/>
                  </a:cubicBezTo>
                  <a:lnTo>
                    <a:pt x="11727" y="17017"/>
                  </a:lnTo>
                  <a:cubicBezTo>
                    <a:pt x="11530" y="15398"/>
                    <a:pt x="11946" y="13726"/>
                    <a:pt x="12649" y="13347"/>
                  </a:cubicBezTo>
                  <a:cubicBezTo>
                    <a:pt x="14740" y="12218"/>
                    <a:pt x="18940" y="10743"/>
                    <a:pt x="21600" y="15113"/>
                  </a:cubicBezTo>
                  <a:cubicBezTo>
                    <a:pt x="21600" y="15113"/>
                    <a:pt x="19263" y="8264"/>
                    <a:pt x="11294" y="11010"/>
                  </a:cubicBezTo>
                  <a:cubicBezTo>
                    <a:pt x="11294" y="11010"/>
                    <a:pt x="10501" y="11280"/>
                    <a:pt x="10501" y="11280"/>
                  </a:cubicBezTo>
                  <a:close/>
                </a:path>
              </a:pathLst>
            </a:custGeom>
            <a:solidFill>
              <a:srgbClr val="4E4E4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4" name="Shape">
              <a:extLst>
                <a:ext uri="{FF2B5EF4-FFF2-40B4-BE49-F238E27FC236}">
                  <a16:creationId xmlns:a16="http://schemas.microsoft.com/office/drawing/2014/main" id="{29C32CAC-9E92-41EF-B9DF-98D9D1942B7F}"/>
                </a:ext>
              </a:extLst>
            </p:cNvPr>
            <p:cNvSpPr/>
            <p:nvPr/>
          </p:nvSpPr>
          <p:spPr>
            <a:xfrm>
              <a:off x="3873500" y="2870200"/>
              <a:ext cx="1846272" cy="915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2" h="19104" extrusionOk="0">
                  <a:moveTo>
                    <a:pt x="21243" y="8443"/>
                  </a:moveTo>
                  <a:cubicBezTo>
                    <a:pt x="21330" y="5870"/>
                    <a:pt x="20781" y="3410"/>
                    <a:pt x="19585" y="1881"/>
                  </a:cubicBezTo>
                  <a:cubicBezTo>
                    <a:pt x="18907" y="1017"/>
                    <a:pt x="18065" y="447"/>
                    <a:pt x="17243" y="142"/>
                  </a:cubicBezTo>
                  <a:cubicBezTo>
                    <a:pt x="16822" y="-15"/>
                    <a:pt x="16268" y="-154"/>
                    <a:pt x="15910" y="373"/>
                  </a:cubicBezTo>
                  <a:cubicBezTo>
                    <a:pt x="15270" y="1315"/>
                    <a:pt x="15751" y="3338"/>
                    <a:pt x="15928" y="4458"/>
                  </a:cubicBezTo>
                  <a:cubicBezTo>
                    <a:pt x="16175" y="6019"/>
                    <a:pt x="16566" y="8425"/>
                    <a:pt x="15572" y="9401"/>
                  </a:cubicBezTo>
                  <a:cubicBezTo>
                    <a:pt x="15201" y="8366"/>
                    <a:pt x="14850" y="7170"/>
                    <a:pt x="14273" y="6441"/>
                  </a:cubicBezTo>
                  <a:cubicBezTo>
                    <a:pt x="14070" y="6185"/>
                    <a:pt x="13817" y="6013"/>
                    <a:pt x="13575" y="6207"/>
                  </a:cubicBezTo>
                  <a:cubicBezTo>
                    <a:pt x="13506" y="6262"/>
                    <a:pt x="13447" y="6335"/>
                    <a:pt x="13395" y="6423"/>
                  </a:cubicBezTo>
                  <a:cubicBezTo>
                    <a:pt x="13354" y="6272"/>
                    <a:pt x="13313" y="6133"/>
                    <a:pt x="13275" y="6010"/>
                  </a:cubicBezTo>
                  <a:cubicBezTo>
                    <a:pt x="12917" y="4879"/>
                    <a:pt x="12345" y="3881"/>
                    <a:pt x="11626" y="3452"/>
                  </a:cubicBezTo>
                  <a:cubicBezTo>
                    <a:pt x="10961" y="3054"/>
                    <a:pt x="10155" y="3257"/>
                    <a:pt x="9630" y="4088"/>
                  </a:cubicBezTo>
                  <a:cubicBezTo>
                    <a:pt x="9123" y="4890"/>
                    <a:pt x="8995" y="6134"/>
                    <a:pt x="8964" y="7261"/>
                  </a:cubicBezTo>
                  <a:cubicBezTo>
                    <a:pt x="8930" y="8455"/>
                    <a:pt x="9029" y="9665"/>
                    <a:pt x="8987" y="10858"/>
                  </a:cubicBezTo>
                  <a:cubicBezTo>
                    <a:pt x="8423" y="10290"/>
                    <a:pt x="7840" y="9373"/>
                    <a:pt x="7182" y="9456"/>
                  </a:cubicBezTo>
                  <a:cubicBezTo>
                    <a:pt x="6868" y="9494"/>
                    <a:pt x="6552" y="9730"/>
                    <a:pt x="6340" y="10134"/>
                  </a:cubicBezTo>
                  <a:cubicBezTo>
                    <a:pt x="6166" y="10469"/>
                    <a:pt x="6117" y="10933"/>
                    <a:pt x="5953" y="11264"/>
                  </a:cubicBezTo>
                  <a:cubicBezTo>
                    <a:pt x="5724" y="11725"/>
                    <a:pt x="5162" y="11523"/>
                    <a:pt x="4874" y="11373"/>
                  </a:cubicBezTo>
                  <a:cubicBezTo>
                    <a:pt x="4560" y="11210"/>
                    <a:pt x="4270" y="10945"/>
                    <a:pt x="3966" y="10737"/>
                  </a:cubicBezTo>
                  <a:cubicBezTo>
                    <a:pt x="3521" y="10431"/>
                    <a:pt x="3138" y="10430"/>
                    <a:pt x="2828" y="10855"/>
                  </a:cubicBezTo>
                  <a:cubicBezTo>
                    <a:pt x="2235" y="10072"/>
                    <a:pt x="1498" y="9955"/>
                    <a:pt x="778" y="10472"/>
                  </a:cubicBezTo>
                  <a:cubicBezTo>
                    <a:pt x="770" y="10478"/>
                    <a:pt x="762" y="10483"/>
                    <a:pt x="754" y="10489"/>
                  </a:cubicBezTo>
                  <a:cubicBezTo>
                    <a:pt x="-270" y="11241"/>
                    <a:pt x="-242" y="13922"/>
                    <a:pt x="781" y="14680"/>
                  </a:cubicBezTo>
                  <a:cubicBezTo>
                    <a:pt x="9713" y="21307"/>
                    <a:pt x="20802" y="21446"/>
                    <a:pt x="21243" y="8443"/>
                  </a:cubicBezTo>
                  <a:close/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E51F4A7C-07C8-4AC3-AA51-D84496870FD9}"/>
                </a:ext>
              </a:extLst>
            </p:cNvPr>
            <p:cNvSpPr/>
            <p:nvPr/>
          </p:nvSpPr>
          <p:spPr>
            <a:xfrm>
              <a:off x="2705100" y="3975100"/>
              <a:ext cx="829516" cy="1175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263" h="19194" extrusionOk="0">
                  <a:moveTo>
                    <a:pt x="6875" y="16776"/>
                  </a:moveTo>
                  <a:cubicBezTo>
                    <a:pt x="2592" y="14543"/>
                    <a:pt x="4554" y="10241"/>
                    <a:pt x="7946" y="7124"/>
                  </a:cubicBezTo>
                  <a:cubicBezTo>
                    <a:pt x="11339" y="4006"/>
                    <a:pt x="14989" y="5579"/>
                    <a:pt x="13301" y="7882"/>
                  </a:cubicBezTo>
                  <a:lnTo>
                    <a:pt x="13301" y="7882"/>
                  </a:lnTo>
                  <a:cubicBezTo>
                    <a:pt x="14144" y="6515"/>
                    <a:pt x="15229" y="5086"/>
                    <a:pt x="16048" y="3700"/>
                  </a:cubicBezTo>
                  <a:cubicBezTo>
                    <a:pt x="16057" y="3687"/>
                    <a:pt x="16065" y="3667"/>
                    <a:pt x="16075" y="3654"/>
                  </a:cubicBezTo>
                  <a:cubicBezTo>
                    <a:pt x="17667" y="681"/>
                    <a:pt x="12597" y="-2213"/>
                    <a:pt x="5252" y="2459"/>
                  </a:cubicBezTo>
                  <a:cubicBezTo>
                    <a:pt x="-17" y="5820"/>
                    <a:pt x="-3033" y="14676"/>
                    <a:pt x="4639" y="17964"/>
                  </a:cubicBezTo>
                  <a:cubicBezTo>
                    <a:pt x="8112" y="19387"/>
                    <a:pt x="11749" y="19284"/>
                    <a:pt x="18254" y="19065"/>
                  </a:cubicBezTo>
                  <a:cubicBezTo>
                    <a:pt x="18567" y="19055"/>
                    <a:pt x="10416" y="18622"/>
                    <a:pt x="6875" y="1677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3DAFF"/>
                </a:gs>
                <a:gs pos="100000">
                  <a:srgbClr val="5DBDFF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6" name="Shape">
              <a:extLst>
                <a:ext uri="{FF2B5EF4-FFF2-40B4-BE49-F238E27FC236}">
                  <a16:creationId xmlns:a16="http://schemas.microsoft.com/office/drawing/2014/main" id="{314502D2-A239-4EF1-9F28-92162C3774CA}"/>
                </a:ext>
              </a:extLst>
            </p:cNvPr>
            <p:cNvSpPr/>
            <p:nvPr/>
          </p:nvSpPr>
          <p:spPr>
            <a:xfrm>
              <a:off x="2705100" y="3975099"/>
              <a:ext cx="2409340" cy="1177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65" h="19357" extrusionOk="0">
                  <a:moveTo>
                    <a:pt x="19387" y="15822"/>
                  </a:moveTo>
                  <a:cubicBezTo>
                    <a:pt x="19584" y="15413"/>
                    <a:pt x="19776" y="14994"/>
                    <a:pt x="19965" y="14571"/>
                  </a:cubicBezTo>
                  <a:cubicBezTo>
                    <a:pt x="15206" y="14362"/>
                    <a:pt x="9002" y="16559"/>
                    <a:pt x="6282" y="14983"/>
                  </a:cubicBezTo>
                  <a:cubicBezTo>
                    <a:pt x="3040" y="13105"/>
                    <a:pt x="5056" y="8195"/>
                    <a:pt x="6042" y="3725"/>
                  </a:cubicBezTo>
                  <a:cubicBezTo>
                    <a:pt x="6045" y="3714"/>
                    <a:pt x="6049" y="3693"/>
                    <a:pt x="6053" y="3679"/>
                  </a:cubicBezTo>
                  <a:cubicBezTo>
                    <a:pt x="6652" y="686"/>
                    <a:pt x="4743" y="-2229"/>
                    <a:pt x="1979" y="2479"/>
                  </a:cubicBezTo>
                  <a:cubicBezTo>
                    <a:pt x="-477" y="6668"/>
                    <a:pt x="-1635" y="19347"/>
                    <a:pt x="4534" y="19357"/>
                  </a:cubicBezTo>
                  <a:cubicBezTo>
                    <a:pt x="9997" y="19371"/>
                    <a:pt x="14982" y="16582"/>
                    <a:pt x="19387" y="1582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17" name="+123 456 789">
            <a:extLst>
              <a:ext uri="{FF2B5EF4-FFF2-40B4-BE49-F238E27FC236}">
                <a16:creationId xmlns:a16="http://schemas.microsoft.com/office/drawing/2014/main" id="{E552AA3D-040E-48BE-B331-52DCF83BF24F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118" name="www.yourwebsite.com">
            <a:extLst>
              <a:ext uri="{FF2B5EF4-FFF2-40B4-BE49-F238E27FC236}">
                <a16:creationId xmlns:a16="http://schemas.microsoft.com/office/drawing/2014/main" id="{161BAD26-E421-43F4-9941-3642C35FB367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119" name="CONTACT US">
            <a:extLst>
              <a:ext uri="{FF2B5EF4-FFF2-40B4-BE49-F238E27FC236}">
                <a16:creationId xmlns:a16="http://schemas.microsoft.com/office/drawing/2014/main" id="{78F8DB0B-5B31-4A46-AEB3-FB590F26254E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2038772635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76E1FF77-2FEC-7B48-87FE-D6E48D31FD3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C30E124D-7A57-427A-BDE5-7305B3249178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rgbClr val="FFDD57"/>
              </a:gs>
              <a:gs pos="100000">
                <a:srgbClr val="FFA95E"/>
              </a:gs>
            </a:gsLst>
            <a:lin ang="0" scaled="0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7CFC00F1-7B1F-4A8F-AAA3-64F02D42C9B0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4BD20FC-FE33-4461-AADC-05ABB4700DF5}"/>
              </a:ext>
            </a:extLst>
          </p:cNvPr>
          <p:cNvSpPr txBox="1"/>
          <p:nvPr/>
        </p:nvSpPr>
        <p:spPr>
          <a:xfrm>
            <a:off x="2316988" y="2974295"/>
            <a:ext cx="1806585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layfair Display SC"/>
                <a:ea typeface="+mn-ea"/>
                <a:cs typeface="+mn-cs"/>
                <a:sym typeface="Playfair Display SC"/>
                <a:rtl val="0"/>
              </a:rPr>
              <a:t>www.yourwebsite.com</a:t>
            </a: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C0A36BDB-EE43-408A-BDF4-6D7795E7082A}"/>
              </a:ext>
            </a:extLst>
          </p:cNvPr>
          <p:cNvSpPr/>
          <p:nvPr/>
        </p:nvSpPr>
        <p:spPr>
          <a:xfrm>
            <a:off x="827150" y="2978404"/>
            <a:ext cx="1490853" cy="295910"/>
          </a:xfrm>
          <a:custGeom>
            <a:avLst/>
            <a:gdLst>
              <a:gd name="connsiteX0" fmla="*/ 1342898 w 1490853"/>
              <a:gd name="connsiteY0" fmla="*/ 295910 h 295910"/>
              <a:gd name="connsiteX1" fmla="*/ 147955 w 1490853"/>
              <a:gd name="connsiteY1" fmla="*/ 295910 h 295910"/>
              <a:gd name="connsiteX2" fmla="*/ 0 w 1490853"/>
              <a:gd name="connsiteY2" fmla="*/ 148209 h 295910"/>
              <a:gd name="connsiteX3" fmla="*/ 0 w 1490853"/>
              <a:gd name="connsiteY3" fmla="*/ 147955 h 295910"/>
              <a:gd name="connsiteX4" fmla="*/ 0 w 1490853"/>
              <a:gd name="connsiteY4" fmla="*/ 147955 h 295910"/>
              <a:gd name="connsiteX5" fmla="*/ 147955 w 1490853"/>
              <a:gd name="connsiteY5" fmla="*/ 0 h 295910"/>
              <a:gd name="connsiteX6" fmla="*/ 1342898 w 1490853"/>
              <a:gd name="connsiteY6" fmla="*/ 0 h 295910"/>
              <a:gd name="connsiteX7" fmla="*/ 1490853 w 1490853"/>
              <a:gd name="connsiteY7" fmla="*/ 147955 h 295910"/>
              <a:gd name="connsiteX8" fmla="*/ 1490853 w 1490853"/>
              <a:gd name="connsiteY8" fmla="*/ 147955 h 295910"/>
              <a:gd name="connsiteX9" fmla="*/ 1343152 w 1490853"/>
              <a:gd name="connsiteY9" fmla="*/ 295910 h 295910"/>
              <a:gd name="connsiteX10" fmla="*/ 1342898 w 1490853"/>
              <a:gd name="connsiteY10" fmla="*/ 295910 h 29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90853" h="295910">
                <a:moveTo>
                  <a:pt x="1342898" y="295910"/>
                </a:moveTo>
                <a:lnTo>
                  <a:pt x="147955" y="295910"/>
                </a:lnTo>
                <a:cubicBezTo>
                  <a:pt x="66312" y="295980"/>
                  <a:pt x="70" y="229852"/>
                  <a:pt x="0" y="148209"/>
                </a:cubicBezTo>
                <a:cubicBezTo>
                  <a:pt x="0" y="148124"/>
                  <a:pt x="0" y="148040"/>
                  <a:pt x="0" y="147955"/>
                </a:cubicBezTo>
                <a:lnTo>
                  <a:pt x="0" y="147955"/>
                </a:lnTo>
                <a:cubicBezTo>
                  <a:pt x="0" y="66242"/>
                  <a:pt x="66242" y="0"/>
                  <a:pt x="147955" y="0"/>
                </a:cubicBezTo>
                <a:lnTo>
                  <a:pt x="1342898" y="0"/>
                </a:lnTo>
                <a:cubicBezTo>
                  <a:pt x="1424611" y="0"/>
                  <a:pt x="1490853" y="66242"/>
                  <a:pt x="1490853" y="147955"/>
                </a:cubicBezTo>
                <a:lnTo>
                  <a:pt x="1490853" y="147955"/>
                </a:lnTo>
                <a:cubicBezTo>
                  <a:pt x="1490923" y="229598"/>
                  <a:pt x="1424795" y="295840"/>
                  <a:pt x="1343152" y="295910"/>
                </a:cubicBezTo>
                <a:cubicBezTo>
                  <a:pt x="1343068" y="295910"/>
                  <a:pt x="1342983" y="295910"/>
                  <a:pt x="1342898" y="295910"/>
                </a:cubicBezTo>
                <a:close/>
              </a:path>
            </a:pathLst>
          </a:custGeom>
          <a:gradFill>
            <a:gsLst>
              <a:gs pos="0">
                <a:srgbClr val="FFDD57"/>
              </a:gs>
              <a:gs pos="100000">
                <a:srgbClr val="FFA95E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F19FD48-EA28-4D67-B504-F8335A45951D}"/>
              </a:ext>
            </a:extLst>
          </p:cNvPr>
          <p:cNvSpPr txBox="1"/>
          <p:nvPr/>
        </p:nvSpPr>
        <p:spPr>
          <a:xfrm>
            <a:off x="968121" y="3004775"/>
            <a:ext cx="900888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Playfair Display SC"/>
                <a:ea typeface="+mn-ea"/>
                <a:cs typeface="+mn-cs"/>
                <a:sym typeface="Playfair Display SC"/>
                <a:rtl val="0"/>
              </a:rPr>
              <a:t>LEAN MORE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2236B9C3-C5B0-4C81-820A-D43413FD94D0}"/>
              </a:ext>
            </a:extLst>
          </p:cNvPr>
          <p:cNvSpPr/>
          <p:nvPr/>
        </p:nvSpPr>
        <p:spPr>
          <a:xfrm>
            <a:off x="2037714" y="3091307"/>
            <a:ext cx="183642" cy="65913"/>
          </a:xfrm>
          <a:custGeom>
            <a:avLst/>
            <a:gdLst>
              <a:gd name="connsiteX0" fmla="*/ 183642 w 183642"/>
              <a:gd name="connsiteY0" fmla="*/ 32893 h 65913"/>
              <a:gd name="connsiteX1" fmla="*/ 126619 w 183642"/>
              <a:gd name="connsiteY1" fmla="*/ 0 h 65913"/>
              <a:gd name="connsiteX2" fmla="*/ 126619 w 183642"/>
              <a:gd name="connsiteY2" fmla="*/ 20955 h 65913"/>
              <a:gd name="connsiteX3" fmla="*/ 121793 w 183642"/>
              <a:gd name="connsiteY3" fmla="*/ 20955 h 65913"/>
              <a:gd name="connsiteX4" fmla="*/ 0 w 183642"/>
              <a:gd name="connsiteY4" fmla="*/ 20955 h 65913"/>
              <a:gd name="connsiteX5" fmla="*/ 0 w 183642"/>
              <a:gd name="connsiteY5" fmla="*/ 44831 h 65913"/>
              <a:gd name="connsiteX6" fmla="*/ 121793 w 183642"/>
              <a:gd name="connsiteY6" fmla="*/ 44831 h 65913"/>
              <a:gd name="connsiteX7" fmla="*/ 126619 w 183642"/>
              <a:gd name="connsiteY7" fmla="*/ 44831 h 65913"/>
              <a:gd name="connsiteX8" fmla="*/ 126619 w 183642"/>
              <a:gd name="connsiteY8" fmla="*/ 65913 h 65913"/>
              <a:gd name="connsiteX9" fmla="*/ 183642 w 183642"/>
              <a:gd name="connsiteY9" fmla="*/ 32893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2" h="65913">
                <a:moveTo>
                  <a:pt x="183642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642" y="32893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E95850C-FC04-4E93-A8A2-6CF97D8BBB9A}"/>
              </a:ext>
            </a:extLst>
          </p:cNvPr>
          <p:cNvSpPr txBox="1"/>
          <p:nvPr/>
        </p:nvSpPr>
        <p:spPr>
          <a:xfrm>
            <a:off x="4634728" y="1925888"/>
            <a:ext cx="1144544" cy="3026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spc="0" normalizeH="0" baseline="0" dirty="0">
                <a:ln>
                  <a:noFill/>
                </a:ln>
                <a:solidFill>
                  <a:srgbClr val="4F4F4F"/>
                </a:solidFill>
                <a:effectLst/>
                <a:uFillTx/>
                <a:latin typeface="Playfair Display SC"/>
                <a:ea typeface="+mn-ea"/>
                <a:cs typeface="+mn-cs"/>
                <a:sym typeface="Playfair Display SC"/>
                <a:rtl val="0"/>
              </a:rPr>
              <a:t>Brand Name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B4841E2-1239-41DF-94A3-4FC7D126B7A2}"/>
              </a:ext>
            </a:extLst>
          </p:cNvPr>
          <p:cNvSpPr txBox="1"/>
          <p:nvPr/>
        </p:nvSpPr>
        <p:spPr>
          <a:xfrm>
            <a:off x="4898422" y="2146776"/>
            <a:ext cx="617157" cy="1641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" b="0" i="0" u="none" strike="noStrike" cap="none" spc="0" normalizeH="0" baseline="0" dirty="0">
                <a:ln>
                  <a:noFill/>
                </a:ln>
                <a:solidFill>
                  <a:srgbClr val="F2A700"/>
                </a:solidFill>
                <a:effectLst/>
                <a:uFillTx/>
                <a:latin typeface="Playfair Display SC"/>
                <a:ea typeface="+mn-ea"/>
                <a:cs typeface="+mn-cs"/>
                <a:sym typeface="Playfair Display SC"/>
                <a:rtl val="0"/>
              </a:rPr>
              <a:t>WEDDING SERVICESS</a:t>
            </a:r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F972AF2A-EDDA-498E-96D5-FE84D82CC5EA}"/>
              </a:ext>
            </a:extLst>
          </p:cNvPr>
          <p:cNvSpPr/>
          <p:nvPr/>
        </p:nvSpPr>
        <p:spPr>
          <a:xfrm>
            <a:off x="8275955" y="1617999"/>
            <a:ext cx="2137534" cy="2344400"/>
          </a:xfrm>
          <a:custGeom>
            <a:avLst/>
            <a:gdLst>
              <a:gd name="connsiteX0" fmla="*/ 310896 w 2137534"/>
              <a:gd name="connsiteY0" fmla="*/ 630790 h 2344400"/>
              <a:gd name="connsiteX1" fmla="*/ 324993 w 2137534"/>
              <a:gd name="connsiteY1" fmla="*/ 654157 h 2344400"/>
              <a:gd name="connsiteX2" fmla="*/ 380999 w 2137534"/>
              <a:gd name="connsiteY2" fmla="*/ 682097 h 2344400"/>
              <a:gd name="connsiteX3" fmla="*/ 301625 w 2137534"/>
              <a:gd name="connsiteY3" fmla="*/ 598150 h 2344400"/>
              <a:gd name="connsiteX4" fmla="*/ 343662 w 2137534"/>
              <a:gd name="connsiteY4" fmla="*/ 612121 h 2344400"/>
              <a:gd name="connsiteX5" fmla="*/ 336550 w 2137534"/>
              <a:gd name="connsiteY5" fmla="*/ 582275 h 2344400"/>
              <a:gd name="connsiteX6" fmla="*/ 334263 w 2137534"/>
              <a:gd name="connsiteY6" fmla="*/ 584053 h 2344400"/>
              <a:gd name="connsiteX7" fmla="*/ 334263 w 2137534"/>
              <a:gd name="connsiteY7" fmla="*/ 579100 h 2344400"/>
              <a:gd name="connsiteX8" fmla="*/ 310896 w 2137534"/>
              <a:gd name="connsiteY8" fmla="*/ 555732 h 2344400"/>
              <a:gd name="connsiteX9" fmla="*/ 292226 w 2137534"/>
              <a:gd name="connsiteY9" fmla="*/ 630408 h 2344400"/>
              <a:gd name="connsiteX10" fmla="*/ 259587 w 2137534"/>
              <a:gd name="connsiteY10" fmla="*/ 593070 h 2344400"/>
              <a:gd name="connsiteX11" fmla="*/ 208788 w 2137534"/>
              <a:gd name="connsiteY11" fmla="*/ 560431 h 2344400"/>
              <a:gd name="connsiteX12" fmla="*/ 208788 w 2137534"/>
              <a:gd name="connsiteY12" fmla="*/ 560431 h 2344400"/>
              <a:gd name="connsiteX13" fmla="*/ 236728 w 2137534"/>
              <a:gd name="connsiteY13" fmla="*/ 579100 h 2344400"/>
              <a:gd name="connsiteX14" fmla="*/ 213360 w 2137534"/>
              <a:gd name="connsiteY14" fmla="*/ 574401 h 2344400"/>
              <a:gd name="connsiteX15" fmla="*/ 260096 w 2137534"/>
              <a:gd name="connsiteY15" fmla="*/ 644378 h 2344400"/>
              <a:gd name="connsiteX16" fmla="*/ 278764 w 2137534"/>
              <a:gd name="connsiteY16" fmla="*/ 635107 h 2344400"/>
              <a:gd name="connsiteX17" fmla="*/ 278764 w 2137534"/>
              <a:gd name="connsiteY17" fmla="*/ 635107 h 2344400"/>
              <a:gd name="connsiteX18" fmla="*/ 269494 w 2137534"/>
              <a:gd name="connsiteY18" fmla="*/ 649077 h 2344400"/>
              <a:gd name="connsiteX19" fmla="*/ 274065 w 2137534"/>
              <a:gd name="connsiteY19" fmla="*/ 653776 h 2344400"/>
              <a:gd name="connsiteX20" fmla="*/ 274065 w 2137534"/>
              <a:gd name="connsiteY20" fmla="*/ 653776 h 2344400"/>
              <a:gd name="connsiteX21" fmla="*/ 274065 w 2137534"/>
              <a:gd name="connsiteY21" fmla="*/ 658475 h 2344400"/>
              <a:gd name="connsiteX22" fmla="*/ 288163 w 2137534"/>
              <a:gd name="connsiteY22" fmla="*/ 672446 h 2344400"/>
              <a:gd name="connsiteX23" fmla="*/ 288163 w 2137534"/>
              <a:gd name="connsiteY23" fmla="*/ 668000 h 2344400"/>
              <a:gd name="connsiteX24" fmla="*/ 297434 w 2137534"/>
              <a:gd name="connsiteY24" fmla="*/ 691368 h 2344400"/>
              <a:gd name="connsiteX25" fmla="*/ 306832 w 2137534"/>
              <a:gd name="connsiteY25" fmla="*/ 668000 h 2344400"/>
              <a:gd name="connsiteX26" fmla="*/ 306832 w 2137534"/>
              <a:gd name="connsiteY26" fmla="*/ 668000 h 2344400"/>
              <a:gd name="connsiteX27" fmla="*/ 306832 w 2137534"/>
              <a:gd name="connsiteY27" fmla="*/ 663301 h 2344400"/>
              <a:gd name="connsiteX28" fmla="*/ 311403 w 2137534"/>
              <a:gd name="connsiteY28" fmla="*/ 719435 h 2344400"/>
              <a:gd name="connsiteX29" fmla="*/ 320801 w 2137534"/>
              <a:gd name="connsiteY29" fmla="*/ 752075 h 2344400"/>
              <a:gd name="connsiteX30" fmla="*/ 325501 w 2137534"/>
              <a:gd name="connsiteY30" fmla="*/ 742676 h 2344400"/>
              <a:gd name="connsiteX31" fmla="*/ 325501 w 2137534"/>
              <a:gd name="connsiteY31" fmla="*/ 756900 h 2344400"/>
              <a:gd name="connsiteX32" fmla="*/ 316102 w 2137534"/>
              <a:gd name="connsiteY32" fmla="*/ 906252 h 2344400"/>
              <a:gd name="connsiteX33" fmla="*/ 330073 w 2137534"/>
              <a:gd name="connsiteY33" fmla="*/ 915650 h 2344400"/>
              <a:gd name="connsiteX34" fmla="*/ 311403 w 2137534"/>
              <a:gd name="connsiteY34" fmla="*/ 630790 h 2344400"/>
              <a:gd name="connsiteX35" fmla="*/ 126 w 2137534"/>
              <a:gd name="connsiteY35" fmla="*/ 583418 h 2344400"/>
              <a:gd name="connsiteX36" fmla="*/ 54228 w 2137534"/>
              <a:gd name="connsiteY36" fmla="*/ 593451 h 2344400"/>
              <a:gd name="connsiteX37" fmla="*/ 16763 w 2137534"/>
              <a:gd name="connsiteY37" fmla="*/ 472040 h 2344400"/>
              <a:gd name="connsiteX38" fmla="*/ 114808 w 2137534"/>
              <a:gd name="connsiteY38" fmla="*/ 542143 h 2344400"/>
              <a:gd name="connsiteX39" fmla="*/ 110234 w 2137534"/>
              <a:gd name="connsiteY39" fmla="*/ 537573 h 2344400"/>
              <a:gd name="connsiteX40" fmla="*/ 110235 w 2137534"/>
              <a:gd name="connsiteY40" fmla="*/ 537444 h 2344400"/>
              <a:gd name="connsiteX41" fmla="*/ 110236 w 2137534"/>
              <a:gd name="connsiteY41" fmla="*/ 537444 h 2344400"/>
              <a:gd name="connsiteX42" fmla="*/ 40132 w 2137534"/>
              <a:gd name="connsiteY42" fmla="*/ 476738 h 2344400"/>
              <a:gd name="connsiteX43" fmla="*/ 82169 w 2137534"/>
              <a:gd name="connsiteY43" fmla="*/ 588752 h 2344400"/>
              <a:gd name="connsiteX44" fmla="*/ 180213 w 2137534"/>
              <a:gd name="connsiteY44" fmla="*/ 551415 h 2344400"/>
              <a:gd name="connsiteX45" fmla="*/ 250189 w 2137534"/>
              <a:gd name="connsiteY45" fmla="*/ 570083 h 2344400"/>
              <a:gd name="connsiteX46" fmla="*/ 335788 w 2137534"/>
              <a:gd name="connsiteY46" fmla="*/ 550018 h 2344400"/>
              <a:gd name="connsiteX47" fmla="*/ 474345 w 2137534"/>
              <a:gd name="connsiteY47" fmla="*/ 444100 h 2344400"/>
              <a:gd name="connsiteX48" fmla="*/ 343662 w 2137534"/>
              <a:gd name="connsiteY48" fmla="*/ 121900 h 2344400"/>
              <a:gd name="connsiteX49" fmla="*/ 404368 w 2137534"/>
              <a:gd name="connsiteY49" fmla="*/ 364724 h 2344400"/>
              <a:gd name="connsiteX50" fmla="*/ 404368 w 2137534"/>
              <a:gd name="connsiteY50" fmla="*/ 364724 h 2344400"/>
              <a:gd name="connsiteX51" fmla="*/ 465074 w 2137534"/>
              <a:gd name="connsiteY51" fmla="*/ 280650 h 2344400"/>
              <a:gd name="connsiteX52" fmla="*/ 483743 w 2137534"/>
              <a:gd name="connsiteY52" fmla="*/ 439400 h 2344400"/>
              <a:gd name="connsiteX53" fmla="*/ 754507 w 2137534"/>
              <a:gd name="connsiteY53" fmla="*/ 327259 h 2344400"/>
              <a:gd name="connsiteX54" fmla="*/ 684402 w 2137534"/>
              <a:gd name="connsiteY54" fmla="*/ 488 h 2344400"/>
              <a:gd name="connsiteX55" fmla="*/ 768476 w 2137534"/>
              <a:gd name="connsiteY55" fmla="*/ 224643 h 2344400"/>
              <a:gd name="connsiteX56" fmla="*/ 749808 w 2137534"/>
              <a:gd name="connsiteY56" fmla="*/ 177907 h 2344400"/>
              <a:gd name="connsiteX57" fmla="*/ 829183 w 2137534"/>
              <a:gd name="connsiteY57" fmla="*/ 313290 h 2344400"/>
              <a:gd name="connsiteX58" fmla="*/ 1067308 w 2137534"/>
              <a:gd name="connsiteY58" fmla="*/ 308591 h 2344400"/>
              <a:gd name="connsiteX59" fmla="*/ 1095248 w 2137534"/>
              <a:gd name="connsiteY59" fmla="*/ 289922 h 2344400"/>
              <a:gd name="connsiteX60" fmla="*/ 1072007 w 2137534"/>
              <a:gd name="connsiteY60" fmla="*/ 308590 h 2344400"/>
              <a:gd name="connsiteX61" fmla="*/ 1314704 w 2137534"/>
              <a:gd name="connsiteY61" fmla="*/ 369296 h 2344400"/>
              <a:gd name="connsiteX62" fmla="*/ 1328801 w 2137534"/>
              <a:gd name="connsiteY62" fmla="*/ 84562 h 2344400"/>
              <a:gd name="connsiteX63" fmla="*/ 1412748 w 2137534"/>
              <a:gd name="connsiteY63" fmla="*/ 350627 h 2344400"/>
              <a:gd name="connsiteX64" fmla="*/ 1333373 w 2137534"/>
              <a:gd name="connsiteY64" fmla="*/ 112502 h 2344400"/>
              <a:gd name="connsiteX65" fmla="*/ 1352042 w 2137534"/>
              <a:gd name="connsiteY65" fmla="*/ 383393 h 2344400"/>
              <a:gd name="connsiteX66" fmla="*/ 1487423 w 2137534"/>
              <a:gd name="connsiteY66" fmla="*/ 448671 h 2344400"/>
              <a:gd name="connsiteX67" fmla="*/ 1706880 w 2137534"/>
              <a:gd name="connsiteY67" fmla="*/ 626471 h 2344400"/>
              <a:gd name="connsiteX68" fmla="*/ 1748917 w 2137534"/>
              <a:gd name="connsiteY68" fmla="*/ 635869 h 2344400"/>
              <a:gd name="connsiteX69" fmla="*/ 1725548 w 2137534"/>
              <a:gd name="connsiteY69" fmla="*/ 640568 h 2344400"/>
              <a:gd name="connsiteX70" fmla="*/ 1875027 w 2137534"/>
              <a:gd name="connsiteY70" fmla="*/ 864596 h 2344400"/>
              <a:gd name="connsiteX71" fmla="*/ 1996439 w 2137534"/>
              <a:gd name="connsiteY71" fmla="*/ 491090 h 2344400"/>
              <a:gd name="connsiteX72" fmla="*/ 2029079 w 2137534"/>
              <a:gd name="connsiteY72" fmla="*/ 630790 h 2344400"/>
              <a:gd name="connsiteX73" fmla="*/ 1884299 w 2137534"/>
              <a:gd name="connsiteY73" fmla="*/ 897490 h 2344400"/>
              <a:gd name="connsiteX74" fmla="*/ 1945005 w 2137534"/>
              <a:gd name="connsiteY74" fmla="*/ 1265790 h 2344400"/>
              <a:gd name="connsiteX75" fmla="*/ 1987042 w 2137534"/>
              <a:gd name="connsiteY75" fmla="*/ 1303128 h 2344400"/>
              <a:gd name="connsiteX76" fmla="*/ 1945005 w 2137534"/>
              <a:gd name="connsiteY76" fmla="*/ 1279759 h 2344400"/>
              <a:gd name="connsiteX77" fmla="*/ 1795145 w 2137534"/>
              <a:gd name="connsiteY77" fmla="*/ 1723243 h 2344400"/>
              <a:gd name="connsiteX78" fmla="*/ 2126615 w 2137534"/>
              <a:gd name="connsiteY78" fmla="*/ 1531855 h 2344400"/>
              <a:gd name="connsiteX79" fmla="*/ 1795145 w 2137534"/>
              <a:gd name="connsiteY79" fmla="*/ 1779378 h 2344400"/>
              <a:gd name="connsiteX80" fmla="*/ 2071116 w 2137534"/>
              <a:gd name="connsiteY80" fmla="*/ 1564493 h 2344400"/>
              <a:gd name="connsiteX81" fmla="*/ 1795652 w 2137534"/>
              <a:gd name="connsiteY81" fmla="*/ 1727942 h 2344400"/>
              <a:gd name="connsiteX82" fmla="*/ 1212469 w 2137534"/>
              <a:gd name="connsiteY82" fmla="*/ 2344401 h 2344400"/>
              <a:gd name="connsiteX83" fmla="*/ 1207897 w 2137534"/>
              <a:gd name="connsiteY83" fmla="*/ 2344401 h 2344400"/>
              <a:gd name="connsiteX84" fmla="*/ 1389380 w 2137534"/>
              <a:gd name="connsiteY84" fmla="*/ 2190222 h 2344400"/>
              <a:gd name="connsiteX85" fmla="*/ 1249680 w 2137534"/>
              <a:gd name="connsiteY85" fmla="*/ 2110847 h 2344400"/>
              <a:gd name="connsiteX86" fmla="*/ 1263650 w 2137534"/>
              <a:gd name="connsiteY86" fmla="*/ 2232133 h 2344400"/>
              <a:gd name="connsiteX87" fmla="*/ 1314450 w 2137534"/>
              <a:gd name="connsiteY87" fmla="*/ 2222861 h 2344400"/>
              <a:gd name="connsiteX88" fmla="*/ 1253744 w 2137534"/>
              <a:gd name="connsiteY88" fmla="*/ 2241530 h 2344400"/>
              <a:gd name="connsiteX89" fmla="*/ 1244473 w 2137534"/>
              <a:gd name="connsiteY89" fmla="*/ 2101830 h 2344400"/>
              <a:gd name="connsiteX90" fmla="*/ 1393825 w 2137534"/>
              <a:gd name="connsiteY90" fmla="*/ 2185904 h 2344400"/>
              <a:gd name="connsiteX91" fmla="*/ 1912112 w 2137534"/>
              <a:gd name="connsiteY91" fmla="*/ 1266171 h 2344400"/>
              <a:gd name="connsiteX92" fmla="*/ 1650619 w 2137534"/>
              <a:gd name="connsiteY92" fmla="*/ 1256772 h 2344400"/>
              <a:gd name="connsiteX93" fmla="*/ 1645920 w 2137534"/>
              <a:gd name="connsiteY93" fmla="*/ 1266171 h 2344400"/>
              <a:gd name="connsiteX94" fmla="*/ 1832737 w 2137534"/>
              <a:gd name="connsiteY94" fmla="*/ 1298809 h 2344400"/>
              <a:gd name="connsiteX95" fmla="*/ 1636649 w 2137534"/>
              <a:gd name="connsiteY95" fmla="*/ 1242802 h 2344400"/>
              <a:gd name="connsiteX96" fmla="*/ 1916811 w 2137534"/>
              <a:gd name="connsiteY96" fmla="*/ 1242802 h 2344400"/>
              <a:gd name="connsiteX97" fmla="*/ 1678686 w 2137534"/>
              <a:gd name="connsiteY97" fmla="*/ 649840 h 2344400"/>
              <a:gd name="connsiteX98" fmla="*/ 1650619 w 2137534"/>
              <a:gd name="connsiteY98" fmla="*/ 654538 h 2344400"/>
              <a:gd name="connsiteX99" fmla="*/ 1361186 w 2137534"/>
              <a:gd name="connsiteY99" fmla="*/ 715244 h 2344400"/>
              <a:gd name="connsiteX100" fmla="*/ 1631950 w 2137534"/>
              <a:gd name="connsiteY100" fmla="*/ 603103 h 2344400"/>
              <a:gd name="connsiteX101" fmla="*/ 1468501 w 2137534"/>
              <a:gd name="connsiteY101" fmla="*/ 481818 h 2344400"/>
              <a:gd name="connsiteX102" fmla="*/ 1370457 w 2137534"/>
              <a:gd name="connsiteY102" fmla="*/ 430383 h 2344400"/>
              <a:gd name="connsiteX103" fmla="*/ 1398524 w 2137534"/>
              <a:gd name="connsiteY103" fmla="*/ 491090 h 2344400"/>
              <a:gd name="connsiteX104" fmla="*/ 1337818 w 2137534"/>
              <a:gd name="connsiteY104" fmla="*/ 416413 h 2344400"/>
              <a:gd name="connsiteX105" fmla="*/ 1038986 w 2137534"/>
              <a:gd name="connsiteY105" fmla="*/ 341737 h 2344400"/>
              <a:gd name="connsiteX106" fmla="*/ 875664 w 2137534"/>
              <a:gd name="connsiteY106" fmla="*/ 589133 h 2344400"/>
              <a:gd name="connsiteX107" fmla="*/ 982980 w 2137534"/>
              <a:gd name="connsiteY107" fmla="*/ 439781 h 2344400"/>
              <a:gd name="connsiteX108" fmla="*/ 987679 w 2137534"/>
              <a:gd name="connsiteY108" fmla="*/ 435082 h 2344400"/>
              <a:gd name="connsiteX109" fmla="*/ 828929 w 2137534"/>
              <a:gd name="connsiteY109" fmla="*/ 607802 h 2344400"/>
              <a:gd name="connsiteX110" fmla="*/ 1025017 w 2137534"/>
              <a:gd name="connsiteY110" fmla="*/ 341737 h 2344400"/>
              <a:gd name="connsiteX111" fmla="*/ 576834 w 2137534"/>
              <a:gd name="connsiteY111" fmla="*/ 425684 h 2344400"/>
              <a:gd name="connsiteX112" fmla="*/ 558164 w 2137534"/>
              <a:gd name="connsiteY112" fmla="*/ 533126 h 2344400"/>
              <a:gd name="connsiteX113" fmla="*/ 608964 w 2137534"/>
              <a:gd name="connsiteY113" fmla="*/ 453751 h 2344400"/>
              <a:gd name="connsiteX114" fmla="*/ 524890 w 2137534"/>
              <a:gd name="connsiteY114" fmla="*/ 621772 h 2344400"/>
              <a:gd name="connsiteX115" fmla="*/ 538988 w 2137534"/>
              <a:gd name="connsiteY115" fmla="*/ 443972 h 2344400"/>
              <a:gd name="connsiteX116" fmla="*/ 348488 w 2137534"/>
              <a:gd name="connsiteY116" fmla="*/ 572115 h 2344400"/>
              <a:gd name="connsiteX117" fmla="*/ 352171 w 2137534"/>
              <a:gd name="connsiteY117" fmla="*/ 616692 h 2344400"/>
              <a:gd name="connsiteX118" fmla="*/ 352171 w 2137534"/>
              <a:gd name="connsiteY118" fmla="*/ 616693 h 2344400"/>
              <a:gd name="connsiteX119" fmla="*/ 328802 w 2137534"/>
              <a:gd name="connsiteY119" fmla="*/ 672699 h 2344400"/>
              <a:gd name="connsiteX120" fmla="*/ 342900 w 2137534"/>
              <a:gd name="connsiteY120" fmla="*/ 939399 h 2344400"/>
              <a:gd name="connsiteX121" fmla="*/ 300863 w 2137534"/>
              <a:gd name="connsiteY121" fmla="*/ 930128 h 2344400"/>
              <a:gd name="connsiteX122" fmla="*/ 250063 w 2137534"/>
              <a:gd name="connsiteY122" fmla="*/ 892790 h 2344400"/>
              <a:gd name="connsiteX123" fmla="*/ 259461 w 2137534"/>
              <a:gd name="connsiteY123" fmla="*/ 818115 h 2344400"/>
              <a:gd name="connsiteX124" fmla="*/ 245490 w 2137534"/>
              <a:gd name="connsiteY124" fmla="*/ 720071 h 2344400"/>
              <a:gd name="connsiteX125" fmla="*/ 166115 w 2137534"/>
              <a:gd name="connsiteY125" fmla="*/ 902061 h 2344400"/>
              <a:gd name="connsiteX126" fmla="*/ 166115 w 2137534"/>
              <a:gd name="connsiteY126" fmla="*/ 902061 h 2344400"/>
              <a:gd name="connsiteX127" fmla="*/ 226822 w 2137534"/>
              <a:gd name="connsiteY127" fmla="*/ 790047 h 2344400"/>
              <a:gd name="connsiteX128" fmla="*/ 180086 w 2137534"/>
              <a:gd name="connsiteY128" fmla="*/ 925429 h 2344400"/>
              <a:gd name="connsiteX129" fmla="*/ 161417 w 2137534"/>
              <a:gd name="connsiteY129" fmla="*/ 808716 h 2344400"/>
              <a:gd name="connsiteX130" fmla="*/ 128777 w 2137534"/>
              <a:gd name="connsiteY130" fmla="*/ 874121 h 2344400"/>
              <a:gd name="connsiteX131" fmla="*/ 133350 w 2137534"/>
              <a:gd name="connsiteY131" fmla="*/ 874121 h 2344400"/>
              <a:gd name="connsiteX132" fmla="*/ 124078 w 2137534"/>
              <a:gd name="connsiteY132" fmla="*/ 878693 h 2344400"/>
              <a:gd name="connsiteX133" fmla="*/ 110109 w 2137534"/>
              <a:gd name="connsiteY133" fmla="*/ 855452 h 2344400"/>
              <a:gd name="connsiteX134" fmla="*/ 96012 w 2137534"/>
              <a:gd name="connsiteY134" fmla="*/ 850753 h 2344400"/>
              <a:gd name="connsiteX135" fmla="*/ 100711 w 2137534"/>
              <a:gd name="connsiteY135" fmla="*/ 757408 h 2344400"/>
              <a:gd name="connsiteX136" fmla="*/ 21336 w 2137534"/>
              <a:gd name="connsiteY136" fmla="*/ 663936 h 2344400"/>
              <a:gd name="connsiteX137" fmla="*/ 0 w 2137534"/>
              <a:gd name="connsiteY137" fmla="*/ 656190 h 2344400"/>
              <a:gd name="connsiteX138" fmla="*/ 0 w 2137534"/>
              <a:gd name="connsiteY138" fmla="*/ 635996 h 2344400"/>
              <a:gd name="connsiteX139" fmla="*/ 35306 w 2137534"/>
              <a:gd name="connsiteY139" fmla="*/ 649966 h 2344400"/>
              <a:gd name="connsiteX140" fmla="*/ 105410 w 2137534"/>
              <a:gd name="connsiteY140" fmla="*/ 631297 h 2344400"/>
              <a:gd name="connsiteX141" fmla="*/ 96012 w 2137534"/>
              <a:gd name="connsiteY141" fmla="*/ 621899 h 2344400"/>
              <a:gd name="connsiteX142" fmla="*/ 96012 w 2137534"/>
              <a:gd name="connsiteY142" fmla="*/ 621899 h 2344400"/>
              <a:gd name="connsiteX143" fmla="*/ 91439 w 2137534"/>
              <a:gd name="connsiteY143" fmla="*/ 617327 h 2344400"/>
              <a:gd name="connsiteX144" fmla="*/ 0 w 2137534"/>
              <a:gd name="connsiteY144" fmla="*/ 608310 h 2344400"/>
              <a:gd name="connsiteX145" fmla="*/ 0 w 2137534"/>
              <a:gd name="connsiteY145" fmla="*/ 583926 h 2344400"/>
              <a:gd name="connsiteX146" fmla="*/ 1355598 w 2137534"/>
              <a:gd name="connsiteY146" fmla="*/ 2344401 h 2344400"/>
              <a:gd name="connsiteX147" fmla="*/ 1403223 w 2137534"/>
              <a:gd name="connsiteY147" fmla="*/ 2344401 h 2344400"/>
              <a:gd name="connsiteX148" fmla="*/ 1355598 w 2137534"/>
              <a:gd name="connsiteY148" fmla="*/ 2344401 h 2344400"/>
              <a:gd name="connsiteX149" fmla="*/ 1879726 w 2137534"/>
              <a:gd name="connsiteY149" fmla="*/ 878185 h 2344400"/>
              <a:gd name="connsiteX150" fmla="*/ 1879726 w 2137534"/>
              <a:gd name="connsiteY150" fmla="*/ 878185 h 2344400"/>
              <a:gd name="connsiteX151" fmla="*/ 1884299 w 2137534"/>
              <a:gd name="connsiteY151" fmla="*/ 896854 h 2344400"/>
              <a:gd name="connsiteX152" fmla="*/ 1888998 w 2137534"/>
              <a:gd name="connsiteY152" fmla="*/ 892282 h 2344400"/>
              <a:gd name="connsiteX153" fmla="*/ 1884045 w 2137534"/>
              <a:gd name="connsiteY153" fmla="*/ 892282 h 2344400"/>
              <a:gd name="connsiteX154" fmla="*/ 2005457 w 2137534"/>
              <a:gd name="connsiteY154" fmla="*/ 514076 h 2344400"/>
              <a:gd name="connsiteX155" fmla="*/ 1879473 w 2137534"/>
              <a:gd name="connsiteY155" fmla="*/ 878185 h 2344400"/>
              <a:gd name="connsiteX156" fmla="*/ 1678939 w 2137534"/>
              <a:gd name="connsiteY156" fmla="*/ 649585 h 2344400"/>
              <a:gd name="connsiteX157" fmla="*/ 1678939 w 2137534"/>
              <a:gd name="connsiteY157" fmla="*/ 649585 h 2344400"/>
              <a:gd name="connsiteX158" fmla="*/ 1664843 w 2137534"/>
              <a:gd name="connsiteY158" fmla="*/ 630916 h 2344400"/>
              <a:gd name="connsiteX159" fmla="*/ 1389380 w 2137534"/>
              <a:gd name="connsiteY159" fmla="*/ 714990 h 2344400"/>
              <a:gd name="connsiteX160" fmla="*/ 1678939 w 2137534"/>
              <a:gd name="connsiteY160" fmla="*/ 649585 h 2344400"/>
              <a:gd name="connsiteX161" fmla="*/ 264287 w 2137534"/>
              <a:gd name="connsiteY161" fmla="*/ 700766 h 2344400"/>
              <a:gd name="connsiteX162" fmla="*/ 264287 w 2137534"/>
              <a:gd name="connsiteY162" fmla="*/ 700766 h 2344400"/>
              <a:gd name="connsiteX163" fmla="*/ 268986 w 2137534"/>
              <a:gd name="connsiteY163" fmla="*/ 686796 h 2344400"/>
              <a:gd name="connsiteX164" fmla="*/ 278257 w 2137534"/>
              <a:gd name="connsiteY164" fmla="*/ 672826 h 2344400"/>
              <a:gd name="connsiteX165" fmla="*/ 268986 w 2137534"/>
              <a:gd name="connsiteY165" fmla="*/ 682097 h 2344400"/>
              <a:gd name="connsiteX166" fmla="*/ 273558 w 2137534"/>
              <a:gd name="connsiteY166" fmla="*/ 668127 h 2344400"/>
              <a:gd name="connsiteX167" fmla="*/ 287655 w 2137534"/>
              <a:gd name="connsiteY167" fmla="*/ 672826 h 2344400"/>
              <a:gd name="connsiteX168" fmla="*/ 292226 w 2137534"/>
              <a:gd name="connsiteY168" fmla="*/ 719562 h 2344400"/>
              <a:gd name="connsiteX169" fmla="*/ 278257 w 2137534"/>
              <a:gd name="connsiteY169" fmla="*/ 789540 h 2344400"/>
              <a:gd name="connsiteX170" fmla="*/ 269281 w 2137534"/>
              <a:gd name="connsiteY170" fmla="*/ 789835 h 2344400"/>
              <a:gd name="connsiteX171" fmla="*/ 268986 w 2137534"/>
              <a:gd name="connsiteY171" fmla="*/ 789540 h 2344400"/>
              <a:gd name="connsiteX172" fmla="*/ 268986 w 2137534"/>
              <a:gd name="connsiteY172" fmla="*/ 789540 h 2344400"/>
              <a:gd name="connsiteX173" fmla="*/ 264287 w 2137534"/>
              <a:gd name="connsiteY173" fmla="*/ 700640 h 2344400"/>
              <a:gd name="connsiteX174" fmla="*/ 254888 w 2137534"/>
              <a:gd name="connsiteY174" fmla="*/ 691496 h 2344400"/>
              <a:gd name="connsiteX175" fmla="*/ 231520 w 2137534"/>
              <a:gd name="connsiteY175" fmla="*/ 710165 h 2344400"/>
              <a:gd name="connsiteX176" fmla="*/ 180720 w 2137534"/>
              <a:gd name="connsiteY176" fmla="*/ 719563 h 2344400"/>
              <a:gd name="connsiteX177" fmla="*/ 185420 w 2137534"/>
              <a:gd name="connsiteY177" fmla="*/ 700766 h 2344400"/>
              <a:gd name="connsiteX178" fmla="*/ 208788 w 2137534"/>
              <a:gd name="connsiteY178" fmla="*/ 682097 h 2344400"/>
              <a:gd name="connsiteX179" fmla="*/ 259588 w 2137534"/>
              <a:gd name="connsiteY179" fmla="*/ 658856 h 2344400"/>
              <a:gd name="connsiteX180" fmla="*/ 268986 w 2137534"/>
              <a:gd name="connsiteY180" fmla="*/ 663428 h 2344400"/>
              <a:gd name="connsiteX181" fmla="*/ 254888 w 2137534"/>
              <a:gd name="connsiteY181" fmla="*/ 691496 h 2344400"/>
              <a:gd name="connsiteX182" fmla="*/ 301625 w 2137534"/>
              <a:gd name="connsiteY182" fmla="*/ 784840 h 2344400"/>
              <a:gd name="connsiteX183" fmla="*/ 306324 w 2137534"/>
              <a:gd name="connsiteY183" fmla="*/ 808208 h 2344400"/>
              <a:gd name="connsiteX184" fmla="*/ 296926 w 2137534"/>
              <a:gd name="connsiteY184" fmla="*/ 915650 h 2344400"/>
              <a:gd name="connsiteX185" fmla="*/ 278257 w 2137534"/>
              <a:gd name="connsiteY185" fmla="*/ 920222 h 2344400"/>
              <a:gd name="connsiteX186" fmla="*/ 278257 w 2137534"/>
              <a:gd name="connsiteY186" fmla="*/ 924921 h 2344400"/>
              <a:gd name="connsiteX187" fmla="*/ 278257 w 2137534"/>
              <a:gd name="connsiteY187" fmla="*/ 924921 h 2344400"/>
              <a:gd name="connsiteX188" fmla="*/ 268986 w 2137534"/>
              <a:gd name="connsiteY188" fmla="*/ 822178 h 2344400"/>
              <a:gd name="connsiteX189" fmla="*/ 301625 w 2137534"/>
              <a:gd name="connsiteY189" fmla="*/ 784840 h 2344400"/>
              <a:gd name="connsiteX190" fmla="*/ 184912 w 2137534"/>
              <a:gd name="connsiteY190" fmla="*/ 565384 h 2344400"/>
              <a:gd name="connsiteX191" fmla="*/ 250189 w 2137534"/>
              <a:gd name="connsiteY191" fmla="*/ 649458 h 2344400"/>
              <a:gd name="connsiteX192" fmla="*/ 161289 w 2137534"/>
              <a:gd name="connsiteY192" fmla="*/ 649458 h 2344400"/>
              <a:gd name="connsiteX193" fmla="*/ 175260 w 2137534"/>
              <a:gd name="connsiteY193" fmla="*/ 649458 h 2344400"/>
              <a:gd name="connsiteX194" fmla="*/ 170688 w 2137534"/>
              <a:gd name="connsiteY194" fmla="*/ 644759 h 2344400"/>
              <a:gd name="connsiteX195" fmla="*/ 193929 w 2137534"/>
              <a:gd name="connsiteY195" fmla="*/ 649458 h 2344400"/>
              <a:gd name="connsiteX196" fmla="*/ 137923 w 2137534"/>
              <a:gd name="connsiteY196" fmla="*/ 621391 h 2344400"/>
              <a:gd name="connsiteX197" fmla="*/ 193929 w 2137534"/>
              <a:gd name="connsiteY197" fmla="*/ 626090 h 2344400"/>
              <a:gd name="connsiteX198" fmla="*/ 198627 w 2137534"/>
              <a:gd name="connsiteY198" fmla="*/ 626090 h 2344400"/>
              <a:gd name="connsiteX199" fmla="*/ 114553 w 2137534"/>
              <a:gd name="connsiteY199" fmla="*/ 602722 h 2344400"/>
              <a:gd name="connsiteX200" fmla="*/ 119252 w 2137534"/>
              <a:gd name="connsiteY200" fmla="*/ 565384 h 2344400"/>
              <a:gd name="connsiteX201" fmla="*/ 184658 w 2137534"/>
              <a:gd name="connsiteY201" fmla="*/ 565384 h 2344400"/>
              <a:gd name="connsiteX202" fmla="*/ 124206 w 2137534"/>
              <a:gd name="connsiteY202" fmla="*/ 649458 h 2344400"/>
              <a:gd name="connsiteX203" fmla="*/ 73406 w 2137534"/>
              <a:gd name="connsiteY203" fmla="*/ 658856 h 2344400"/>
              <a:gd name="connsiteX204" fmla="*/ 143383 w 2137534"/>
              <a:gd name="connsiteY204" fmla="*/ 668127 h 2344400"/>
              <a:gd name="connsiteX205" fmla="*/ 124713 w 2137534"/>
              <a:gd name="connsiteY205" fmla="*/ 649458 h 2344400"/>
              <a:gd name="connsiteX206" fmla="*/ 40005 w 2137534"/>
              <a:gd name="connsiteY206" fmla="*/ 672446 h 2344400"/>
              <a:gd name="connsiteX207" fmla="*/ 40005 w 2137534"/>
              <a:gd name="connsiteY207" fmla="*/ 672446 h 2344400"/>
              <a:gd name="connsiteX208" fmla="*/ 35306 w 2137534"/>
              <a:gd name="connsiteY208" fmla="*/ 681716 h 2344400"/>
              <a:gd name="connsiteX209" fmla="*/ 133350 w 2137534"/>
              <a:gd name="connsiteY209" fmla="*/ 728452 h 2344400"/>
              <a:gd name="connsiteX210" fmla="*/ 184785 w 2137534"/>
              <a:gd name="connsiteY210" fmla="*/ 691114 h 2344400"/>
              <a:gd name="connsiteX211" fmla="*/ 184785 w 2137534"/>
              <a:gd name="connsiteY211" fmla="*/ 686415 h 2344400"/>
              <a:gd name="connsiteX212" fmla="*/ 40005 w 2137534"/>
              <a:gd name="connsiteY212" fmla="*/ 672446 h 2344400"/>
              <a:gd name="connsiteX213" fmla="*/ 166115 w 2137534"/>
              <a:gd name="connsiteY213" fmla="*/ 723753 h 2344400"/>
              <a:gd name="connsiteX214" fmla="*/ 166115 w 2137534"/>
              <a:gd name="connsiteY214" fmla="*/ 723753 h 2344400"/>
              <a:gd name="connsiteX215" fmla="*/ 170814 w 2137534"/>
              <a:gd name="connsiteY215" fmla="*/ 714482 h 2344400"/>
              <a:gd name="connsiteX216" fmla="*/ 161417 w 2137534"/>
              <a:gd name="connsiteY216" fmla="*/ 723753 h 2344400"/>
              <a:gd name="connsiteX217" fmla="*/ 133476 w 2137534"/>
              <a:gd name="connsiteY217" fmla="*/ 756900 h 2344400"/>
              <a:gd name="connsiteX218" fmla="*/ 100837 w 2137534"/>
              <a:gd name="connsiteY218" fmla="*/ 812907 h 2344400"/>
              <a:gd name="connsiteX219" fmla="*/ 105537 w 2137534"/>
              <a:gd name="connsiteY219" fmla="*/ 826877 h 2344400"/>
              <a:gd name="connsiteX220" fmla="*/ 147574 w 2137534"/>
              <a:gd name="connsiteY220" fmla="*/ 752201 h 2344400"/>
              <a:gd name="connsiteX221" fmla="*/ 133477 w 2137534"/>
              <a:gd name="connsiteY221" fmla="*/ 756900 h 2344400"/>
              <a:gd name="connsiteX222" fmla="*/ 203581 w 2137534"/>
              <a:gd name="connsiteY222" fmla="*/ 733532 h 2344400"/>
              <a:gd name="connsiteX223" fmla="*/ 203581 w 2137534"/>
              <a:gd name="connsiteY223" fmla="*/ 733532 h 2344400"/>
              <a:gd name="connsiteX224" fmla="*/ 170942 w 2137534"/>
              <a:gd name="connsiteY224" fmla="*/ 747503 h 2344400"/>
              <a:gd name="connsiteX225" fmla="*/ 156845 w 2137534"/>
              <a:gd name="connsiteY225" fmla="*/ 780141 h 23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</a:cxnLst>
            <a:rect l="l" t="t" r="r" b="b"/>
            <a:pathLst>
              <a:path w="2137534" h="2344400">
                <a:moveTo>
                  <a:pt x="310896" y="630790"/>
                </a:moveTo>
                <a:cubicBezTo>
                  <a:pt x="316624" y="637909"/>
                  <a:pt x="321366" y="645770"/>
                  <a:pt x="324993" y="654157"/>
                </a:cubicBezTo>
                <a:cubicBezTo>
                  <a:pt x="344530" y="661617"/>
                  <a:pt x="363289" y="670975"/>
                  <a:pt x="380999" y="682097"/>
                </a:cubicBezTo>
                <a:cubicBezTo>
                  <a:pt x="362331" y="644759"/>
                  <a:pt x="334263" y="626090"/>
                  <a:pt x="301625" y="598150"/>
                </a:cubicBezTo>
                <a:cubicBezTo>
                  <a:pt x="316089" y="601317"/>
                  <a:pt x="330180" y="606000"/>
                  <a:pt x="343662" y="612121"/>
                </a:cubicBezTo>
                <a:cubicBezTo>
                  <a:pt x="344989" y="601639"/>
                  <a:pt x="342461" y="591032"/>
                  <a:pt x="336550" y="582275"/>
                </a:cubicBezTo>
                <a:lnTo>
                  <a:pt x="334263" y="584053"/>
                </a:lnTo>
                <a:lnTo>
                  <a:pt x="334263" y="579100"/>
                </a:lnTo>
                <a:cubicBezTo>
                  <a:pt x="329311" y="573385"/>
                  <a:pt x="321563" y="566400"/>
                  <a:pt x="310896" y="555732"/>
                </a:cubicBezTo>
                <a:cubicBezTo>
                  <a:pt x="236220" y="476357"/>
                  <a:pt x="287655" y="616438"/>
                  <a:pt x="292226" y="630408"/>
                </a:cubicBezTo>
                <a:cubicBezTo>
                  <a:pt x="276681" y="622973"/>
                  <a:pt x="264878" y="609471"/>
                  <a:pt x="259587" y="593070"/>
                </a:cubicBezTo>
                <a:cubicBezTo>
                  <a:pt x="236220" y="579100"/>
                  <a:pt x="222250" y="565003"/>
                  <a:pt x="208788" y="560431"/>
                </a:cubicBezTo>
                <a:lnTo>
                  <a:pt x="208788" y="560431"/>
                </a:lnTo>
                <a:cubicBezTo>
                  <a:pt x="218490" y="566052"/>
                  <a:pt x="227823" y="572288"/>
                  <a:pt x="236728" y="579100"/>
                </a:cubicBezTo>
                <a:cubicBezTo>
                  <a:pt x="229422" y="575703"/>
                  <a:pt x="221412" y="574092"/>
                  <a:pt x="213360" y="574401"/>
                </a:cubicBezTo>
                <a:cubicBezTo>
                  <a:pt x="222758" y="607040"/>
                  <a:pt x="241426" y="621010"/>
                  <a:pt x="260096" y="644378"/>
                </a:cubicBezTo>
                <a:cubicBezTo>
                  <a:pt x="269494" y="639806"/>
                  <a:pt x="274065" y="635107"/>
                  <a:pt x="278764" y="635107"/>
                </a:cubicBezTo>
                <a:lnTo>
                  <a:pt x="278764" y="635107"/>
                </a:lnTo>
                <a:cubicBezTo>
                  <a:pt x="274065" y="639806"/>
                  <a:pt x="269494" y="644378"/>
                  <a:pt x="269494" y="649077"/>
                </a:cubicBezTo>
                <a:lnTo>
                  <a:pt x="274065" y="653776"/>
                </a:lnTo>
                <a:lnTo>
                  <a:pt x="274065" y="653776"/>
                </a:lnTo>
                <a:lnTo>
                  <a:pt x="274065" y="658475"/>
                </a:lnTo>
                <a:lnTo>
                  <a:pt x="288163" y="672446"/>
                </a:lnTo>
                <a:lnTo>
                  <a:pt x="288163" y="668000"/>
                </a:lnTo>
                <a:cubicBezTo>
                  <a:pt x="293956" y="674426"/>
                  <a:pt x="297246" y="682719"/>
                  <a:pt x="297434" y="691368"/>
                </a:cubicBezTo>
                <a:cubicBezTo>
                  <a:pt x="302133" y="677399"/>
                  <a:pt x="302133" y="668000"/>
                  <a:pt x="306832" y="668000"/>
                </a:cubicBezTo>
                <a:lnTo>
                  <a:pt x="306832" y="668000"/>
                </a:lnTo>
                <a:lnTo>
                  <a:pt x="306832" y="663301"/>
                </a:lnTo>
                <a:cubicBezTo>
                  <a:pt x="311403" y="668000"/>
                  <a:pt x="311403" y="696068"/>
                  <a:pt x="311403" y="719435"/>
                </a:cubicBezTo>
                <a:cubicBezTo>
                  <a:pt x="316692" y="729576"/>
                  <a:pt x="319887" y="740675"/>
                  <a:pt x="320801" y="752075"/>
                </a:cubicBezTo>
                <a:lnTo>
                  <a:pt x="325501" y="742676"/>
                </a:lnTo>
                <a:lnTo>
                  <a:pt x="325501" y="756900"/>
                </a:lnTo>
                <a:cubicBezTo>
                  <a:pt x="339471" y="822178"/>
                  <a:pt x="334772" y="873613"/>
                  <a:pt x="316102" y="906252"/>
                </a:cubicBezTo>
                <a:cubicBezTo>
                  <a:pt x="320801" y="920222"/>
                  <a:pt x="325501" y="924921"/>
                  <a:pt x="330073" y="915650"/>
                </a:cubicBezTo>
                <a:cubicBezTo>
                  <a:pt x="390778" y="831576"/>
                  <a:pt x="334772" y="714863"/>
                  <a:pt x="311403" y="630790"/>
                </a:cubicBezTo>
                <a:close/>
                <a:moveTo>
                  <a:pt x="126" y="583418"/>
                </a:moveTo>
                <a:lnTo>
                  <a:pt x="54228" y="593451"/>
                </a:lnTo>
                <a:cubicBezTo>
                  <a:pt x="16763" y="560812"/>
                  <a:pt x="-1905" y="518775"/>
                  <a:pt x="16763" y="472040"/>
                </a:cubicBezTo>
                <a:cubicBezTo>
                  <a:pt x="40132" y="411333"/>
                  <a:pt x="114808" y="542143"/>
                  <a:pt x="114808" y="542143"/>
                </a:cubicBezTo>
                <a:cubicBezTo>
                  <a:pt x="112282" y="542144"/>
                  <a:pt x="110235" y="540098"/>
                  <a:pt x="110234" y="537573"/>
                </a:cubicBezTo>
                <a:cubicBezTo>
                  <a:pt x="110234" y="537530"/>
                  <a:pt x="110234" y="537487"/>
                  <a:pt x="110235" y="537444"/>
                </a:cubicBezTo>
                <a:lnTo>
                  <a:pt x="110236" y="537444"/>
                </a:lnTo>
                <a:cubicBezTo>
                  <a:pt x="96138" y="528046"/>
                  <a:pt x="49530" y="486009"/>
                  <a:pt x="40132" y="476738"/>
                </a:cubicBezTo>
                <a:cubicBezTo>
                  <a:pt x="16763" y="518775"/>
                  <a:pt x="44831" y="556113"/>
                  <a:pt x="82169" y="588752"/>
                </a:cubicBezTo>
                <a:cubicBezTo>
                  <a:pt x="77470" y="551415"/>
                  <a:pt x="100838" y="528046"/>
                  <a:pt x="180213" y="551415"/>
                </a:cubicBezTo>
                <a:cubicBezTo>
                  <a:pt x="184912" y="532746"/>
                  <a:pt x="208280" y="528046"/>
                  <a:pt x="250189" y="570083"/>
                </a:cubicBezTo>
                <a:cubicBezTo>
                  <a:pt x="232918" y="513568"/>
                  <a:pt x="280288" y="469245"/>
                  <a:pt x="335788" y="550018"/>
                </a:cubicBezTo>
                <a:cubicBezTo>
                  <a:pt x="379754" y="511898"/>
                  <a:pt x="426027" y="476525"/>
                  <a:pt x="474345" y="444100"/>
                </a:cubicBezTo>
                <a:cubicBezTo>
                  <a:pt x="460375" y="369296"/>
                  <a:pt x="413638" y="79863"/>
                  <a:pt x="343662" y="121900"/>
                </a:cubicBezTo>
                <a:cubicBezTo>
                  <a:pt x="273685" y="163937"/>
                  <a:pt x="404368" y="360025"/>
                  <a:pt x="404368" y="364724"/>
                </a:cubicBezTo>
                <a:lnTo>
                  <a:pt x="404368" y="364724"/>
                </a:lnTo>
                <a:cubicBezTo>
                  <a:pt x="217551" y="248011"/>
                  <a:pt x="338963" y="-181376"/>
                  <a:pt x="465074" y="280650"/>
                </a:cubicBezTo>
                <a:cubicBezTo>
                  <a:pt x="469646" y="313290"/>
                  <a:pt x="483743" y="392665"/>
                  <a:pt x="483743" y="439400"/>
                </a:cubicBezTo>
                <a:cubicBezTo>
                  <a:pt x="568237" y="389396"/>
                  <a:pt x="659400" y="351639"/>
                  <a:pt x="754507" y="327259"/>
                </a:cubicBezTo>
                <a:cubicBezTo>
                  <a:pt x="651763" y="276459"/>
                  <a:pt x="609726" y="-13482"/>
                  <a:pt x="684402" y="488"/>
                </a:cubicBezTo>
                <a:cubicBezTo>
                  <a:pt x="726439" y="5187"/>
                  <a:pt x="759206" y="168636"/>
                  <a:pt x="768476" y="224643"/>
                </a:cubicBezTo>
                <a:lnTo>
                  <a:pt x="749808" y="177907"/>
                </a:lnTo>
                <a:cubicBezTo>
                  <a:pt x="591058" y="-200299"/>
                  <a:pt x="656463" y="299319"/>
                  <a:pt x="829183" y="313290"/>
                </a:cubicBezTo>
                <a:cubicBezTo>
                  <a:pt x="908104" y="302462"/>
                  <a:pt x="988020" y="300885"/>
                  <a:pt x="1067308" y="308591"/>
                </a:cubicBezTo>
                <a:cubicBezTo>
                  <a:pt x="1077027" y="302998"/>
                  <a:pt x="1086362" y="296761"/>
                  <a:pt x="1095248" y="289922"/>
                </a:cubicBezTo>
                <a:cubicBezTo>
                  <a:pt x="1090676" y="289921"/>
                  <a:pt x="1085976" y="299319"/>
                  <a:pt x="1072007" y="308590"/>
                </a:cubicBezTo>
                <a:cubicBezTo>
                  <a:pt x="1155369" y="317249"/>
                  <a:pt x="1237082" y="337688"/>
                  <a:pt x="1314704" y="369296"/>
                </a:cubicBezTo>
                <a:cubicBezTo>
                  <a:pt x="1268095" y="266680"/>
                  <a:pt x="1240027" y="131171"/>
                  <a:pt x="1328801" y="84562"/>
                </a:cubicBezTo>
                <a:cubicBezTo>
                  <a:pt x="1403476" y="42525"/>
                  <a:pt x="1417701" y="299319"/>
                  <a:pt x="1412748" y="350627"/>
                </a:cubicBezTo>
                <a:cubicBezTo>
                  <a:pt x="1408176" y="322687"/>
                  <a:pt x="1370711" y="98532"/>
                  <a:pt x="1333373" y="112502"/>
                </a:cubicBezTo>
                <a:cubicBezTo>
                  <a:pt x="1272667" y="140569"/>
                  <a:pt x="1314704" y="280650"/>
                  <a:pt x="1352042" y="383393"/>
                </a:cubicBezTo>
                <a:cubicBezTo>
                  <a:pt x="1398498" y="402280"/>
                  <a:pt x="1443716" y="424083"/>
                  <a:pt x="1487423" y="448671"/>
                </a:cubicBezTo>
                <a:cubicBezTo>
                  <a:pt x="1571498" y="500106"/>
                  <a:pt x="1646174" y="556113"/>
                  <a:pt x="1706880" y="626471"/>
                </a:cubicBezTo>
                <a:cubicBezTo>
                  <a:pt x="1730248" y="631171"/>
                  <a:pt x="1744218" y="635869"/>
                  <a:pt x="1748917" y="635869"/>
                </a:cubicBezTo>
                <a:cubicBezTo>
                  <a:pt x="1741923" y="640138"/>
                  <a:pt x="1733649" y="641802"/>
                  <a:pt x="1725548" y="640568"/>
                </a:cubicBezTo>
                <a:cubicBezTo>
                  <a:pt x="1783837" y="709238"/>
                  <a:pt x="1833996" y="784412"/>
                  <a:pt x="1875027" y="864596"/>
                </a:cubicBezTo>
                <a:cubicBezTo>
                  <a:pt x="1865630" y="771251"/>
                  <a:pt x="1870329" y="598531"/>
                  <a:pt x="1996439" y="491090"/>
                </a:cubicBezTo>
                <a:cubicBezTo>
                  <a:pt x="2117725" y="393045"/>
                  <a:pt x="2043049" y="598531"/>
                  <a:pt x="2029079" y="630790"/>
                </a:cubicBezTo>
                <a:cubicBezTo>
                  <a:pt x="2015109" y="658856"/>
                  <a:pt x="1898396" y="882884"/>
                  <a:pt x="1884299" y="897490"/>
                </a:cubicBezTo>
                <a:cubicBezTo>
                  <a:pt x="1930750" y="1014472"/>
                  <a:pt x="1951455" y="1140088"/>
                  <a:pt x="1945005" y="1265790"/>
                </a:cubicBezTo>
                <a:cubicBezTo>
                  <a:pt x="1959723" y="1277418"/>
                  <a:pt x="1973759" y="1289884"/>
                  <a:pt x="1987042" y="1303128"/>
                </a:cubicBezTo>
                <a:cubicBezTo>
                  <a:pt x="1987042" y="1303127"/>
                  <a:pt x="1968373" y="1293730"/>
                  <a:pt x="1945005" y="1279759"/>
                </a:cubicBezTo>
                <a:cubicBezTo>
                  <a:pt x="1922828" y="1435564"/>
                  <a:pt x="1872020" y="1585922"/>
                  <a:pt x="1795145" y="1723243"/>
                </a:cubicBezTo>
                <a:cubicBezTo>
                  <a:pt x="1911858" y="1634343"/>
                  <a:pt x="2196592" y="1419840"/>
                  <a:pt x="2126615" y="1531855"/>
                </a:cubicBezTo>
                <a:cubicBezTo>
                  <a:pt x="2093976" y="1582655"/>
                  <a:pt x="1859914" y="1737341"/>
                  <a:pt x="1795145" y="1779378"/>
                </a:cubicBezTo>
                <a:cubicBezTo>
                  <a:pt x="1884045" y="1709400"/>
                  <a:pt x="2011045" y="1620500"/>
                  <a:pt x="2071116" y="1564493"/>
                </a:cubicBezTo>
                <a:cubicBezTo>
                  <a:pt x="2173859" y="1466449"/>
                  <a:pt x="1898396" y="1653393"/>
                  <a:pt x="1795652" y="1727942"/>
                </a:cubicBezTo>
                <a:cubicBezTo>
                  <a:pt x="1662176" y="1926443"/>
                  <a:pt x="1465452" y="2134978"/>
                  <a:pt x="1212469" y="2344401"/>
                </a:cubicBezTo>
                <a:lnTo>
                  <a:pt x="1207897" y="2344401"/>
                </a:lnTo>
                <a:cubicBezTo>
                  <a:pt x="1271989" y="2292923"/>
                  <a:pt x="1332484" y="2241530"/>
                  <a:pt x="1389380" y="2190222"/>
                </a:cubicBezTo>
                <a:cubicBezTo>
                  <a:pt x="1296035" y="2180824"/>
                  <a:pt x="1370711" y="2082780"/>
                  <a:pt x="1249680" y="2110847"/>
                </a:cubicBezTo>
                <a:cubicBezTo>
                  <a:pt x="1146937" y="2194795"/>
                  <a:pt x="1146937" y="2264898"/>
                  <a:pt x="1263650" y="2232133"/>
                </a:cubicBezTo>
                <a:cubicBezTo>
                  <a:pt x="1280788" y="2230294"/>
                  <a:pt x="1297767" y="2227195"/>
                  <a:pt x="1314450" y="2222861"/>
                </a:cubicBezTo>
                <a:cubicBezTo>
                  <a:pt x="1277112" y="2236832"/>
                  <a:pt x="1281811" y="2232133"/>
                  <a:pt x="1253744" y="2241530"/>
                </a:cubicBezTo>
                <a:cubicBezTo>
                  <a:pt x="1085723" y="2297537"/>
                  <a:pt x="1132459" y="2180824"/>
                  <a:pt x="1244473" y="2101830"/>
                </a:cubicBezTo>
                <a:cubicBezTo>
                  <a:pt x="1347216" y="2027154"/>
                  <a:pt x="1365885" y="2152630"/>
                  <a:pt x="1393825" y="2185904"/>
                </a:cubicBezTo>
                <a:cubicBezTo>
                  <a:pt x="1702054" y="1863705"/>
                  <a:pt x="1879473" y="1550905"/>
                  <a:pt x="1912112" y="1266171"/>
                </a:cubicBezTo>
                <a:cubicBezTo>
                  <a:pt x="1828038" y="1228833"/>
                  <a:pt x="1697355" y="1186796"/>
                  <a:pt x="1650619" y="1256772"/>
                </a:cubicBezTo>
                <a:cubicBezTo>
                  <a:pt x="1647941" y="1259214"/>
                  <a:pt x="1646266" y="1262563"/>
                  <a:pt x="1645920" y="1266171"/>
                </a:cubicBezTo>
                <a:cubicBezTo>
                  <a:pt x="1660017" y="1298809"/>
                  <a:pt x="1795399" y="1298809"/>
                  <a:pt x="1832737" y="1298809"/>
                </a:cubicBezTo>
                <a:cubicBezTo>
                  <a:pt x="1814068" y="1303508"/>
                  <a:pt x="1529207" y="1359515"/>
                  <a:pt x="1636649" y="1242802"/>
                </a:cubicBezTo>
                <a:cubicBezTo>
                  <a:pt x="1729994" y="1144758"/>
                  <a:pt x="1842008" y="1192002"/>
                  <a:pt x="1916811" y="1242802"/>
                </a:cubicBezTo>
                <a:cubicBezTo>
                  <a:pt x="1912112" y="1014202"/>
                  <a:pt x="1832737" y="808590"/>
                  <a:pt x="1678686" y="649840"/>
                </a:cubicBezTo>
                <a:lnTo>
                  <a:pt x="1650619" y="654538"/>
                </a:lnTo>
                <a:cubicBezTo>
                  <a:pt x="1561719" y="673207"/>
                  <a:pt x="1314450" y="827258"/>
                  <a:pt x="1361186" y="715244"/>
                </a:cubicBezTo>
                <a:cubicBezTo>
                  <a:pt x="1421892" y="575544"/>
                  <a:pt x="1538986" y="579862"/>
                  <a:pt x="1631950" y="603103"/>
                </a:cubicBezTo>
                <a:cubicBezTo>
                  <a:pt x="1583573" y="555037"/>
                  <a:pt x="1528525" y="514189"/>
                  <a:pt x="1468501" y="481818"/>
                </a:cubicBezTo>
                <a:cubicBezTo>
                  <a:pt x="1436799" y="462868"/>
                  <a:pt x="1404068" y="445696"/>
                  <a:pt x="1370457" y="430383"/>
                </a:cubicBezTo>
                <a:cubicBezTo>
                  <a:pt x="1384554" y="458450"/>
                  <a:pt x="1393825" y="481818"/>
                  <a:pt x="1398524" y="491090"/>
                </a:cubicBezTo>
                <a:cubicBezTo>
                  <a:pt x="1384554" y="481818"/>
                  <a:pt x="1361186" y="453751"/>
                  <a:pt x="1337818" y="416413"/>
                </a:cubicBezTo>
                <a:cubicBezTo>
                  <a:pt x="1243023" y="375167"/>
                  <a:pt x="1142041" y="349933"/>
                  <a:pt x="1038986" y="341737"/>
                </a:cubicBezTo>
                <a:cubicBezTo>
                  <a:pt x="950087" y="435082"/>
                  <a:pt x="782193" y="626471"/>
                  <a:pt x="875664" y="589133"/>
                </a:cubicBezTo>
                <a:cubicBezTo>
                  <a:pt x="903605" y="579862"/>
                  <a:pt x="955039" y="481818"/>
                  <a:pt x="982980" y="439781"/>
                </a:cubicBezTo>
                <a:cubicBezTo>
                  <a:pt x="982980" y="435082"/>
                  <a:pt x="982980" y="439781"/>
                  <a:pt x="987679" y="435082"/>
                </a:cubicBezTo>
                <a:cubicBezTo>
                  <a:pt x="964311" y="500487"/>
                  <a:pt x="861568" y="691876"/>
                  <a:pt x="828929" y="607802"/>
                </a:cubicBezTo>
                <a:cubicBezTo>
                  <a:pt x="800862" y="537825"/>
                  <a:pt x="936371" y="411715"/>
                  <a:pt x="1025017" y="341737"/>
                </a:cubicBezTo>
                <a:cubicBezTo>
                  <a:pt x="871041" y="333219"/>
                  <a:pt x="717287" y="362018"/>
                  <a:pt x="576834" y="425684"/>
                </a:cubicBezTo>
                <a:cubicBezTo>
                  <a:pt x="492760" y="523728"/>
                  <a:pt x="460121" y="705846"/>
                  <a:pt x="558164" y="533126"/>
                </a:cubicBezTo>
                <a:cubicBezTo>
                  <a:pt x="586105" y="482326"/>
                  <a:pt x="576834" y="495788"/>
                  <a:pt x="608964" y="453751"/>
                </a:cubicBezTo>
                <a:cubicBezTo>
                  <a:pt x="585597" y="500487"/>
                  <a:pt x="548259" y="589133"/>
                  <a:pt x="524890" y="621772"/>
                </a:cubicBezTo>
                <a:cubicBezTo>
                  <a:pt x="450214" y="729215"/>
                  <a:pt x="468884" y="523728"/>
                  <a:pt x="538988" y="443972"/>
                </a:cubicBezTo>
                <a:cubicBezTo>
                  <a:pt x="471770" y="480882"/>
                  <a:pt x="408013" y="523769"/>
                  <a:pt x="348488" y="572115"/>
                </a:cubicBezTo>
                <a:cubicBezTo>
                  <a:pt x="355976" y="585781"/>
                  <a:pt x="357315" y="601983"/>
                  <a:pt x="352171" y="616692"/>
                </a:cubicBezTo>
                <a:lnTo>
                  <a:pt x="352171" y="616693"/>
                </a:lnTo>
                <a:cubicBezTo>
                  <a:pt x="436245" y="663301"/>
                  <a:pt x="417576" y="766044"/>
                  <a:pt x="328802" y="672699"/>
                </a:cubicBezTo>
                <a:cubicBezTo>
                  <a:pt x="366268" y="752074"/>
                  <a:pt x="412876" y="901299"/>
                  <a:pt x="342900" y="939399"/>
                </a:cubicBezTo>
                <a:cubicBezTo>
                  <a:pt x="319532" y="948797"/>
                  <a:pt x="305562" y="944099"/>
                  <a:pt x="300863" y="930128"/>
                </a:cubicBezTo>
                <a:cubicBezTo>
                  <a:pt x="277495" y="958068"/>
                  <a:pt x="250063" y="953496"/>
                  <a:pt x="250063" y="892790"/>
                </a:cubicBezTo>
                <a:cubicBezTo>
                  <a:pt x="250063" y="860024"/>
                  <a:pt x="250063" y="841990"/>
                  <a:pt x="259461" y="818115"/>
                </a:cubicBezTo>
                <a:cubicBezTo>
                  <a:pt x="240792" y="808716"/>
                  <a:pt x="231394" y="771378"/>
                  <a:pt x="245490" y="720071"/>
                </a:cubicBezTo>
                <a:cubicBezTo>
                  <a:pt x="203453" y="752709"/>
                  <a:pt x="147447" y="869422"/>
                  <a:pt x="166115" y="902061"/>
                </a:cubicBezTo>
                <a:lnTo>
                  <a:pt x="166115" y="902061"/>
                </a:lnTo>
                <a:cubicBezTo>
                  <a:pt x="180086" y="930128"/>
                  <a:pt x="226822" y="790047"/>
                  <a:pt x="226822" y="790047"/>
                </a:cubicBezTo>
                <a:cubicBezTo>
                  <a:pt x="222123" y="827385"/>
                  <a:pt x="222123" y="911459"/>
                  <a:pt x="180086" y="925429"/>
                </a:cubicBezTo>
                <a:cubicBezTo>
                  <a:pt x="119380" y="948797"/>
                  <a:pt x="129286" y="878693"/>
                  <a:pt x="161417" y="808716"/>
                </a:cubicBezTo>
                <a:cubicBezTo>
                  <a:pt x="147761" y="829019"/>
                  <a:pt x="136790" y="851003"/>
                  <a:pt x="128777" y="874121"/>
                </a:cubicBezTo>
                <a:lnTo>
                  <a:pt x="133350" y="874121"/>
                </a:lnTo>
                <a:cubicBezTo>
                  <a:pt x="133350" y="878693"/>
                  <a:pt x="128777" y="883393"/>
                  <a:pt x="124078" y="878693"/>
                </a:cubicBezTo>
                <a:cubicBezTo>
                  <a:pt x="115330" y="874288"/>
                  <a:pt x="109894" y="865245"/>
                  <a:pt x="110109" y="855452"/>
                </a:cubicBezTo>
                <a:cubicBezTo>
                  <a:pt x="104942" y="856091"/>
                  <a:pt x="99762" y="854364"/>
                  <a:pt x="96012" y="850753"/>
                </a:cubicBezTo>
                <a:cubicBezTo>
                  <a:pt x="58674" y="827385"/>
                  <a:pt x="68072" y="794746"/>
                  <a:pt x="100711" y="757408"/>
                </a:cubicBezTo>
                <a:cubicBezTo>
                  <a:pt x="26035" y="757408"/>
                  <a:pt x="-2032" y="701274"/>
                  <a:pt x="21336" y="663936"/>
                </a:cubicBezTo>
                <a:cubicBezTo>
                  <a:pt x="13970" y="661524"/>
                  <a:pt x="6858" y="658856"/>
                  <a:pt x="0" y="656190"/>
                </a:cubicBezTo>
                <a:lnTo>
                  <a:pt x="0" y="635996"/>
                </a:lnTo>
                <a:cubicBezTo>
                  <a:pt x="11486" y="641337"/>
                  <a:pt x="23275" y="646002"/>
                  <a:pt x="35306" y="649966"/>
                </a:cubicBezTo>
                <a:cubicBezTo>
                  <a:pt x="49402" y="635996"/>
                  <a:pt x="72771" y="631297"/>
                  <a:pt x="105410" y="631297"/>
                </a:cubicBezTo>
                <a:lnTo>
                  <a:pt x="96012" y="621899"/>
                </a:lnTo>
                <a:lnTo>
                  <a:pt x="96012" y="621899"/>
                </a:lnTo>
                <a:lnTo>
                  <a:pt x="91439" y="617327"/>
                </a:lnTo>
                <a:cubicBezTo>
                  <a:pt x="58547" y="614279"/>
                  <a:pt x="25653" y="611358"/>
                  <a:pt x="0" y="608310"/>
                </a:cubicBezTo>
                <a:lnTo>
                  <a:pt x="0" y="583926"/>
                </a:lnTo>
                <a:close/>
                <a:moveTo>
                  <a:pt x="1355598" y="2344401"/>
                </a:moveTo>
                <a:lnTo>
                  <a:pt x="1403223" y="2344401"/>
                </a:lnTo>
                <a:cubicBezTo>
                  <a:pt x="1401445" y="2336908"/>
                  <a:pt x="1386839" y="2335510"/>
                  <a:pt x="1355598" y="2344401"/>
                </a:cubicBezTo>
                <a:close/>
                <a:moveTo>
                  <a:pt x="1879726" y="878185"/>
                </a:moveTo>
                <a:lnTo>
                  <a:pt x="1879726" y="878185"/>
                </a:lnTo>
                <a:cubicBezTo>
                  <a:pt x="1879726" y="882884"/>
                  <a:pt x="1884299" y="887583"/>
                  <a:pt x="1884299" y="896854"/>
                </a:cubicBezTo>
                <a:lnTo>
                  <a:pt x="1888998" y="892282"/>
                </a:lnTo>
                <a:lnTo>
                  <a:pt x="1884045" y="892282"/>
                </a:lnTo>
                <a:cubicBezTo>
                  <a:pt x="1879473" y="878185"/>
                  <a:pt x="2117471" y="430002"/>
                  <a:pt x="2005457" y="514076"/>
                </a:cubicBezTo>
                <a:cubicBezTo>
                  <a:pt x="1893443" y="602976"/>
                  <a:pt x="1888744" y="794238"/>
                  <a:pt x="1879473" y="878185"/>
                </a:cubicBezTo>
                <a:close/>
                <a:moveTo>
                  <a:pt x="1678939" y="649585"/>
                </a:moveTo>
                <a:lnTo>
                  <a:pt x="1678939" y="649585"/>
                </a:lnTo>
                <a:cubicBezTo>
                  <a:pt x="1675393" y="642570"/>
                  <a:pt x="1670619" y="636247"/>
                  <a:pt x="1664843" y="630916"/>
                </a:cubicBezTo>
                <a:cubicBezTo>
                  <a:pt x="1575943" y="616946"/>
                  <a:pt x="1445513" y="588879"/>
                  <a:pt x="1389380" y="714990"/>
                </a:cubicBezTo>
                <a:cubicBezTo>
                  <a:pt x="1370711" y="757027"/>
                  <a:pt x="1580896" y="635615"/>
                  <a:pt x="1678939" y="649585"/>
                </a:cubicBezTo>
                <a:close/>
                <a:moveTo>
                  <a:pt x="264287" y="700766"/>
                </a:moveTo>
                <a:lnTo>
                  <a:pt x="264287" y="700766"/>
                </a:lnTo>
                <a:cubicBezTo>
                  <a:pt x="263670" y="695640"/>
                  <a:pt x="265396" y="690508"/>
                  <a:pt x="268986" y="686796"/>
                </a:cubicBezTo>
                <a:cubicBezTo>
                  <a:pt x="268986" y="682097"/>
                  <a:pt x="273558" y="677525"/>
                  <a:pt x="278257" y="672826"/>
                </a:cubicBezTo>
                <a:lnTo>
                  <a:pt x="268986" y="682097"/>
                </a:lnTo>
                <a:cubicBezTo>
                  <a:pt x="268986" y="677525"/>
                  <a:pt x="273558" y="672826"/>
                  <a:pt x="273558" y="668127"/>
                </a:cubicBezTo>
                <a:cubicBezTo>
                  <a:pt x="278257" y="668127"/>
                  <a:pt x="282956" y="672826"/>
                  <a:pt x="287655" y="672826"/>
                </a:cubicBezTo>
                <a:cubicBezTo>
                  <a:pt x="287655" y="686796"/>
                  <a:pt x="292226" y="700766"/>
                  <a:pt x="292226" y="719562"/>
                </a:cubicBezTo>
                <a:cubicBezTo>
                  <a:pt x="287655" y="747502"/>
                  <a:pt x="287655" y="780141"/>
                  <a:pt x="278257" y="789540"/>
                </a:cubicBezTo>
                <a:cubicBezTo>
                  <a:pt x="275860" y="792100"/>
                  <a:pt x="271842" y="792232"/>
                  <a:pt x="269281" y="789835"/>
                </a:cubicBezTo>
                <a:cubicBezTo>
                  <a:pt x="269180" y="789740"/>
                  <a:pt x="269081" y="789641"/>
                  <a:pt x="268986" y="789540"/>
                </a:cubicBezTo>
                <a:lnTo>
                  <a:pt x="268986" y="789540"/>
                </a:lnTo>
                <a:cubicBezTo>
                  <a:pt x="250189" y="780141"/>
                  <a:pt x="254888" y="738740"/>
                  <a:pt x="264287" y="700640"/>
                </a:cubicBezTo>
                <a:close/>
                <a:moveTo>
                  <a:pt x="254888" y="691496"/>
                </a:moveTo>
                <a:cubicBezTo>
                  <a:pt x="248062" y="698837"/>
                  <a:pt x="240188" y="705128"/>
                  <a:pt x="231520" y="710165"/>
                </a:cubicBezTo>
                <a:cubicBezTo>
                  <a:pt x="215179" y="715923"/>
                  <a:pt x="198039" y="719094"/>
                  <a:pt x="180720" y="719563"/>
                </a:cubicBezTo>
                <a:cubicBezTo>
                  <a:pt x="180721" y="714863"/>
                  <a:pt x="185420" y="710165"/>
                  <a:pt x="185420" y="700766"/>
                </a:cubicBezTo>
                <a:cubicBezTo>
                  <a:pt x="195063" y="697305"/>
                  <a:pt x="203282" y="690738"/>
                  <a:pt x="208788" y="682097"/>
                </a:cubicBezTo>
                <a:cubicBezTo>
                  <a:pt x="227457" y="682097"/>
                  <a:pt x="241426" y="672826"/>
                  <a:pt x="259588" y="658856"/>
                </a:cubicBezTo>
                <a:cubicBezTo>
                  <a:pt x="262143" y="661358"/>
                  <a:pt x="265441" y="662962"/>
                  <a:pt x="268986" y="663428"/>
                </a:cubicBezTo>
                <a:lnTo>
                  <a:pt x="254888" y="691496"/>
                </a:lnTo>
                <a:close/>
                <a:moveTo>
                  <a:pt x="301625" y="784840"/>
                </a:moveTo>
                <a:cubicBezTo>
                  <a:pt x="305420" y="792011"/>
                  <a:pt x="307053" y="800128"/>
                  <a:pt x="306324" y="808208"/>
                </a:cubicBezTo>
                <a:cubicBezTo>
                  <a:pt x="296412" y="843103"/>
                  <a:pt x="293222" y="879564"/>
                  <a:pt x="296926" y="915650"/>
                </a:cubicBezTo>
                <a:cubicBezTo>
                  <a:pt x="292226" y="920222"/>
                  <a:pt x="282956" y="924921"/>
                  <a:pt x="278257" y="920222"/>
                </a:cubicBezTo>
                <a:lnTo>
                  <a:pt x="278257" y="924921"/>
                </a:lnTo>
                <a:lnTo>
                  <a:pt x="278257" y="924921"/>
                </a:lnTo>
                <a:cubicBezTo>
                  <a:pt x="264287" y="910951"/>
                  <a:pt x="264287" y="859516"/>
                  <a:pt x="268986" y="822178"/>
                </a:cubicBezTo>
                <a:cubicBezTo>
                  <a:pt x="278257" y="822178"/>
                  <a:pt x="296926" y="812907"/>
                  <a:pt x="301625" y="784840"/>
                </a:cubicBezTo>
                <a:close/>
                <a:moveTo>
                  <a:pt x="184912" y="565384"/>
                </a:moveTo>
                <a:cubicBezTo>
                  <a:pt x="189611" y="588752"/>
                  <a:pt x="212851" y="621391"/>
                  <a:pt x="250189" y="649458"/>
                </a:cubicBezTo>
                <a:cubicBezTo>
                  <a:pt x="212851" y="663428"/>
                  <a:pt x="180213" y="663428"/>
                  <a:pt x="161289" y="649458"/>
                </a:cubicBezTo>
                <a:lnTo>
                  <a:pt x="175260" y="649458"/>
                </a:lnTo>
                <a:lnTo>
                  <a:pt x="170688" y="644759"/>
                </a:lnTo>
                <a:cubicBezTo>
                  <a:pt x="177956" y="648137"/>
                  <a:pt x="185920" y="649747"/>
                  <a:pt x="193929" y="649458"/>
                </a:cubicBezTo>
                <a:cubicBezTo>
                  <a:pt x="174349" y="642044"/>
                  <a:pt x="155581" y="632640"/>
                  <a:pt x="137923" y="621391"/>
                </a:cubicBezTo>
                <a:cubicBezTo>
                  <a:pt x="156416" y="624610"/>
                  <a:pt x="175158" y="626183"/>
                  <a:pt x="193929" y="626090"/>
                </a:cubicBezTo>
                <a:lnTo>
                  <a:pt x="198627" y="626090"/>
                </a:lnTo>
                <a:cubicBezTo>
                  <a:pt x="193928" y="621391"/>
                  <a:pt x="156590" y="612121"/>
                  <a:pt x="114553" y="602722"/>
                </a:cubicBezTo>
                <a:cubicBezTo>
                  <a:pt x="105283" y="584053"/>
                  <a:pt x="105283" y="565384"/>
                  <a:pt x="119252" y="565384"/>
                </a:cubicBezTo>
                <a:cubicBezTo>
                  <a:pt x="140984" y="562922"/>
                  <a:pt x="162925" y="562922"/>
                  <a:pt x="184658" y="565384"/>
                </a:cubicBezTo>
                <a:close/>
                <a:moveTo>
                  <a:pt x="124206" y="649458"/>
                </a:moveTo>
                <a:cubicBezTo>
                  <a:pt x="105537" y="654157"/>
                  <a:pt x="86868" y="654157"/>
                  <a:pt x="73406" y="658856"/>
                </a:cubicBezTo>
                <a:cubicBezTo>
                  <a:pt x="96378" y="664194"/>
                  <a:pt x="119813" y="667299"/>
                  <a:pt x="143383" y="668127"/>
                </a:cubicBezTo>
                <a:cubicBezTo>
                  <a:pt x="138684" y="663428"/>
                  <a:pt x="129413" y="658856"/>
                  <a:pt x="124713" y="649458"/>
                </a:cubicBezTo>
                <a:close/>
                <a:moveTo>
                  <a:pt x="40005" y="672446"/>
                </a:moveTo>
                <a:lnTo>
                  <a:pt x="40005" y="672446"/>
                </a:lnTo>
                <a:cubicBezTo>
                  <a:pt x="35306" y="672446"/>
                  <a:pt x="35306" y="677144"/>
                  <a:pt x="35306" y="681716"/>
                </a:cubicBezTo>
                <a:cubicBezTo>
                  <a:pt x="26035" y="723753"/>
                  <a:pt x="77343" y="732516"/>
                  <a:pt x="133350" y="728452"/>
                </a:cubicBezTo>
                <a:cubicBezTo>
                  <a:pt x="148488" y="713453"/>
                  <a:pt x="165834" y="700861"/>
                  <a:pt x="184785" y="691114"/>
                </a:cubicBezTo>
                <a:lnTo>
                  <a:pt x="184785" y="686415"/>
                </a:lnTo>
                <a:cubicBezTo>
                  <a:pt x="147447" y="695813"/>
                  <a:pt x="86740" y="686415"/>
                  <a:pt x="40005" y="672446"/>
                </a:cubicBezTo>
                <a:close/>
                <a:moveTo>
                  <a:pt x="166115" y="723753"/>
                </a:moveTo>
                <a:lnTo>
                  <a:pt x="166115" y="723753"/>
                </a:lnTo>
                <a:cubicBezTo>
                  <a:pt x="166115" y="719181"/>
                  <a:pt x="166115" y="719181"/>
                  <a:pt x="170814" y="714482"/>
                </a:cubicBezTo>
                <a:cubicBezTo>
                  <a:pt x="166115" y="719181"/>
                  <a:pt x="161417" y="719181"/>
                  <a:pt x="161417" y="723753"/>
                </a:cubicBezTo>
                <a:close/>
                <a:moveTo>
                  <a:pt x="133476" y="756900"/>
                </a:moveTo>
                <a:cubicBezTo>
                  <a:pt x="118942" y="773185"/>
                  <a:pt x="107840" y="792234"/>
                  <a:pt x="100837" y="812907"/>
                </a:cubicBezTo>
                <a:cubicBezTo>
                  <a:pt x="100838" y="817606"/>
                  <a:pt x="105537" y="822178"/>
                  <a:pt x="105537" y="826877"/>
                </a:cubicBezTo>
                <a:cubicBezTo>
                  <a:pt x="122780" y="803948"/>
                  <a:pt x="136915" y="778838"/>
                  <a:pt x="147574" y="752201"/>
                </a:cubicBezTo>
                <a:cubicBezTo>
                  <a:pt x="143823" y="755812"/>
                  <a:pt x="138644" y="757539"/>
                  <a:pt x="133477" y="756900"/>
                </a:cubicBezTo>
                <a:close/>
                <a:moveTo>
                  <a:pt x="203581" y="733532"/>
                </a:moveTo>
                <a:lnTo>
                  <a:pt x="203581" y="733532"/>
                </a:lnTo>
                <a:cubicBezTo>
                  <a:pt x="192351" y="737325"/>
                  <a:pt x="181438" y="741996"/>
                  <a:pt x="170942" y="747503"/>
                </a:cubicBezTo>
                <a:cubicBezTo>
                  <a:pt x="166243" y="756900"/>
                  <a:pt x="161544" y="770871"/>
                  <a:pt x="156845" y="780141"/>
                </a:cubicBezTo>
                <a:close/>
              </a:path>
            </a:pathLst>
          </a:custGeom>
          <a:gradFill>
            <a:gsLst>
              <a:gs pos="0">
                <a:srgbClr val="FFDD57"/>
              </a:gs>
              <a:gs pos="100000">
                <a:srgbClr val="FFA95E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523374A1-F4AD-4C82-81EB-8BC7A7C57E58}"/>
              </a:ext>
            </a:extLst>
          </p:cNvPr>
          <p:cNvSpPr/>
          <p:nvPr/>
        </p:nvSpPr>
        <p:spPr>
          <a:xfrm>
            <a:off x="2" y="1617999"/>
            <a:ext cx="2138169" cy="2344400"/>
          </a:xfrm>
          <a:custGeom>
            <a:avLst/>
            <a:gdLst>
              <a:gd name="connsiteX0" fmla="*/ 1827146 w 2138169"/>
              <a:gd name="connsiteY0" fmla="*/ 630790 h 2344400"/>
              <a:gd name="connsiteX1" fmla="*/ 1813049 w 2138169"/>
              <a:gd name="connsiteY1" fmla="*/ 654157 h 2344400"/>
              <a:gd name="connsiteX2" fmla="*/ 1757042 w 2138169"/>
              <a:gd name="connsiteY2" fmla="*/ 682097 h 2344400"/>
              <a:gd name="connsiteX3" fmla="*/ 1836417 w 2138169"/>
              <a:gd name="connsiteY3" fmla="*/ 598150 h 2344400"/>
              <a:gd name="connsiteX4" fmla="*/ 1794380 w 2138169"/>
              <a:gd name="connsiteY4" fmla="*/ 612121 h 2344400"/>
              <a:gd name="connsiteX5" fmla="*/ 1801492 w 2138169"/>
              <a:gd name="connsiteY5" fmla="*/ 582275 h 2344400"/>
              <a:gd name="connsiteX6" fmla="*/ 1803778 w 2138169"/>
              <a:gd name="connsiteY6" fmla="*/ 584053 h 2344400"/>
              <a:gd name="connsiteX7" fmla="*/ 1803778 w 2138169"/>
              <a:gd name="connsiteY7" fmla="*/ 579100 h 2344400"/>
              <a:gd name="connsiteX8" fmla="*/ 1827146 w 2138169"/>
              <a:gd name="connsiteY8" fmla="*/ 555732 h 2344400"/>
              <a:gd name="connsiteX9" fmla="*/ 1845815 w 2138169"/>
              <a:gd name="connsiteY9" fmla="*/ 630408 h 2344400"/>
              <a:gd name="connsiteX10" fmla="*/ 1878454 w 2138169"/>
              <a:gd name="connsiteY10" fmla="*/ 593070 h 2344400"/>
              <a:gd name="connsiteX11" fmla="*/ 1929254 w 2138169"/>
              <a:gd name="connsiteY11" fmla="*/ 560431 h 2344400"/>
              <a:gd name="connsiteX12" fmla="*/ 1929254 w 2138169"/>
              <a:gd name="connsiteY12" fmla="*/ 560431 h 2344400"/>
              <a:gd name="connsiteX13" fmla="*/ 1901314 w 2138169"/>
              <a:gd name="connsiteY13" fmla="*/ 579100 h 2344400"/>
              <a:gd name="connsiteX14" fmla="*/ 1924682 w 2138169"/>
              <a:gd name="connsiteY14" fmla="*/ 574401 h 2344400"/>
              <a:gd name="connsiteX15" fmla="*/ 1877946 w 2138169"/>
              <a:gd name="connsiteY15" fmla="*/ 644378 h 2344400"/>
              <a:gd name="connsiteX16" fmla="*/ 1859277 w 2138169"/>
              <a:gd name="connsiteY16" fmla="*/ 635107 h 2344400"/>
              <a:gd name="connsiteX17" fmla="*/ 1859277 w 2138169"/>
              <a:gd name="connsiteY17" fmla="*/ 635107 h 2344400"/>
              <a:gd name="connsiteX18" fmla="*/ 1868548 w 2138169"/>
              <a:gd name="connsiteY18" fmla="*/ 649077 h 2344400"/>
              <a:gd name="connsiteX19" fmla="*/ 1863976 w 2138169"/>
              <a:gd name="connsiteY19" fmla="*/ 653776 h 2344400"/>
              <a:gd name="connsiteX20" fmla="*/ 1863976 w 2138169"/>
              <a:gd name="connsiteY20" fmla="*/ 653776 h 2344400"/>
              <a:gd name="connsiteX21" fmla="*/ 1863976 w 2138169"/>
              <a:gd name="connsiteY21" fmla="*/ 658475 h 2344400"/>
              <a:gd name="connsiteX22" fmla="*/ 1849879 w 2138169"/>
              <a:gd name="connsiteY22" fmla="*/ 672446 h 2344400"/>
              <a:gd name="connsiteX23" fmla="*/ 1849879 w 2138169"/>
              <a:gd name="connsiteY23" fmla="*/ 668000 h 2344400"/>
              <a:gd name="connsiteX24" fmla="*/ 1840608 w 2138169"/>
              <a:gd name="connsiteY24" fmla="*/ 691368 h 2344400"/>
              <a:gd name="connsiteX25" fmla="*/ 1831210 w 2138169"/>
              <a:gd name="connsiteY25" fmla="*/ 668000 h 2344400"/>
              <a:gd name="connsiteX26" fmla="*/ 1831210 w 2138169"/>
              <a:gd name="connsiteY26" fmla="*/ 668000 h 2344400"/>
              <a:gd name="connsiteX27" fmla="*/ 1831210 w 2138169"/>
              <a:gd name="connsiteY27" fmla="*/ 663301 h 2344400"/>
              <a:gd name="connsiteX28" fmla="*/ 1826638 w 2138169"/>
              <a:gd name="connsiteY28" fmla="*/ 719435 h 2344400"/>
              <a:gd name="connsiteX29" fmla="*/ 1817240 w 2138169"/>
              <a:gd name="connsiteY29" fmla="*/ 752075 h 2344400"/>
              <a:gd name="connsiteX30" fmla="*/ 1812541 w 2138169"/>
              <a:gd name="connsiteY30" fmla="*/ 742676 h 2344400"/>
              <a:gd name="connsiteX31" fmla="*/ 1812541 w 2138169"/>
              <a:gd name="connsiteY31" fmla="*/ 756900 h 2344400"/>
              <a:gd name="connsiteX32" fmla="*/ 1821939 w 2138169"/>
              <a:gd name="connsiteY32" fmla="*/ 906252 h 2344400"/>
              <a:gd name="connsiteX33" fmla="*/ 1807969 w 2138169"/>
              <a:gd name="connsiteY33" fmla="*/ 915650 h 2344400"/>
              <a:gd name="connsiteX34" fmla="*/ 1826638 w 2138169"/>
              <a:gd name="connsiteY34" fmla="*/ 630790 h 2344400"/>
              <a:gd name="connsiteX35" fmla="*/ 2137915 w 2138169"/>
              <a:gd name="connsiteY35" fmla="*/ 583418 h 2344400"/>
              <a:gd name="connsiteX36" fmla="*/ 2083813 w 2138169"/>
              <a:gd name="connsiteY36" fmla="*/ 593451 h 2344400"/>
              <a:gd name="connsiteX37" fmla="*/ 2121278 w 2138169"/>
              <a:gd name="connsiteY37" fmla="*/ 472040 h 2344400"/>
              <a:gd name="connsiteX38" fmla="*/ 2023234 w 2138169"/>
              <a:gd name="connsiteY38" fmla="*/ 542143 h 2344400"/>
              <a:gd name="connsiteX39" fmla="*/ 2027808 w 2138169"/>
              <a:gd name="connsiteY39" fmla="*/ 537573 h 2344400"/>
              <a:gd name="connsiteX40" fmla="*/ 2027806 w 2138169"/>
              <a:gd name="connsiteY40" fmla="*/ 537444 h 2344400"/>
              <a:gd name="connsiteX41" fmla="*/ 2027806 w 2138169"/>
              <a:gd name="connsiteY41" fmla="*/ 537444 h 2344400"/>
              <a:gd name="connsiteX42" fmla="*/ 2097910 w 2138169"/>
              <a:gd name="connsiteY42" fmla="*/ 476738 h 2344400"/>
              <a:gd name="connsiteX43" fmla="*/ 2055873 w 2138169"/>
              <a:gd name="connsiteY43" fmla="*/ 588752 h 2344400"/>
              <a:gd name="connsiteX44" fmla="*/ 1957829 w 2138169"/>
              <a:gd name="connsiteY44" fmla="*/ 551415 h 2344400"/>
              <a:gd name="connsiteX45" fmla="*/ 1887852 w 2138169"/>
              <a:gd name="connsiteY45" fmla="*/ 570083 h 2344400"/>
              <a:gd name="connsiteX46" fmla="*/ 1802254 w 2138169"/>
              <a:gd name="connsiteY46" fmla="*/ 550018 h 2344400"/>
              <a:gd name="connsiteX47" fmla="*/ 1663697 w 2138169"/>
              <a:gd name="connsiteY47" fmla="*/ 444100 h 2344400"/>
              <a:gd name="connsiteX48" fmla="*/ 1794380 w 2138169"/>
              <a:gd name="connsiteY48" fmla="*/ 121900 h 2344400"/>
              <a:gd name="connsiteX49" fmla="*/ 1733674 w 2138169"/>
              <a:gd name="connsiteY49" fmla="*/ 364724 h 2344400"/>
              <a:gd name="connsiteX50" fmla="*/ 1733674 w 2138169"/>
              <a:gd name="connsiteY50" fmla="*/ 364724 h 2344400"/>
              <a:gd name="connsiteX51" fmla="*/ 1672968 w 2138169"/>
              <a:gd name="connsiteY51" fmla="*/ 280650 h 2344400"/>
              <a:gd name="connsiteX52" fmla="*/ 1654299 w 2138169"/>
              <a:gd name="connsiteY52" fmla="*/ 439400 h 2344400"/>
              <a:gd name="connsiteX53" fmla="*/ 1383535 w 2138169"/>
              <a:gd name="connsiteY53" fmla="*/ 327259 h 2344400"/>
              <a:gd name="connsiteX54" fmla="*/ 1453639 w 2138169"/>
              <a:gd name="connsiteY54" fmla="*/ 488 h 2344400"/>
              <a:gd name="connsiteX55" fmla="*/ 1369565 w 2138169"/>
              <a:gd name="connsiteY55" fmla="*/ 224643 h 2344400"/>
              <a:gd name="connsiteX56" fmla="*/ 1388234 w 2138169"/>
              <a:gd name="connsiteY56" fmla="*/ 177907 h 2344400"/>
              <a:gd name="connsiteX57" fmla="*/ 1308859 w 2138169"/>
              <a:gd name="connsiteY57" fmla="*/ 313290 h 2344400"/>
              <a:gd name="connsiteX58" fmla="*/ 1070734 w 2138169"/>
              <a:gd name="connsiteY58" fmla="*/ 308591 h 2344400"/>
              <a:gd name="connsiteX59" fmla="*/ 1042794 w 2138169"/>
              <a:gd name="connsiteY59" fmla="*/ 289922 h 2344400"/>
              <a:gd name="connsiteX60" fmla="*/ 1066035 w 2138169"/>
              <a:gd name="connsiteY60" fmla="*/ 308590 h 2344400"/>
              <a:gd name="connsiteX61" fmla="*/ 823338 w 2138169"/>
              <a:gd name="connsiteY61" fmla="*/ 369296 h 2344400"/>
              <a:gd name="connsiteX62" fmla="*/ 809241 w 2138169"/>
              <a:gd name="connsiteY62" fmla="*/ 84562 h 2344400"/>
              <a:gd name="connsiteX63" fmla="*/ 725294 w 2138169"/>
              <a:gd name="connsiteY63" fmla="*/ 350627 h 2344400"/>
              <a:gd name="connsiteX64" fmla="*/ 804669 w 2138169"/>
              <a:gd name="connsiteY64" fmla="*/ 112502 h 2344400"/>
              <a:gd name="connsiteX65" fmla="*/ 786000 w 2138169"/>
              <a:gd name="connsiteY65" fmla="*/ 383393 h 2344400"/>
              <a:gd name="connsiteX66" fmla="*/ 650618 w 2138169"/>
              <a:gd name="connsiteY66" fmla="*/ 448671 h 2344400"/>
              <a:gd name="connsiteX67" fmla="*/ 431162 w 2138169"/>
              <a:gd name="connsiteY67" fmla="*/ 626471 h 2344400"/>
              <a:gd name="connsiteX68" fmla="*/ 389125 w 2138169"/>
              <a:gd name="connsiteY68" fmla="*/ 635869 h 2344400"/>
              <a:gd name="connsiteX69" fmla="*/ 412493 w 2138169"/>
              <a:gd name="connsiteY69" fmla="*/ 640568 h 2344400"/>
              <a:gd name="connsiteX70" fmla="*/ 263014 w 2138169"/>
              <a:gd name="connsiteY70" fmla="*/ 864596 h 2344400"/>
              <a:gd name="connsiteX71" fmla="*/ 141602 w 2138169"/>
              <a:gd name="connsiteY71" fmla="*/ 491090 h 2344400"/>
              <a:gd name="connsiteX72" fmla="*/ 108963 w 2138169"/>
              <a:gd name="connsiteY72" fmla="*/ 630790 h 2344400"/>
              <a:gd name="connsiteX73" fmla="*/ 253743 w 2138169"/>
              <a:gd name="connsiteY73" fmla="*/ 897490 h 2344400"/>
              <a:gd name="connsiteX74" fmla="*/ 193037 w 2138169"/>
              <a:gd name="connsiteY74" fmla="*/ 1265790 h 2344400"/>
              <a:gd name="connsiteX75" fmla="*/ 151000 w 2138169"/>
              <a:gd name="connsiteY75" fmla="*/ 1303000 h 2344400"/>
              <a:gd name="connsiteX76" fmla="*/ 193037 w 2138169"/>
              <a:gd name="connsiteY76" fmla="*/ 1279633 h 2344400"/>
              <a:gd name="connsiteX77" fmla="*/ 342897 w 2138169"/>
              <a:gd name="connsiteY77" fmla="*/ 1723243 h 2344400"/>
              <a:gd name="connsiteX78" fmla="*/ 10919 w 2138169"/>
              <a:gd name="connsiteY78" fmla="*/ 1531600 h 2344400"/>
              <a:gd name="connsiteX79" fmla="*/ 342389 w 2138169"/>
              <a:gd name="connsiteY79" fmla="*/ 1779123 h 2344400"/>
              <a:gd name="connsiteX80" fmla="*/ 66926 w 2138169"/>
              <a:gd name="connsiteY80" fmla="*/ 1564493 h 2344400"/>
              <a:gd name="connsiteX81" fmla="*/ 342389 w 2138169"/>
              <a:gd name="connsiteY81" fmla="*/ 1727942 h 2344400"/>
              <a:gd name="connsiteX82" fmla="*/ 925573 w 2138169"/>
              <a:gd name="connsiteY82" fmla="*/ 2344401 h 2344400"/>
              <a:gd name="connsiteX83" fmla="*/ 930145 w 2138169"/>
              <a:gd name="connsiteY83" fmla="*/ 2344401 h 2344400"/>
              <a:gd name="connsiteX84" fmla="*/ 749297 w 2138169"/>
              <a:gd name="connsiteY84" fmla="*/ 2190222 h 2344400"/>
              <a:gd name="connsiteX85" fmla="*/ 888997 w 2138169"/>
              <a:gd name="connsiteY85" fmla="*/ 2110847 h 2344400"/>
              <a:gd name="connsiteX86" fmla="*/ 875027 w 2138169"/>
              <a:gd name="connsiteY86" fmla="*/ 2232133 h 2344400"/>
              <a:gd name="connsiteX87" fmla="*/ 824227 w 2138169"/>
              <a:gd name="connsiteY87" fmla="*/ 2222861 h 2344400"/>
              <a:gd name="connsiteX88" fmla="*/ 884933 w 2138169"/>
              <a:gd name="connsiteY88" fmla="*/ 2241530 h 2344400"/>
              <a:gd name="connsiteX89" fmla="*/ 894204 w 2138169"/>
              <a:gd name="connsiteY89" fmla="*/ 2101830 h 2344400"/>
              <a:gd name="connsiteX90" fmla="*/ 744852 w 2138169"/>
              <a:gd name="connsiteY90" fmla="*/ 2185904 h 2344400"/>
              <a:gd name="connsiteX91" fmla="*/ 226565 w 2138169"/>
              <a:gd name="connsiteY91" fmla="*/ 1266171 h 2344400"/>
              <a:gd name="connsiteX92" fmla="*/ 488058 w 2138169"/>
              <a:gd name="connsiteY92" fmla="*/ 1256772 h 2344400"/>
              <a:gd name="connsiteX93" fmla="*/ 492757 w 2138169"/>
              <a:gd name="connsiteY93" fmla="*/ 1266171 h 2344400"/>
              <a:gd name="connsiteX94" fmla="*/ 304797 w 2138169"/>
              <a:gd name="connsiteY94" fmla="*/ 1298428 h 2344400"/>
              <a:gd name="connsiteX95" fmla="*/ 500885 w 2138169"/>
              <a:gd name="connsiteY95" fmla="*/ 1242421 h 2344400"/>
              <a:gd name="connsiteX96" fmla="*/ 220723 w 2138169"/>
              <a:gd name="connsiteY96" fmla="*/ 1242421 h 2344400"/>
              <a:gd name="connsiteX97" fmla="*/ 458848 w 2138169"/>
              <a:gd name="connsiteY97" fmla="*/ 649458 h 2344400"/>
              <a:gd name="connsiteX98" fmla="*/ 486915 w 2138169"/>
              <a:gd name="connsiteY98" fmla="*/ 654157 h 2344400"/>
              <a:gd name="connsiteX99" fmla="*/ 776348 w 2138169"/>
              <a:gd name="connsiteY99" fmla="*/ 714863 h 2344400"/>
              <a:gd name="connsiteX100" fmla="*/ 505584 w 2138169"/>
              <a:gd name="connsiteY100" fmla="*/ 602722 h 2344400"/>
              <a:gd name="connsiteX101" fmla="*/ 669033 w 2138169"/>
              <a:gd name="connsiteY101" fmla="*/ 481437 h 2344400"/>
              <a:gd name="connsiteX102" fmla="*/ 767077 w 2138169"/>
              <a:gd name="connsiteY102" fmla="*/ 430002 h 2344400"/>
              <a:gd name="connsiteX103" fmla="*/ 739010 w 2138169"/>
              <a:gd name="connsiteY103" fmla="*/ 490708 h 2344400"/>
              <a:gd name="connsiteX104" fmla="*/ 799716 w 2138169"/>
              <a:gd name="connsiteY104" fmla="*/ 416032 h 2344400"/>
              <a:gd name="connsiteX105" fmla="*/ 1098547 w 2138169"/>
              <a:gd name="connsiteY105" fmla="*/ 341356 h 2344400"/>
              <a:gd name="connsiteX106" fmla="*/ 1261869 w 2138169"/>
              <a:gd name="connsiteY106" fmla="*/ 588752 h 2344400"/>
              <a:gd name="connsiteX107" fmla="*/ 1154554 w 2138169"/>
              <a:gd name="connsiteY107" fmla="*/ 439400 h 2344400"/>
              <a:gd name="connsiteX108" fmla="*/ 1149855 w 2138169"/>
              <a:gd name="connsiteY108" fmla="*/ 434701 h 2344400"/>
              <a:gd name="connsiteX109" fmla="*/ 1308605 w 2138169"/>
              <a:gd name="connsiteY109" fmla="*/ 607421 h 2344400"/>
              <a:gd name="connsiteX110" fmla="*/ 1112517 w 2138169"/>
              <a:gd name="connsiteY110" fmla="*/ 341356 h 2344400"/>
              <a:gd name="connsiteX111" fmla="*/ 1560700 w 2138169"/>
              <a:gd name="connsiteY111" fmla="*/ 425303 h 2344400"/>
              <a:gd name="connsiteX112" fmla="*/ 1579369 w 2138169"/>
              <a:gd name="connsiteY112" fmla="*/ 532746 h 2344400"/>
              <a:gd name="connsiteX113" fmla="*/ 1528569 w 2138169"/>
              <a:gd name="connsiteY113" fmla="*/ 453370 h 2344400"/>
              <a:gd name="connsiteX114" fmla="*/ 1612643 w 2138169"/>
              <a:gd name="connsiteY114" fmla="*/ 621391 h 2344400"/>
              <a:gd name="connsiteX115" fmla="*/ 1598546 w 2138169"/>
              <a:gd name="connsiteY115" fmla="*/ 443591 h 2344400"/>
              <a:gd name="connsiteX116" fmla="*/ 1789046 w 2138169"/>
              <a:gd name="connsiteY116" fmla="*/ 571734 h 2344400"/>
              <a:gd name="connsiteX117" fmla="*/ 1785363 w 2138169"/>
              <a:gd name="connsiteY117" fmla="*/ 616311 h 2344400"/>
              <a:gd name="connsiteX118" fmla="*/ 1785363 w 2138169"/>
              <a:gd name="connsiteY118" fmla="*/ 616311 h 2344400"/>
              <a:gd name="connsiteX119" fmla="*/ 1808731 w 2138169"/>
              <a:gd name="connsiteY119" fmla="*/ 672318 h 2344400"/>
              <a:gd name="connsiteX120" fmla="*/ 1794634 w 2138169"/>
              <a:gd name="connsiteY120" fmla="*/ 939018 h 2344400"/>
              <a:gd name="connsiteX121" fmla="*/ 1836671 w 2138169"/>
              <a:gd name="connsiteY121" fmla="*/ 929747 h 2344400"/>
              <a:gd name="connsiteX122" fmla="*/ 1888106 w 2138169"/>
              <a:gd name="connsiteY122" fmla="*/ 892409 h 2344400"/>
              <a:gd name="connsiteX123" fmla="*/ 1878708 w 2138169"/>
              <a:gd name="connsiteY123" fmla="*/ 817733 h 2344400"/>
              <a:gd name="connsiteX124" fmla="*/ 1892678 w 2138169"/>
              <a:gd name="connsiteY124" fmla="*/ 719690 h 2344400"/>
              <a:gd name="connsiteX125" fmla="*/ 1972053 w 2138169"/>
              <a:gd name="connsiteY125" fmla="*/ 901680 h 2344400"/>
              <a:gd name="connsiteX126" fmla="*/ 1972053 w 2138169"/>
              <a:gd name="connsiteY126" fmla="*/ 901680 h 2344400"/>
              <a:gd name="connsiteX127" fmla="*/ 1911347 w 2138169"/>
              <a:gd name="connsiteY127" fmla="*/ 789666 h 2344400"/>
              <a:gd name="connsiteX128" fmla="*/ 1958083 w 2138169"/>
              <a:gd name="connsiteY128" fmla="*/ 925049 h 2344400"/>
              <a:gd name="connsiteX129" fmla="*/ 1976752 w 2138169"/>
              <a:gd name="connsiteY129" fmla="*/ 808335 h 2344400"/>
              <a:gd name="connsiteX130" fmla="*/ 2009391 w 2138169"/>
              <a:gd name="connsiteY130" fmla="*/ 873740 h 2344400"/>
              <a:gd name="connsiteX131" fmla="*/ 2004819 w 2138169"/>
              <a:gd name="connsiteY131" fmla="*/ 873740 h 2344400"/>
              <a:gd name="connsiteX132" fmla="*/ 2014090 w 2138169"/>
              <a:gd name="connsiteY132" fmla="*/ 878312 h 2344400"/>
              <a:gd name="connsiteX133" fmla="*/ 2028060 w 2138169"/>
              <a:gd name="connsiteY133" fmla="*/ 855071 h 2344400"/>
              <a:gd name="connsiteX134" fmla="*/ 2042157 w 2138169"/>
              <a:gd name="connsiteY134" fmla="*/ 850372 h 2344400"/>
              <a:gd name="connsiteX135" fmla="*/ 2037458 w 2138169"/>
              <a:gd name="connsiteY135" fmla="*/ 757027 h 2344400"/>
              <a:gd name="connsiteX136" fmla="*/ 2116833 w 2138169"/>
              <a:gd name="connsiteY136" fmla="*/ 663555 h 2344400"/>
              <a:gd name="connsiteX137" fmla="*/ 2138169 w 2138169"/>
              <a:gd name="connsiteY137" fmla="*/ 655808 h 2344400"/>
              <a:gd name="connsiteX138" fmla="*/ 2138169 w 2138169"/>
              <a:gd name="connsiteY138" fmla="*/ 635615 h 2344400"/>
              <a:gd name="connsiteX139" fmla="*/ 2102863 w 2138169"/>
              <a:gd name="connsiteY139" fmla="*/ 649585 h 2344400"/>
              <a:gd name="connsiteX140" fmla="*/ 2032759 w 2138169"/>
              <a:gd name="connsiteY140" fmla="*/ 630916 h 2344400"/>
              <a:gd name="connsiteX141" fmla="*/ 2042157 w 2138169"/>
              <a:gd name="connsiteY141" fmla="*/ 621518 h 2344400"/>
              <a:gd name="connsiteX142" fmla="*/ 2042157 w 2138169"/>
              <a:gd name="connsiteY142" fmla="*/ 621518 h 2344400"/>
              <a:gd name="connsiteX143" fmla="*/ 2046729 w 2138169"/>
              <a:gd name="connsiteY143" fmla="*/ 616946 h 2344400"/>
              <a:gd name="connsiteX144" fmla="*/ 2138169 w 2138169"/>
              <a:gd name="connsiteY144" fmla="*/ 607929 h 2344400"/>
              <a:gd name="connsiteX145" fmla="*/ 2138169 w 2138169"/>
              <a:gd name="connsiteY145" fmla="*/ 583546 h 2344400"/>
              <a:gd name="connsiteX146" fmla="*/ 782444 w 2138169"/>
              <a:gd name="connsiteY146" fmla="*/ 2344401 h 2344400"/>
              <a:gd name="connsiteX147" fmla="*/ 734819 w 2138169"/>
              <a:gd name="connsiteY147" fmla="*/ 2344401 h 2344400"/>
              <a:gd name="connsiteX148" fmla="*/ 782444 w 2138169"/>
              <a:gd name="connsiteY148" fmla="*/ 2344401 h 2344400"/>
              <a:gd name="connsiteX149" fmla="*/ 258315 w 2138169"/>
              <a:gd name="connsiteY149" fmla="*/ 878185 h 2344400"/>
              <a:gd name="connsiteX150" fmla="*/ 258315 w 2138169"/>
              <a:gd name="connsiteY150" fmla="*/ 878185 h 2344400"/>
              <a:gd name="connsiteX151" fmla="*/ 253743 w 2138169"/>
              <a:gd name="connsiteY151" fmla="*/ 896854 h 2344400"/>
              <a:gd name="connsiteX152" fmla="*/ 249044 w 2138169"/>
              <a:gd name="connsiteY152" fmla="*/ 892282 h 2344400"/>
              <a:gd name="connsiteX153" fmla="*/ 253997 w 2138169"/>
              <a:gd name="connsiteY153" fmla="*/ 892282 h 2344400"/>
              <a:gd name="connsiteX154" fmla="*/ 132585 w 2138169"/>
              <a:gd name="connsiteY154" fmla="*/ 514076 h 2344400"/>
              <a:gd name="connsiteX155" fmla="*/ 258569 w 2138169"/>
              <a:gd name="connsiteY155" fmla="*/ 878185 h 2344400"/>
              <a:gd name="connsiteX156" fmla="*/ 459102 w 2138169"/>
              <a:gd name="connsiteY156" fmla="*/ 649585 h 2344400"/>
              <a:gd name="connsiteX157" fmla="*/ 459102 w 2138169"/>
              <a:gd name="connsiteY157" fmla="*/ 649585 h 2344400"/>
              <a:gd name="connsiteX158" fmla="*/ 473199 w 2138169"/>
              <a:gd name="connsiteY158" fmla="*/ 630916 h 2344400"/>
              <a:gd name="connsiteX159" fmla="*/ 748662 w 2138169"/>
              <a:gd name="connsiteY159" fmla="*/ 714990 h 2344400"/>
              <a:gd name="connsiteX160" fmla="*/ 459102 w 2138169"/>
              <a:gd name="connsiteY160" fmla="*/ 649585 h 2344400"/>
              <a:gd name="connsiteX161" fmla="*/ 1873755 w 2138169"/>
              <a:gd name="connsiteY161" fmla="*/ 700766 h 2344400"/>
              <a:gd name="connsiteX162" fmla="*/ 1873755 w 2138169"/>
              <a:gd name="connsiteY162" fmla="*/ 700766 h 2344400"/>
              <a:gd name="connsiteX163" fmla="*/ 1869056 w 2138169"/>
              <a:gd name="connsiteY163" fmla="*/ 686796 h 2344400"/>
              <a:gd name="connsiteX164" fmla="*/ 1859785 w 2138169"/>
              <a:gd name="connsiteY164" fmla="*/ 672826 h 2344400"/>
              <a:gd name="connsiteX165" fmla="*/ 1869056 w 2138169"/>
              <a:gd name="connsiteY165" fmla="*/ 682097 h 2344400"/>
              <a:gd name="connsiteX166" fmla="*/ 1864484 w 2138169"/>
              <a:gd name="connsiteY166" fmla="*/ 668127 h 2344400"/>
              <a:gd name="connsiteX167" fmla="*/ 1850387 w 2138169"/>
              <a:gd name="connsiteY167" fmla="*/ 672826 h 2344400"/>
              <a:gd name="connsiteX168" fmla="*/ 1845815 w 2138169"/>
              <a:gd name="connsiteY168" fmla="*/ 719562 h 2344400"/>
              <a:gd name="connsiteX169" fmla="*/ 1859785 w 2138169"/>
              <a:gd name="connsiteY169" fmla="*/ 789540 h 2344400"/>
              <a:gd name="connsiteX170" fmla="*/ 1868761 w 2138169"/>
              <a:gd name="connsiteY170" fmla="*/ 789835 h 2344400"/>
              <a:gd name="connsiteX171" fmla="*/ 1869056 w 2138169"/>
              <a:gd name="connsiteY171" fmla="*/ 789540 h 2344400"/>
              <a:gd name="connsiteX172" fmla="*/ 1869056 w 2138169"/>
              <a:gd name="connsiteY172" fmla="*/ 789540 h 2344400"/>
              <a:gd name="connsiteX173" fmla="*/ 1873755 w 2138169"/>
              <a:gd name="connsiteY173" fmla="*/ 700640 h 2344400"/>
              <a:gd name="connsiteX174" fmla="*/ 1883153 w 2138169"/>
              <a:gd name="connsiteY174" fmla="*/ 691496 h 2344400"/>
              <a:gd name="connsiteX175" fmla="*/ 1906521 w 2138169"/>
              <a:gd name="connsiteY175" fmla="*/ 710165 h 2344400"/>
              <a:gd name="connsiteX176" fmla="*/ 1957321 w 2138169"/>
              <a:gd name="connsiteY176" fmla="*/ 719563 h 2344400"/>
              <a:gd name="connsiteX177" fmla="*/ 1952622 w 2138169"/>
              <a:gd name="connsiteY177" fmla="*/ 700766 h 2344400"/>
              <a:gd name="connsiteX178" fmla="*/ 1929254 w 2138169"/>
              <a:gd name="connsiteY178" fmla="*/ 682097 h 2344400"/>
              <a:gd name="connsiteX179" fmla="*/ 1878454 w 2138169"/>
              <a:gd name="connsiteY179" fmla="*/ 658856 h 2344400"/>
              <a:gd name="connsiteX180" fmla="*/ 1869056 w 2138169"/>
              <a:gd name="connsiteY180" fmla="*/ 663428 h 2344400"/>
              <a:gd name="connsiteX181" fmla="*/ 1883153 w 2138169"/>
              <a:gd name="connsiteY181" fmla="*/ 691496 h 2344400"/>
              <a:gd name="connsiteX182" fmla="*/ 1836417 w 2138169"/>
              <a:gd name="connsiteY182" fmla="*/ 784840 h 2344400"/>
              <a:gd name="connsiteX183" fmla="*/ 1831718 w 2138169"/>
              <a:gd name="connsiteY183" fmla="*/ 808208 h 2344400"/>
              <a:gd name="connsiteX184" fmla="*/ 1841116 w 2138169"/>
              <a:gd name="connsiteY184" fmla="*/ 915650 h 2344400"/>
              <a:gd name="connsiteX185" fmla="*/ 1859785 w 2138169"/>
              <a:gd name="connsiteY185" fmla="*/ 920222 h 2344400"/>
              <a:gd name="connsiteX186" fmla="*/ 1859785 w 2138169"/>
              <a:gd name="connsiteY186" fmla="*/ 924921 h 2344400"/>
              <a:gd name="connsiteX187" fmla="*/ 1859785 w 2138169"/>
              <a:gd name="connsiteY187" fmla="*/ 924921 h 2344400"/>
              <a:gd name="connsiteX188" fmla="*/ 1869056 w 2138169"/>
              <a:gd name="connsiteY188" fmla="*/ 822178 h 2344400"/>
              <a:gd name="connsiteX189" fmla="*/ 1836417 w 2138169"/>
              <a:gd name="connsiteY189" fmla="*/ 784840 h 2344400"/>
              <a:gd name="connsiteX190" fmla="*/ 1953130 w 2138169"/>
              <a:gd name="connsiteY190" fmla="*/ 565384 h 2344400"/>
              <a:gd name="connsiteX191" fmla="*/ 1887852 w 2138169"/>
              <a:gd name="connsiteY191" fmla="*/ 649458 h 2344400"/>
              <a:gd name="connsiteX192" fmla="*/ 1976752 w 2138169"/>
              <a:gd name="connsiteY192" fmla="*/ 649458 h 2344400"/>
              <a:gd name="connsiteX193" fmla="*/ 1962782 w 2138169"/>
              <a:gd name="connsiteY193" fmla="*/ 649458 h 2344400"/>
              <a:gd name="connsiteX194" fmla="*/ 1967354 w 2138169"/>
              <a:gd name="connsiteY194" fmla="*/ 644759 h 2344400"/>
              <a:gd name="connsiteX195" fmla="*/ 1944113 w 2138169"/>
              <a:gd name="connsiteY195" fmla="*/ 649458 h 2344400"/>
              <a:gd name="connsiteX196" fmla="*/ 2000120 w 2138169"/>
              <a:gd name="connsiteY196" fmla="*/ 621391 h 2344400"/>
              <a:gd name="connsiteX197" fmla="*/ 1944113 w 2138169"/>
              <a:gd name="connsiteY197" fmla="*/ 626090 h 2344400"/>
              <a:gd name="connsiteX198" fmla="*/ 1939414 w 2138169"/>
              <a:gd name="connsiteY198" fmla="*/ 626090 h 2344400"/>
              <a:gd name="connsiteX199" fmla="*/ 2023488 w 2138169"/>
              <a:gd name="connsiteY199" fmla="*/ 602722 h 2344400"/>
              <a:gd name="connsiteX200" fmla="*/ 2018789 w 2138169"/>
              <a:gd name="connsiteY200" fmla="*/ 565384 h 2344400"/>
              <a:gd name="connsiteX201" fmla="*/ 1953384 w 2138169"/>
              <a:gd name="connsiteY201" fmla="*/ 565384 h 2344400"/>
              <a:gd name="connsiteX202" fmla="*/ 2013836 w 2138169"/>
              <a:gd name="connsiteY202" fmla="*/ 649458 h 2344400"/>
              <a:gd name="connsiteX203" fmla="*/ 2064636 w 2138169"/>
              <a:gd name="connsiteY203" fmla="*/ 658856 h 2344400"/>
              <a:gd name="connsiteX204" fmla="*/ 1994659 w 2138169"/>
              <a:gd name="connsiteY204" fmla="*/ 668127 h 2344400"/>
              <a:gd name="connsiteX205" fmla="*/ 2013328 w 2138169"/>
              <a:gd name="connsiteY205" fmla="*/ 649458 h 2344400"/>
              <a:gd name="connsiteX206" fmla="*/ 2098037 w 2138169"/>
              <a:gd name="connsiteY206" fmla="*/ 672446 h 2344400"/>
              <a:gd name="connsiteX207" fmla="*/ 2098037 w 2138169"/>
              <a:gd name="connsiteY207" fmla="*/ 672446 h 2344400"/>
              <a:gd name="connsiteX208" fmla="*/ 2102736 w 2138169"/>
              <a:gd name="connsiteY208" fmla="*/ 681716 h 2344400"/>
              <a:gd name="connsiteX209" fmla="*/ 2004692 w 2138169"/>
              <a:gd name="connsiteY209" fmla="*/ 728452 h 2344400"/>
              <a:gd name="connsiteX210" fmla="*/ 1953257 w 2138169"/>
              <a:gd name="connsiteY210" fmla="*/ 691114 h 2344400"/>
              <a:gd name="connsiteX211" fmla="*/ 1953257 w 2138169"/>
              <a:gd name="connsiteY211" fmla="*/ 686415 h 2344400"/>
              <a:gd name="connsiteX212" fmla="*/ 2098037 w 2138169"/>
              <a:gd name="connsiteY212" fmla="*/ 672446 h 2344400"/>
              <a:gd name="connsiteX213" fmla="*/ 1971926 w 2138169"/>
              <a:gd name="connsiteY213" fmla="*/ 723753 h 2344400"/>
              <a:gd name="connsiteX214" fmla="*/ 1971926 w 2138169"/>
              <a:gd name="connsiteY214" fmla="*/ 723753 h 2344400"/>
              <a:gd name="connsiteX215" fmla="*/ 1967227 w 2138169"/>
              <a:gd name="connsiteY215" fmla="*/ 714482 h 2344400"/>
              <a:gd name="connsiteX216" fmla="*/ 1976625 w 2138169"/>
              <a:gd name="connsiteY216" fmla="*/ 723753 h 2344400"/>
              <a:gd name="connsiteX217" fmla="*/ 2004692 w 2138169"/>
              <a:gd name="connsiteY217" fmla="*/ 756519 h 2344400"/>
              <a:gd name="connsiteX218" fmla="*/ 2037331 w 2138169"/>
              <a:gd name="connsiteY218" fmla="*/ 812526 h 2344400"/>
              <a:gd name="connsiteX219" fmla="*/ 2032632 w 2138169"/>
              <a:gd name="connsiteY219" fmla="*/ 826496 h 2344400"/>
              <a:gd name="connsiteX220" fmla="*/ 1990595 w 2138169"/>
              <a:gd name="connsiteY220" fmla="*/ 751820 h 2344400"/>
              <a:gd name="connsiteX221" fmla="*/ 2004692 w 2138169"/>
              <a:gd name="connsiteY221" fmla="*/ 756519 h 2344400"/>
              <a:gd name="connsiteX222" fmla="*/ 1934588 w 2138169"/>
              <a:gd name="connsiteY222" fmla="*/ 733151 h 2344400"/>
              <a:gd name="connsiteX223" fmla="*/ 1934588 w 2138169"/>
              <a:gd name="connsiteY223" fmla="*/ 733151 h 2344400"/>
              <a:gd name="connsiteX224" fmla="*/ 1967227 w 2138169"/>
              <a:gd name="connsiteY224" fmla="*/ 747122 h 2344400"/>
              <a:gd name="connsiteX225" fmla="*/ 1981324 w 2138169"/>
              <a:gd name="connsiteY225" fmla="*/ 779760 h 23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</a:cxnLst>
            <a:rect l="l" t="t" r="r" b="b"/>
            <a:pathLst>
              <a:path w="2138169" h="2344400">
                <a:moveTo>
                  <a:pt x="1827146" y="630790"/>
                </a:moveTo>
                <a:cubicBezTo>
                  <a:pt x="1821418" y="637909"/>
                  <a:pt x="1816676" y="645770"/>
                  <a:pt x="1813049" y="654157"/>
                </a:cubicBezTo>
                <a:cubicBezTo>
                  <a:pt x="1793511" y="661617"/>
                  <a:pt x="1774753" y="670975"/>
                  <a:pt x="1757042" y="682097"/>
                </a:cubicBezTo>
                <a:cubicBezTo>
                  <a:pt x="1775711" y="644759"/>
                  <a:pt x="1803778" y="626090"/>
                  <a:pt x="1836417" y="598150"/>
                </a:cubicBezTo>
                <a:cubicBezTo>
                  <a:pt x="1821953" y="601317"/>
                  <a:pt x="1807863" y="606000"/>
                  <a:pt x="1794380" y="612121"/>
                </a:cubicBezTo>
                <a:cubicBezTo>
                  <a:pt x="1793053" y="601639"/>
                  <a:pt x="1795581" y="591032"/>
                  <a:pt x="1801492" y="582275"/>
                </a:cubicBezTo>
                <a:lnTo>
                  <a:pt x="1803778" y="584053"/>
                </a:lnTo>
                <a:lnTo>
                  <a:pt x="1803778" y="579100"/>
                </a:lnTo>
                <a:cubicBezTo>
                  <a:pt x="1808731" y="573385"/>
                  <a:pt x="1816478" y="566400"/>
                  <a:pt x="1827146" y="555732"/>
                </a:cubicBezTo>
                <a:cubicBezTo>
                  <a:pt x="1901822" y="476357"/>
                  <a:pt x="1850387" y="616438"/>
                  <a:pt x="1845815" y="630408"/>
                </a:cubicBezTo>
                <a:cubicBezTo>
                  <a:pt x="1861361" y="622973"/>
                  <a:pt x="1873164" y="609471"/>
                  <a:pt x="1878454" y="593070"/>
                </a:cubicBezTo>
                <a:cubicBezTo>
                  <a:pt x="1901822" y="579100"/>
                  <a:pt x="1915792" y="565003"/>
                  <a:pt x="1929254" y="560431"/>
                </a:cubicBezTo>
                <a:lnTo>
                  <a:pt x="1929254" y="560431"/>
                </a:lnTo>
                <a:cubicBezTo>
                  <a:pt x="1919552" y="566052"/>
                  <a:pt x="1910220" y="572288"/>
                  <a:pt x="1901314" y="579100"/>
                </a:cubicBezTo>
                <a:cubicBezTo>
                  <a:pt x="1908621" y="575703"/>
                  <a:pt x="1916631" y="574092"/>
                  <a:pt x="1924682" y="574401"/>
                </a:cubicBezTo>
                <a:cubicBezTo>
                  <a:pt x="1915284" y="607040"/>
                  <a:pt x="1896615" y="621010"/>
                  <a:pt x="1877946" y="644378"/>
                </a:cubicBezTo>
                <a:cubicBezTo>
                  <a:pt x="1868548" y="639806"/>
                  <a:pt x="1863976" y="635107"/>
                  <a:pt x="1859277" y="635107"/>
                </a:cubicBezTo>
                <a:lnTo>
                  <a:pt x="1859277" y="635107"/>
                </a:lnTo>
                <a:cubicBezTo>
                  <a:pt x="1863976" y="639806"/>
                  <a:pt x="1868548" y="644378"/>
                  <a:pt x="1868548" y="649077"/>
                </a:cubicBezTo>
                <a:lnTo>
                  <a:pt x="1863976" y="653776"/>
                </a:lnTo>
                <a:lnTo>
                  <a:pt x="1863976" y="653776"/>
                </a:lnTo>
                <a:lnTo>
                  <a:pt x="1863976" y="658475"/>
                </a:lnTo>
                <a:lnTo>
                  <a:pt x="1849879" y="672446"/>
                </a:lnTo>
                <a:lnTo>
                  <a:pt x="1849879" y="668000"/>
                </a:lnTo>
                <a:cubicBezTo>
                  <a:pt x="1844086" y="674426"/>
                  <a:pt x="1840796" y="682719"/>
                  <a:pt x="1840608" y="691368"/>
                </a:cubicBezTo>
                <a:cubicBezTo>
                  <a:pt x="1835909" y="677399"/>
                  <a:pt x="1835909" y="668000"/>
                  <a:pt x="1831210" y="668000"/>
                </a:cubicBezTo>
                <a:lnTo>
                  <a:pt x="1831210" y="668000"/>
                </a:lnTo>
                <a:lnTo>
                  <a:pt x="1831210" y="663301"/>
                </a:lnTo>
                <a:cubicBezTo>
                  <a:pt x="1826638" y="668000"/>
                  <a:pt x="1826638" y="696068"/>
                  <a:pt x="1826638" y="719435"/>
                </a:cubicBezTo>
                <a:cubicBezTo>
                  <a:pt x="1821350" y="729576"/>
                  <a:pt x="1818154" y="740675"/>
                  <a:pt x="1817240" y="752075"/>
                </a:cubicBezTo>
                <a:lnTo>
                  <a:pt x="1812541" y="742676"/>
                </a:lnTo>
                <a:lnTo>
                  <a:pt x="1812541" y="756900"/>
                </a:lnTo>
                <a:cubicBezTo>
                  <a:pt x="1798571" y="822178"/>
                  <a:pt x="1803270" y="873613"/>
                  <a:pt x="1821939" y="906252"/>
                </a:cubicBezTo>
                <a:cubicBezTo>
                  <a:pt x="1817240" y="920222"/>
                  <a:pt x="1812541" y="924921"/>
                  <a:pt x="1807969" y="915650"/>
                </a:cubicBezTo>
                <a:cubicBezTo>
                  <a:pt x="1747263" y="831576"/>
                  <a:pt x="1803270" y="714863"/>
                  <a:pt x="1826638" y="630790"/>
                </a:cubicBezTo>
                <a:close/>
                <a:moveTo>
                  <a:pt x="2137915" y="583418"/>
                </a:moveTo>
                <a:lnTo>
                  <a:pt x="2083813" y="593451"/>
                </a:lnTo>
                <a:cubicBezTo>
                  <a:pt x="2121278" y="560812"/>
                  <a:pt x="2139947" y="518775"/>
                  <a:pt x="2121278" y="472040"/>
                </a:cubicBezTo>
                <a:cubicBezTo>
                  <a:pt x="2097910" y="411333"/>
                  <a:pt x="2023234" y="542143"/>
                  <a:pt x="2023234" y="542143"/>
                </a:cubicBezTo>
                <a:cubicBezTo>
                  <a:pt x="2025759" y="542144"/>
                  <a:pt x="2027807" y="540098"/>
                  <a:pt x="2027808" y="537573"/>
                </a:cubicBezTo>
                <a:cubicBezTo>
                  <a:pt x="2027808" y="537530"/>
                  <a:pt x="2027807" y="537487"/>
                  <a:pt x="2027806" y="537444"/>
                </a:cubicBezTo>
                <a:lnTo>
                  <a:pt x="2027806" y="537444"/>
                </a:lnTo>
                <a:cubicBezTo>
                  <a:pt x="2041903" y="528046"/>
                  <a:pt x="2088512" y="486009"/>
                  <a:pt x="2097910" y="476738"/>
                </a:cubicBezTo>
                <a:cubicBezTo>
                  <a:pt x="2121278" y="518775"/>
                  <a:pt x="2093211" y="556113"/>
                  <a:pt x="2055873" y="588752"/>
                </a:cubicBezTo>
                <a:cubicBezTo>
                  <a:pt x="2060572" y="551415"/>
                  <a:pt x="2037204" y="528046"/>
                  <a:pt x="1957829" y="551415"/>
                </a:cubicBezTo>
                <a:cubicBezTo>
                  <a:pt x="1953130" y="532746"/>
                  <a:pt x="1929762" y="528046"/>
                  <a:pt x="1887852" y="570083"/>
                </a:cubicBezTo>
                <a:cubicBezTo>
                  <a:pt x="1905124" y="513568"/>
                  <a:pt x="1857753" y="469245"/>
                  <a:pt x="1802254" y="550018"/>
                </a:cubicBezTo>
                <a:cubicBezTo>
                  <a:pt x="1758289" y="511898"/>
                  <a:pt x="1712016" y="476525"/>
                  <a:pt x="1663697" y="444100"/>
                </a:cubicBezTo>
                <a:cubicBezTo>
                  <a:pt x="1677667" y="369296"/>
                  <a:pt x="1724403" y="79863"/>
                  <a:pt x="1794380" y="121900"/>
                </a:cubicBezTo>
                <a:cubicBezTo>
                  <a:pt x="1864357" y="163937"/>
                  <a:pt x="1733674" y="360025"/>
                  <a:pt x="1733674" y="364724"/>
                </a:cubicBezTo>
                <a:lnTo>
                  <a:pt x="1733674" y="364724"/>
                </a:lnTo>
                <a:cubicBezTo>
                  <a:pt x="1920491" y="248011"/>
                  <a:pt x="1799079" y="-181376"/>
                  <a:pt x="1672968" y="280650"/>
                </a:cubicBezTo>
                <a:cubicBezTo>
                  <a:pt x="1668396" y="313290"/>
                  <a:pt x="1654299" y="392665"/>
                  <a:pt x="1654299" y="439400"/>
                </a:cubicBezTo>
                <a:cubicBezTo>
                  <a:pt x="1569805" y="389396"/>
                  <a:pt x="1478641" y="351639"/>
                  <a:pt x="1383535" y="327259"/>
                </a:cubicBezTo>
                <a:cubicBezTo>
                  <a:pt x="1486278" y="276459"/>
                  <a:pt x="1528315" y="-13482"/>
                  <a:pt x="1453639" y="488"/>
                </a:cubicBezTo>
                <a:cubicBezTo>
                  <a:pt x="1411602" y="5187"/>
                  <a:pt x="1378836" y="168636"/>
                  <a:pt x="1369565" y="224643"/>
                </a:cubicBezTo>
                <a:lnTo>
                  <a:pt x="1388234" y="177907"/>
                </a:lnTo>
                <a:cubicBezTo>
                  <a:pt x="1546984" y="-200299"/>
                  <a:pt x="1481579" y="299319"/>
                  <a:pt x="1308859" y="313290"/>
                </a:cubicBezTo>
                <a:cubicBezTo>
                  <a:pt x="1229938" y="302462"/>
                  <a:pt x="1150022" y="300885"/>
                  <a:pt x="1070734" y="308591"/>
                </a:cubicBezTo>
                <a:cubicBezTo>
                  <a:pt x="1061015" y="302998"/>
                  <a:pt x="1051680" y="296761"/>
                  <a:pt x="1042794" y="289922"/>
                </a:cubicBezTo>
                <a:cubicBezTo>
                  <a:pt x="1047366" y="289921"/>
                  <a:pt x="1052065" y="299319"/>
                  <a:pt x="1066035" y="308590"/>
                </a:cubicBezTo>
                <a:cubicBezTo>
                  <a:pt x="982673" y="317249"/>
                  <a:pt x="900960" y="337688"/>
                  <a:pt x="823338" y="369296"/>
                </a:cubicBezTo>
                <a:cubicBezTo>
                  <a:pt x="869947" y="266680"/>
                  <a:pt x="898014" y="131171"/>
                  <a:pt x="809241" y="84562"/>
                </a:cubicBezTo>
                <a:cubicBezTo>
                  <a:pt x="734565" y="42525"/>
                  <a:pt x="720341" y="299319"/>
                  <a:pt x="725294" y="350627"/>
                </a:cubicBezTo>
                <a:cubicBezTo>
                  <a:pt x="729866" y="322687"/>
                  <a:pt x="767331" y="98532"/>
                  <a:pt x="804669" y="112502"/>
                </a:cubicBezTo>
                <a:cubicBezTo>
                  <a:pt x="865375" y="140569"/>
                  <a:pt x="823338" y="280650"/>
                  <a:pt x="786000" y="383393"/>
                </a:cubicBezTo>
                <a:cubicBezTo>
                  <a:pt x="739543" y="402280"/>
                  <a:pt x="694326" y="424083"/>
                  <a:pt x="650618" y="448671"/>
                </a:cubicBezTo>
                <a:cubicBezTo>
                  <a:pt x="566544" y="500106"/>
                  <a:pt x="491868" y="556113"/>
                  <a:pt x="431162" y="626471"/>
                </a:cubicBezTo>
                <a:cubicBezTo>
                  <a:pt x="407794" y="631171"/>
                  <a:pt x="393824" y="635869"/>
                  <a:pt x="389125" y="635869"/>
                </a:cubicBezTo>
                <a:cubicBezTo>
                  <a:pt x="396118" y="640138"/>
                  <a:pt x="404393" y="641802"/>
                  <a:pt x="412493" y="640568"/>
                </a:cubicBezTo>
                <a:cubicBezTo>
                  <a:pt x="354204" y="709238"/>
                  <a:pt x="304046" y="784412"/>
                  <a:pt x="263014" y="864596"/>
                </a:cubicBezTo>
                <a:cubicBezTo>
                  <a:pt x="272412" y="771251"/>
                  <a:pt x="267713" y="598531"/>
                  <a:pt x="141602" y="491090"/>
                </a:cubicBezTo>
                <a:cubicBezTo>
                  <a:pt x="20317" y="393045"/>
                  <a:pt x="94993" y="598531"/>
                  <a:pt x="108963" y="630790"/>
                </a:cubicBezTo>
                <a:cubicBezTo>
                  <a:pt x="122933" y="658856"/>
                  <a:pt x="239646" y="882884"/>
                  <a:pt x="253743" y="897490"/>
                </a:cubicBezTo>
                <a:cubicBezTo>
                  <a:pt x="207292" y="1014472"/>
                  <a:pt x="186587" y="1140088"/>
                  <a:pt x="193037" y="1265790"/>
                </a:cubicBezTo>
                <a:cubicBezTo>
                  <a:pt x="178323" y="1277377"/>
                  <a:pt x="164287" y="1289801"/>
                  <a:pt x="151000" y="1303000"/>
                </a:cubicBezTo>
                <a:cubicBezTo>
                  <a:pt x="151000" y="1303000"/>
                  <a:pt x="169669" y="1293602"/>
                  <a:pt x="193037" y="1279633"/>
                </a:cubicBezTo>
                <a:cubicBezTo>
                  <a:pt x="215199" y="1435481"/>
                  <a:pt x="266007" y="1585883"/>
                  <a:pt x="342897" y="1723243"/>
                </a:cubicBezTo>
                <a:cubicBezTo>
                  <a:pt x="225676" y="1634597"/>
                  <a:pt x="-59058" y="1419840"/>
                  <a:pt x="10919" y="1531600"/>
                </a:cubicBezTo>
                <a:cubicBezTo>
                  <a:pt x="43558" y="1582400"/>
                  <a:pt x="277619" y="1737086"/>
                  <a:pt x="342389" y="1779123"/>
                </a:cubicBezTo>
                <a:cubicBezTo>
                  <a:pt x="253997" y="1709400"/>
                  <a:pt x="127632" y="1620500"/>
                  <a:pt x="66926" y="1564493"/>
                </a:cubicBezTo>
                <a:cubicBezTo>
                  <a:pt x="-35817" y="1466449"/>
                  <a:pt x="239646" y="1653393"/>
                  <a:pt x="342389" y="1727942"/>
                </a:cubicBezTo>
                <a:cubicBezTo>
                  <a:pt x="475866" y="1926443"/>
                  <a:pt x="672589" y="2134978"/>
                  <a:pt x="925573" y="2344401"/>
                </a:cubicBezTo>
                <a:lnTo>
                  <a:pt x="930145" y="2344401"/>
                </a:lnTo>
                <a:cubicBezTo>
                  <a:pt x="865968" y="2292923"/>
                  <a:pt x="805685" y="2241530"/>
                  <a:pt x="749297" y="2190222"/>
                </a:cubicBezTo>
                <a:cubicBezTo>
                  <a:pt x="842642" y="2180824"/>
                  <a:pt x="767966" y="2082780"/>
                  <a:pt x="888997" y="2110847"/>
                </a:cubicBezTo>
                <a:cubicBezTo>
                  <a:pt x="991740" y="2194795"/>
                  <a:pt x="991740" y="2264898"/>
                  <a:pt x="875027" y="2232133"/>
                </a:cubicBezTo>
                <a:cubicBezTo>
                  <a:pt x="857889" y="2230294"/>
                  <a:pt x="840910" y="2227195"/>
                  <a:pt x="824227" y="2222861"/>
                </a:cubicBezTo>
                <a:cubicBezTo>
                  <a:pt x="861565" y="2236832"/>
                  <a:pt x="856866" y="2232133"/>
                  <a:pt x="884933" y="2241530"/>
                </a:cubicBezTo>
                <a:cubicBezTo>
                  <a:pt x="1052954" y="2297537"/>
                  <a:pt x="1006218" y="2180824"/>
                  <a:pt x="894204" y="2101830"/>
                </a:cubicBezTo>
                <a:cubicBezTo>
                  <a:pt x="791461" y="2027154"/>
                  <a:pt x="772792" y="2152630"/>
                  <a:pt x="744852" y="2185904"/>
                </a:cubicBezTo>
                <a:cubicBezTo>
                  <a:pt x="436623" y="1863705"/>
                  <a:pt x="259204" y="1550905"/>
                  <a:pt x="226565" y="1266171"/>
                </a:cubicBezTo>
                <a:cubicBezTo>
                  <a:pt x="310639" y="1228833"/>
                  <a:pt x="441322" y="1186796"/>
                  <a:pt x="488058" y="1256772"/>
                </a:cubicBezTo>
                <a:cubicBezTo>
                  <a:pt x="490736" y="1259214"/>
                  <a:pt x="492411" y="1262563"/>
                  <a:pt x="492757" y="1266171"/>
                </a:cubicBezTo>
                <a:cubicBezTo>
                  <a:pt x="477771" y="1298428"/>
                  <a:pt x="342897" y="1298428"/>
                  <a:pt x="304797" y="1298428"/>
                </a:cubicBezTo>
                <a:cubicBezTo>
                  <a:pt x="323466" y="1303127"/>
                  <a:pt x="608327" y="1359134"/>
                  <a:pt x="500885" y="1242421"/>
                </a:cubicBezTo>
                <a:cubicBezTo>
                  <a:pt x="407540" y="1144377"/>
                  <a:pt x="295526" y="1191621"/>
                  <a:pt x="220723" y="1242421"/>
                </a:cubicBezTo>
                <a:cubicBezTo>
                  <a:pt x="225422" y="1013821"/>
                  <a:pt x="304797" y="808208"/>
                  <a:pt x="458848" y="649458"/>
                </a:cubicBezTo>
                <a:lnTo>
                  <a:pt x="486915" y="654157"/>
                </a:lnTo>
                <a:cubicBezTo>
                  <a:pt x="575815" y="672826"/>
                  <a:pt x="823084" y="826877"/>
                  <a:pt x="776348" y="714863"/>
                </a:cubicBezTo>
                <a:cubicBezTo>
                  <a:pt x="715642" y="575163"/>
                  <a:pt x="598548" y="579481"/>
                  <a:pt x="505584" y="602722"/>
                </a:cubicBezTo>
                <a:cubicBezTo>
                  <a:pt x="553961" y="554656"/>
                  <a:pt x="609009" y="513808"/>
                  <a:pt x="669033" y="481437"/>
                </a:cubicBezTo>
                <a:cubicBezTo>
                  <a:pt x="700735" y="462487"/>
                  <a:pt x="733467" y="445315"/>
                  <a:pt x="767077" y="430002"/>
                </a:cubicBezTo>
                <a:cubicBezTo>
                  <a:pt x="752980" y="458069"/>
                  <a:pt x="743709" y="481437"/>
                  <a:pt x="739010" y="490708"/>
                </a:cubicBezTo>
                <a:cubicBezTo>
                  <a:pt x="752980" y="481437"/>
                  <a:pt x="776348" y="453370"/>
                  <a:pt x="799716" y="416032"/>
                </a:cubicBezTo>
                <a:cubicBezTo>
                  <a:pt x="894512" y="374786"/>
                  <a:pt x="995493" y="349552"/>
                  <a:pt x="1098547" y="341356"/>
                </a:cubicBezTo>
                <a:cubicBezTo>
                  <a:pt x="1187447" y="434701"/>
                  <a:pt x="1355341" y="626090"/>
                  <a:pt x="1261869" y="588752"/>
                </a:cubicBezTo>
                <a:cubicBezTo>
                  <a:pt x="1233929" y="579481"/>
                  <a:pt x="1182494" y="481437"/>
                  <a:pt x="1154554" y="439400"/>
                </a:cubicBezTo>
                <a:cubicBezTo>
                  <a:pt x="1154554" y="434701"/>
                  <a:pt x="1154554" y="439400"/>
                  <a:pt x="1149855" y="434701"/>
                </a:cubicBezTo>
                <a:cubicBezTo>
                  <a:pt x="1173223" y="500106"/>
                  <a:pt x="1275966" y="691496"/>
                  <a:pt x="1308605" y="607421"/>
                </a:cubicBezTo>
                <a:cubicBezTo>
                  <a:pt x="1336672" y="537444"/>
                  <a:pt x="1201163" y="411333"/>
                  <a:pt x="1112517" y="341356"/>
                </a:cubicBezTo>
                <a:cubicBezTo>
                  <a:pt x="1266492" y="332838"/>
                  <a:pt x="1420246" y="361637"/>
                  <a:pt x="1560700" y="425303"/>
                </a:cubicBezTo>
                <a:cubicBezTo>
                  <a:pt x="1644774" y="523347"/>
                  <a:pt x="1677413" y="705465"/>
                  <a:pt x="1579369" y="532746"/>
                </a:cubicBezTo>
                <a:cubicBezTo>
                  <a:pt x="1551429" y="481945"/>
                  <a:pt x="1560700" y="495407"/>
                  <a:pt x="1528569" y="453370"/>
                </a:cubicBezTo>
                <a:cubicBezTo>
                  <a:pt x="1551937" y="500106"/>
                  <a:pt x="1589275" y="588752"/>
                  <a:pt x="1612643" y="621391"/>
                </a:cubicBezTo>
                <a:cubicBezTo>
                  <a:pt x="1687319" y="728833"/>
                  <a:pt x="1668650" y="523347"/>
                  <a:pt x="1598546" y="443591"/>
                </a:cubicBezTo>
                <a:cubicBezTo>
                  <a:pt x="1665764" y="480501"/>
                  <a:pt x="1729521" y="523389"/>
                  <a:pt x="1789046" y="571734"/>
                </a:cubicBezTo>
                <a:cubicBezTo>
                  <a:pt x="1781558" y="585400"/>
                  <a:pt x="1780220" y="601602"/>
                  <a:pt x="1785363" y="616311"/>
                </a:cubicBezTo>
                <a:lnTo>
                  <a:pt x="1785363" y="616311"/>
                </a:lnTo>
                <a:cubicBezTo>
                  <a:pt x="1701289" y="662921"/>
                  <a:pt x="1719958" y="765663"/>
                  <a:pt x="1808731" y="672318"/>
                </a:cubicBezTo>
                <a:cubicBezTo>
                  <a:pt x="1770631" y="751693"/>
                  <a:pt x="1724657" y="900918"/>
                  <a:pt x="1794634" y="939018"/>
                </a:cubicBezTo>
                <a:cubicBezTo>
                  <a:pt x="1818002" y="948416"/>
                  <a:pt x="1831972" y="943718"/>
                  <a:pt x="1836671" y="929747"/>
                </a:cubicBezTo>
                <a:cubicBezTo>
                  <a:pt x="1860039" y="957687"/>
                  <a:pt x="1888106" y="953115"/>
                  <a:pt x="1888106" y="892409"/>
                </a:cubicBezTo>
                <a:cubicBezTo>
                  <a:pt x="1888106" y="859643"/>
                  <a:pt x="1888106" y="841609"/>
                  <a:pt x="1878708" y="817733"/>
                </a:cubicBezTo>
                <a:cubicBezTo>
                  <a:pt x="1897377" y="808335"/>
                  <a:pt x="1906775" y="770997"/>
                  <a:pt x="1892678" y="719690"/>
                </a:cubicBezTo>
                <a:cubicBezTo>
                  <a:pt x="1934715" y="752328"/>
                  <a:pt x="1990722" y="869041"/>
                  <a:pt x="1972053" y="901680"/>
                </a:cubicBezTo>
                <a:lnTo>
                  <a:pt x="1972053" y="901680"/>
                </a:lnTo>
                <a:cubicBezTo>
                  <a:pt x="1958083" y="929747"/>
                  <a:pt x="1911347" y="789666"/>
                  <a:pt x="1911347" y="789666"/>
                </a:cubicBezTo>
                <a:cubicBezTo>
                  <a:pt x="1916046" y="827004"/>
                  <a:pt x="1916046" y="911078"/>
                  <a:pt x="1958083" y="925049"/>
                </a:cubicBezTo>
                <a:cubicBezTo>
                  <a:pt x="2018789" y="948416"/>
                  <a:pt x="2008883" y="878312"/>
                  <a:pt x="1976752" y="808335"/>
                </a:cubicBezTo>
                <a:cubicBezTo>
                  <a:pt x="1990408" y="828638"/>
                  <a:pt x="2001378" y="850622"/>
                  <a:pt x="2009391" y="873740"/>
                </a:cubicBezTo>
                <a:lnTo>
                  <a:pt x="2004819" y="873740"/>
                </a:lnTo>
                <a:cubicBezTo>
                  <a:pt x="2004819" y="878312"/>
                  <a:pt x="2009391" y="883011"/>
                  <a:pt x="2014090" y="878312"/>
                </a:cubicBezTo>
                <a:cubicBezTo>
                  <a:pt x="2022838" y="873907"/>
                  <a:pt x="2028274" y="864864"/>
                  <a:pt x="2028060" y="855071"/>
                </a:cubicBezTo>
                <a:cubicBezTo>
                  <a:pt x="2033227" y="855710"/>
                  <a:pt x="2038407" y="853983"/>
                  <a:pt x="2042157" y="850372"/>
                </a:cubicBezTo>
                <a:cubicBezTo>
                  <a:pt x="2079495" y="827004"/>
                  <a:pt x="2070097" y="794365"/>
                  <a:pt x="2037458" y="757027"/>
                </a:cubicBezTo>
                <a:cubicBezTo>
                  <a:pt x="2112134" y="757027"/>
                  <a:pt x="2140201" y="700893"/>
                  <a:pt x="2116833" y="663555"/>
                </a:cubicBezTo>
                <a:cubicBezTo>
                  <a:pt x="2124199" y="661143"/>
                  <a:pt x="2131311" y="658475"/>
                  <a:pt x="2138169" y="655808"/>
                </a:cubicBezTo>
                <a:lnTo>
                  <a:pt x="2138169" y="635615"/>
                </a:lnTo>
                <a:cubicBezTo>
                  <a:pt x="2126683" y="640956"/>
                  <a:pt x="2114894" y="645621"/>
                  <a:pt x="2102863" y="649585"/>
                </a:cubicBezTo>
                <a:cubicBezTo>
                  <a:pt x="2088766" y="635615"/>
                  <a:pt x="2065398" y="630916"/>
                  <a:pt x="2032759" y="630916"/>
                </a:cubicBezTo>
                <a:lnTo>
                  <a:pt x="2042157" y="621518"/>
                </a:lnTo>
                <a:lnTo>
                  <a:pt x="2042157" y="621518"/>
                </a:lnTo>
                <a:lnTo>
                  <a:pt x="2046729" y="616946"/>
                </a:lnTo>
                <a:cubicBezTo>
                  <a:pt x="2079622" y="613899"/>
                  <a:pt x="2112515" y="610977"/>
                  <a:pt x="2138169" y="607929"/>
                </a:cubicBezTo>
                <a:lnTo>
                  <a:pt x="2138169" y="583546"/>
                </a:lnTo>
                <a:close/>
                <a:moveTo>
                  <a:pt x="782444" y="2344401"/>
                </a:moveTo>
                <a:lnTo>
                  <a:pt x="734819" y="2344401"/>
                </a:lnTo>
                <a:cubicBezTo>
                  <a:pt x="736597" y="2336908"/>
                  <a:pt x="751202" y="2335510"/>
                  <a:pt x="782444" y="2344401"/>
                </a:cubicBezTo>
                <a:close/>
                <a:moveTo>
                  <a:pt x="258315" y="878185"/>
                </a:moveTo>
                <a:lnTo>
                  <a:pt x="258315" y="878185"/>
                </a:lnTo>
                <a:cubicBezTo>
                  <a:pt x="258315" y="882884"/>
                  <a:pt x="253743" y="887583"/>
                  <a:pt x="253743" y="896854"/>
                </a:cubicBezTo>
                <a:lnTo>
                  <a:pt x="249044" y="892282"/>
                </a:lnTo>
                <a:lnTo>
                  <a:pt x="253997" y="892282"/>
                </a:lnTo>
                <a:cubicBezTo>
                  <a:pt x="258569" y="878185"/>
                  <a:pt x="20571" y="430002"/>
                  <a:pt x="132585" y="514076"/>
                </a:cubicBezTo>
                <a:cubicBezTo>
                  <a:pt x="244599" y="602976"/>
                  <a:pt x="249298" y="794238"/>
                  <a:pt x="258569" y="878185"/>
                </a:cubicBezTo>
                <a:close/>
                <a:moveTo>
                  <a:pt x="459102" y="649585"/>
                </a:moveTo>
                <a:lnTo>
                  <a:pt x="459102" y="649585"/>
                </a:lnTo>
                <a:cubicBezTo>
                  <a:pt x="462648" y="642570"/>
                  <a:pt x="467423" y="636247"/>
                  <a:pt x="473199" y="630916"/>
                </a:cubicBezTo>
                <a:cubicBezTo>
                  <a:pt x="562099" y="616946"/>
                  <a:pt x="692528" y="588879"/>
                  <a:pt x="748662" y="714990"/>
                </a:cubicBezTo>
                <a:cubicBezTo>
                  <a:pt x="767331" y="757027"/>
                  <a:pt x="557146" y="635615"/>
                  <a:pt x="459102" y="649585"/>
                </a:cubicBezTo>
                <a:close/>
                <a:moveTo>
                  <a:pt x="1873755" y="700766"/>
                </a:moveTo>
                <a:lnTo>
                  <a:pt x="1873755" y="700766"/>
                </a:lnTo>
                <a:cubicBezTo>
                  <a:pt x="1874372" y="695640"/>
                  <a:pt x="1872646" y="690508"/>
                  <a:pt x="1869056" y="686796"/>
                </a:cubicBezTo>
                <a:cubicBezTo>
                  <a:pt x="1869056" y="682097"/>
                  <a:pt x="1864484" y="677525"/>
                  <a:pt x="1859785" y="672826"/>
                </a:cubicBezTo>
                <a:lnTo>
                  <a:pt x="1869056" y="682097"/>
                </a:lnTo>
                <a:cubicBezTo>
                  <a:pt x="1869056" y="677525"/>
                  <a:pt x="1864484" y="672826"/>
                  <a:pt x="1864484" y="668127"/>
                </a:cubicBezTo>
                <a:cubicBezTo>
                  <a:pt x="1859785" y="668127"/>
                  <a:pt x="1855086" y="672826"/>
                  <a:pt x="1850387" y="672826"/>
                </a:cubicBezTo>
                <a:cubicBezTo>
                  <a:pt x="1850387" y="686796"/>
                  <a:pt x="1845815" y="700766"/>
                  <a:pt x="1845815" y="719562"/>
                </a:cubicBezTo>
                <a:cubicBezTo>
                  <a:pt x="1850387" y="747502"/>
                  <a:pt x="1850387" y="780141"/>
                  <a:pt x="1859785" y="789540"/>
                </a:cubicBezTo>
                <a:cubicBezTo>
                  <a:pt x="1862182" y="792100"/>
                  <a:pt x="1866201" y="792232"/>
                  <a:pt x="1868761" y="789835"/>
                </a:cubicBezTo>
                <a:cubicBezTo>
                  <a:pt x="1868862" y="789740"/>
                  <a:pt x="1868961" y="789641"/>
                  <a:pt x="1869056" y="789540"/>
                </a:cubicBezTo>
                <a:lnTo>
                  <a:pt x="1869056" y="789540"/>
                </a:lnTo>
                <a:cubicBezTo>
                  <a:pt x="1887852" y="780141"/>
                  <a:pt x="1883153" y="738740"/>
                  <a:pt x="1873755" y="700640"/>
                </a:cubicBezTo>
                <a:close/>
                <a:moveTo>
                  <a:pt x="1883153" y="691496"/>
                </a:moveTo>
                <a:cubicBezTo>
                  <a:pt x="1889979" y="698837"/>
                  <a:pt x="1897853" y="705128"/>
                  <a:pt x="1906521" y="710165"/>
                </a:cubicBezTo>
                <a:cubicBezTo>
                  <a:pt x="1922862" y="715923"/>
                  <a:pt x="1940002" y="719094"/>
                  <a:pt x="1957321" y="719563"/>
                </a:cubicBezTo>
                <a:cubicBezTo>
                  <a:pt x="1957321" y="714863"/>
                  <a:pt x="1952622" y="710165"/>
                  <a:pt x="1952622" y="700766"/>
                </a:cubicBezTo>
                <a:cubicBezTo>
                  <a:pt x="1942979" y="697305"/>
                  <a:pt x="1934760" y="690738"/>
                  <a:pt x="1929254" y="682097"/>
                </a:cubicBezTo>
                <a:cubicBezTo>
                  <a:pt x="1910585" y="682097"/>
                  <a:pt x="1896615" y="672826"/>
                  <a:pt x="1878454" y="658856"/>
                </a:cubicBezTo>
                <a:cubicBezTo>
                  <a:pt x="1875899" y="661358"/>
                  <a:pt x="1872601" y="662962"/>
                  <a:pt x="1869056" y="663428"/>
                </a:cubicBezTo>
                <a:lnTo>
                  <a:pt x="1883153" y="691496"/>
                </a:lnTo>
                <a:close/>
                <a:moveTo>
                  <a:pt x="1836417" y="784840"/>
                </a:moveTo>
                <a:cubicBezTo>
                  <a:pt x="1832622" y="792011"/>
                  <a:pt x="1830990" y="800128"/>
                  <a:pt x="1831718" y="808208"/>
                </a:cubicBezTo>
                <a:cubicBezTo>
                  <a:pt x="1841630" y="843103"/>
                  <a:pt x="1844820" y="879564"/>
                  <a:pt x="1841116" y="915650"/>
                </a:cubicBezTo>
                <a:cubicBezTo>
                  <a:pt x="1845815" y="920222"/>
                  <a:pt x="1855086" y="924921"/>
                  <a:pt x="1859785" y="920222"/>
                </a:cubicBezTo>
                <a:lnTo>
                  <a:pt x="1859785" y="924921"/>
                </a:lnTo>
                <a:lnTo>
                  <a:pt x="1859785" y="924921"/>
                </a:lnTo>
                <a:cubicBezTo>
                  <a:pt x="1873755" y="910951"/>
                  <a:pt x="1873755" y="859516"/>
                  <a:pt x="1869056" y="822178"/>
                </a:cubicBezTo>
                <a:cubicBezTo>
                  <a:pt x="1859785" y="822178"/>
                  <a:pt x="1841116" y="812907"/>
                  <a:pt x="1836417" y="784840"/>
                </a:cubicBezTo>
                <a:close/>
                <a:moveTo>
                  <a:pt x="1953130" y="565384"/>
                </a:moveTo>
                <a:cubicBezTo>
                  <a:pt x="1948431" y="588752"/>
                  <a:pt x="1925190" y="621391"/>
                  <a:pt x="1887852" y="649458"/>
                </a:cubicBezTo>
                <a:cubicBezTo>
                  <a:pt x="1925190" y="663428"/>
                  <a:pt x="1957829" y="663428"/>
                  <a:pt x="1976752" y="649458"/>
                </a:cubicBezTo>
                <a:lnTo>
                  <a:pt x="1962782" y="649458"/>
                </a:lnTo>
                <a:lnTo>
                  <a:pt x="1967354" y="644759"/>
                </a:lnTo>
                <a:cubicBezTo>
                  <a:pt x="1960086" y="648137"/>
                  <a:pt x="1952122" y="649747"/>
                  <a:pt x="1944113" y="649458"/>
                </a:cubicBezTo>
                <a:cubicBezTo>
                  <a:pt x="1963694" y="642044"/>
                  <a:pt x="1982461" y="632640"/>
                  <a:pt x="2000120" y="621391"/>
                </a:cubicBezTo>
                <a:cubicBezTo>
                  <a:pt x="1981627" y="624610"/>
                  <a:pt x="1962885" y="626183"/>
                  <a:pt x="1944113" y="626090"/>
                </a:cubicBezTo>
                <a:lnTo>
                  <a:pt x="1939414" y="626090"/>
                </a:lnTo>
                <a:cubicBezTo>
                  <a:pt x="1944113" y="621391"/>
                  <a:pt x="1981451" y="612121"/>
                  <a:pt x="2023488" y="602722"/>
                </a:cubicBezTo>
                <a:cubicBezTo>
                  <a:pt x="2032759" y="584053"/>
                  <a:pt x="2032759" y="565384"/>
                  <a:pt x="2018789" y="565384"/>
                </a:cubicBezTo>
                <a:cubicBezTo>
                  <a:pt x="1997057" y="562922"/>
                  <a:pt x="1975116" y="562922"/>
                  <a:pt x="1953384" y="565384"/>
                </a:cubicBezTo>
                <a:close/>
                <a:moveTo>
                  <a:pt x="2013836" y="649458"/>
                </a:moveTo>
                <a:cubicBezTo>
                  <a:pt x="2032505" y="654157"/>
                  <a:pt x="2051174" y="654157"/>
                  <a:pt x="2064636" y="658856"/>
                </a:cubicBezTo>
                <a:cubicBezTo>
                  <a:pt x="2041664" y="664194"/>
                  <a:pt x="2018229" y="667299"/>
                  <a:pt x="1994659" y="668127"/>
                </a:cubicBezTo>
                <a:cubicBezTo>
                  <a:pt x="1999358" y="663428"/>
                  <a:pt x="2008629" y="658856"/>
                  <a:pt x="2013328" y="649458"/>
                </a:cubicBezTo>
                <a:close/>
                <a:moveTo>
                  <a:pt x="2098037" y="672446"/>
                </a:moveTo>
                <a:lnTo>
                  <a:pt x="2098037" y="672446"/>
                </a:lnTo>
                <a:cubicBezTo>
                  <a:pt x="2102736" y="672446"/>
                  <a:pt x="2102736" y="677144"/>
                  <a:pt x="2102736" y="681716"/>
                </a:cubicBezTo>
                <a:cubicBezTo>
                  <a:pt x="2112007" y="723753"/>
                  <a:pt x="2060699" y="732516"/>
                  <a:pt x="2004692" y="728452"/>
                </a:cubicBezTo>
                <a:cubicBezTo>
                  <a:pt x="1989554" y="713453"/>
                  <a:pt x="1972208" y="700861"/>
                  <a:pt x="1953257" y="691114"/>
                </a:cubicBezTo>
                <a:lnTo>
                  <a:pt x="1953257" y="686415"/>
                </a:lnTo>
                <a:cubicBezTo>
                  <a:pt x="1990595" y="695813"/>
                  <a:pt x="2051301" y="686415"/>
                  <a:pt x="2098037" y="672446"/>
                </a:cubicBezTo>
                <a:close/>
                <a:moveTo>
                  <a:pt x="1971926" y="723753"/>
                </a:moveTo>
                <a:lnTo>
                  <a:pt x="1971926" y="723753"/>
                </a:lnTo>
                <a:cubicBezTo>
                  <a:pt x="1971926" y="719181"/>
                  <a:pt x="1971926" y="719181"/>
                  <a:pt x="1967227" y="714482"/>
                </a:cubicBezTo>
                <a:cubicBezTo>
                  <a:pt x="1971926" y="719181"/>
                  <a:pt x="1976625" y="719181"/>
                  <a:pt x="1976625" y="723753"/>
                </a:cubicBezTo>
                <a:close/>
                <a:moveTo>
                  <a:pt x="2004692" y="756519"/>
                </a:moveTo>
                <a:cubicBezTo>
                  <a:pt x="2019227" y="772804"/>
                  <a:pt x="2030328" y="791853"/>
                  <a:pt x="2037331" y="812526"/>
                </a:cubicBezTo>
                <a:cubicBezTo>
                  <a:pt x="2037331" y="817225"/>
                  <a:pt x="2032632" y="821797"/>
                  <a:pt x="2032632" y="826496"/>
                </a:cubicBezTo>
                <a:cubicBezTo>
                  <a:pt x="2015389" y="803567"/>
                  <a:pt x="2001254" y="778457"/>
                  <a:pt x="1990595" y="751820"/>
                </a:cubicBezTo>
                <a:cubicBezTo>
                  <a:pt x="1994346" y="755431"/>
                  <a:pt x="1999525" y="757158"/>
                  <a:pt x="2004692" y="756519"/>
                </a:cubicBezTo>
                <a:close/>
                <a:moveTo>
                  <a:pt x="1934588" y="733151"/>
                </a:moveTo>
                <a:lnTo>
                  <a:pt x="1934588" y="733151"/>
                </a:lnTo>
                <a:cubicBezTo>
                  <a:pt x="1945818" y="736944"/>
                  <a:pt x="1956731" y="741615"/>
                  <a:pt x="1967227" y="747122"/>
                </a:cubicBezTo>
                <a:cubicBezTo>
                  <a:pt x="1971926" y="756519"/>
                  <a:pt x="1976625" y="770490"/>
                  <a:pt x="1981324" y="779760"/>
                </a:cubicBezTo>
                <a:close/>
              </a:path>
            </a:pathLst>
          </a:custGeom>
          <a:gradFill>
            <a:gsLst>
              <a:gs pos="0">
                <a:srgbClr val="FFDD57"/>
              </a:gs>
              <a:gs pos="100000">
                <a:srgbClr val="FFA95E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88AD9E82-35EA-4F99-9D80-42BF5BFD9342}"/>
              </a:ext>
            </a:extLst>
          </p:cNvPr>
          <p:cNvGrpSpPr/>
          <p:nvPr/>
        </p:nvGrpSpPr>
        <p:grpSpPr>
          <a:xfrm>
            <a:off x="4651981" y="1526366"/>
            <a:ext cx="1110039" cy="424028"/>
            <a:chOff x="2805904" y="3843192"/>
            <a:chExt cx="8000581" cy="3056174"/>
          </a:xfrm>
        </p:grpSpPr>
        <p:sp>
          <p:nvSpPr>
            <p:cNvPr id="77" name="Shape">
              <a:extLst>
                <a:ext uri="{FF2B5EF4-FFF2-40B4-BE49-F238E27FC236}">
                  <a16:creationId xmlns:a16="http://schemas.microsoft.com/office/drawing/2014/main" id="{5A9939C8-5B0D-4F58-9E5B-D310E9676691}"/>
                </a:ext>
              </a:extLst>
            </p:cNvPr>
            <p:cNvSpPr/>
            <p:nvPr/>
          </p:nvSpPr>
          <p:spPr>
            <a:xfrm>
              <a:off x="4406104" y="5176692"/>
              <a:ext cx="1873005" cy="1207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9" h="21584" extrusionOk="0">
                  <a:moveTo>
                    <a:pt x="16175" y="14304"/>
                  </a:moveTo>
                  <a:cubicBezTo>
                    <a:pt x="16175" y="14304"/>
                    <a:pt x="16188" y="14323"/>
                    <a:pt x="16213" y="14360"/>
                  </a:cubicBezTo>
                  <a:cubicBezTo>
                    <a:pt x="16238" y="14396"/>
                    <a:pt x="16272" y="14458"/>
                    <a:pt x="16325" y="14522"/>
                  </a:cubicBezTo>
                  <a:cubicBezTo>
                    <a:pt x="16428" y="14658"/>
                    <a:pt x="16592" y="14847"/>
                    <a:pt x="16837" y="15000"/>
                  </a:cubicBezTo>
                  <a:cubicBezTo>
                    <a:pt x="16959" y="15077"/>
                    <a:pt x="17101" y="15141"/>
                    <a:pt x="17261" y="15188"/>
                  </a:cubicBezTo>
                  <a:cubicBezTo>
                    <a:pt x="17420" y="15231"/>
                    <a:pt x="17597" y="15251"/>
                    <a:pt x="17787" y="15242"/>
                  </a:cubicBezTo>
                  <a:cubicBezTo>
                    <a:pt x="18167" y="15225"/>
                    <a:pt x="18597" y="15082"/>
                    <a:pt x="19038" y="14794"/>
                  </a:cubicBezTo>
                  <a:cubicBezTo>
                    <a:pt x="19478" y="14503"/>
                    <a:pt x="19936" y="14081"/>
                    <a:pt x="20357" y="13469"/>
                  </a:cubicBezTo>
                  <a:cubicBezTo>
                    <a:pt x="20463" y="13317"/>
                    <a:pt x="20564" y="13150"/>
                    <a:pt x="20663" y="12971"/>
                  </a:cubicBezTo>
                  <a:cubicBezTo>
                    <a:pt x="20764" y="12792"/>
                    <a:pt x="20845" y="12594"/>
                    <a:pt x="20938" y="12399"/>
                  </a:cubicBezTo>
                  <a:cubicBezTo>
                    <a:pt x="21105" y="11990"/>
                    <a:pt x="21255" y="11538"/>
                    <a:pt x="21361" y="11043"/>
                  </a:cubicBezTo>
                  <a:cubicBezTo>
                    <a:pt x="21567" y="10050"/>
                    <a:pt x="21600" y="8905"/>
                    <a:pt x="21428" y="7818"/>
                  </a:cubicBezTo>
                  <a:cubicBezTo>
                    <a:pt x="21263" y="6728"/>
                    <a:pt x="20937" y="5686"/>
                    <a:pt x="20504" y="4757"/>
                  </a:cubicBezTo>
                  <a:cubicBezTo>
                    <a:pt x="19919" y="3486"/>
                    <a:pt x="19187" y="2482"/>
                    <a:pt x="18417" y="1723"/>
                  </a:cubicBezTo>
                  <a:cubicBezTo>
                    <a:pt x="18030" y="1347"/>
                    <a:pt x="17632" y="1031"/>
                    <a:pt x="17225" y="797"/>
                  </a:cubicBezTo>
                  <a:cubicBezTo>
                    <a:pt x="17123" y="743"/>
                    <a:pt x="17019" y="681"/>
                    <a:pt x="16921" y="637"/>
                  </a:cubicBezTo>
                  <a:cubicBezTo>
                    <a:pt x="16822" y="591"/>
                    <a:pt x="16724" y="546"/>
                    <a:pt x="16627" y="502"/>
                  </a:cubicBezTo>
                  <a:cubicBezTo>
                    <a:pt x="16530" y="455"/>
                    <a:pt x="16431" y="423"/>
                    <a:pt x="16335" y="385"/>
                  </a:cubicBezTo>
                  <a:cubicBezTo>
                    <a:pt x="16238" y="348"/>
                    <a:pt x="16144" y="309"/>
                    <a:pt x="16047" y="282"/>
                  </a:cubicBezTo>
                  <a:cubicBezTo>
                    <a:pt x="15667" y="152"/>
                    <a:pt x="15295" y="82"/>
                    <a:pt x="14944" y="32"/>
                  </a:cubicBezTo>
                  <a:cubicBezTo>
                    <a:pt x="14590" y="0"/>
                    <a:pt x="14255" y="-16"/>
                    <a:pt x="13943" y="20"/>
                  </a:cubicBezTo>
                  <a:cubicBezTo>
                    <a:pt x="13317" y="72"/>
                    <a:pt x="12787" y="251"/>
                    <a:pt x="12370" y="443"/>
                  </a:cubicBezTo>
                  <a:cubicBezTo>
                    <a:pt x="11938" y="529"/>
                    <a:pt x="11409" y="708"/>
                    <a:pt x="10822" y="1040"/>
                  </a:cubicBezTo>
                  <a:cubicBezTo>
                    <a:pt x="10235" y="1371"/>
                    <a:pt x="9594" y="1864"/>
                    <a:pt x="8949" y="2529"/>
                  </a:cubicBezTo>
                  <a:cubicBezTo>
                    <a:pt x="7649" y="3851"/>
                    <a:pt x="6358" y="5868"/>
                    <a:pt x="5211" y="8232"/>
                  </a:cubicBezTo>
                  <a:cubicBezTo>
                    <a:pt x="4364" y="9971"/>
                    <a:pt x="3658" y="11722"/>
                    <a:pt x="3044" y="13330"/>
                  </a:cubicBezTo>
                  <a:cubicBezTo>
                    <a:pt x="2432" y="14940"/>
                    <a:pt x="1913" y="16409"/>
                    <a:pt x="1471" y="17638"/>
                  </a:cubicBezTo>
                  <a:cubicBezTo>
                    <a:pt x="1031" y="18868"/>
                    <a:pt x="668" y="19857"/>
                    <a:pt x="408" y="20535"/>
                  </a:cubicBezTo>
                  <a:cubicBezTo>
                    <a:pt x="279" y="20874"/>
                    <a:pt x="177" y="21136"/>
                    <a:pt x="107" y="21313"/>
                  </a:cubicBezTo>
                  <a:cubicBezTo>
                    <a:pt x="37" y="21491"/>
                    <a:pt x="0" y="21584"/>
                    <a:pt x="0" y="21584"/>
                  </a:cubicBezTo>
                  <a:cubicBezTo>
                    <a:pt x="0" y="21584"/>
                    <a:pt x="48" y="21503"/>
                    <a:pt x="138" y="21350"/>
                  </a:cubicBezTo>
                  <a:cubicBezTo>
                    <a:pt x="229" y="21197"/>
                    <a:pt x="361" y="20967"/>
                    <a:pt x="526" y="20665"/>
                  </a:cubicBezTo>
                  <a:cubicBezTo>
                    <a:pt x="857" y="20063"/>
                    <a:pt x="1319" y="19167"/>
                    <a:pt x="1859" y="18027"/>
                  </a:cubicBezTo>
                  <a:cubicBezTo>
                    <a:pt x="2401" y="16890"/>
                    <a:pt x="3020" y="15511"/>
                    <a:pt x="3701" y="13985"/>
                  </a:cubicBezTo>
                  <a:cubicBezTo>
                    <a:pt x="4383" y="12461"/>
                    <a:pt x="5126" y="10788"/>
                    <a:pt x="5948" y="9100"/>
                  </a:cubicBezTo>
                  <a:cubicBezTo>
                    <a:pt x="7063" y="6805"/>
                    <a:pt x="8205" y="4796"/>
                    <a:pt x="9347" y="3380"/>
                  </a:cubicBezTo>
                  <a:cubicBezTo>
                    <a:pt x="9914" y="2668"/>
                    <a:pt x="10477" y="2102"/>
                    <a:pt x="11002" y="1679"/>
                  </a:cubicBezTo>
                  <a:cubicBezTo>
                    <a:pt x="11527" y="1256"/>
                    <a:pt x="12011" y="970"/>
                    <a:pt x="12416" y="783"/>
                  </a:cubicBezTo>
                  <a:cubicBezTo>
                    <a:pt x="13251" y="607"/>
                    <a:pt x="14493" y="613"/>
                    <a:pt x="15878" y="1301"/>
                  </a:cubicBezTo>
                  <a:cubicBezTo>
                    <a:pt x="15965" y="1338"/>
                    <a:pt x="16051" y="1388"/>
                    <a:pt x="16139" y="1434"/>
                  </a:cubicBezTo>
                  <a:cubicBezTo>
                    <a:pt x="16226" y="1483"/>
                    <a:pt x="16315" y="1523"/>
                    <a:pt x="16403" y="1579"/>
                  </a:cubicBezTo>
                  <a:cubicBezTo>
                    <a:pt x="16491" y="1632"/>
                    <a:pt x="16580" y="1685"/>
                    <a:pt x="16670" y="1739"/>
                  </a:cubicBezTo>
                  <a:cubicBezTo>
                    <a:pt x="16760" y="1791"/>
                    <a:pt x="16842" y="1854"/>
                    <a:pt x="16929" y="1911"/>
                  </a:cubicBezTo>
                  <a:cubicBezTo>
                    <a:pt x="17273" y="2154"/>
                    <a:pt x="17614" y="2468"/>
                    <a:pt x="17946" y="2830"/>
                  </a:cubicBezTo>
                  <a:cubicBezTo>
                    <a:pt x="18608" y="3558"/>
                    <a:pt x="19244" y="4488"/>
                    <a:pt x="19753" y="5595"/>
                  </a:cubicBezTo>
                  <a:cubicBezTo>
                    <a:pt x="20131" y="6405"/>
                    <a:pt x="20414" y="7278"/>
                    <a:pt x="20570" y="8153"/>
                  </a:cubicBezTo>
                  <a:cubicBezTo>
                    <a:pt x="20732" y="9028"/>
                    <a:pt x="20734" y="9905"/>
                    <a:pt x="20613" y="10702"/>
                  </a:cubicBezTo>
                  <a:cubicBezTo>
                    <a:pt x="20547" y="11099"/>
                    <a:pt x="20447" y="11474"/>
                    <a:pt x="20330" y="11828"/>
                  </a:cubicBezTo>
                  <a:cubicBezTo>
                    <a:pt x="20262" y="11996"/>
                    <a:pt x="20204" y="12177"/>
                    <a:pt x="20132" y="12331"/>
                  </a:cubicBezTo>
                  <a:cubicBezTo>
                    <a:pt x="20061" y="12489"/>
                    <a:pt x="19985" y="12641"/>
                    <a:pt x="19904" y="12784"/>
                  </a:cubicBezTo>
                  <a:cubicBezTo>
                    <a:pt x="19581" y="13362"/>
                    <a:pt x="19204" y="13814"/>
                    <a:pt x="18834" y="14149"/>
                  </a:cubicBezTo>
                  <a:cubicBezTo>
                    <a:pt x="18463" y="14484"/>
                    <a:pt x="18093" y="14695"/>
                    <a:pt x="17757" y="14790"/>
                  </a:cubicBezTo>
                  <a:cubicBezTo>
                    <a:pt x="17589" y="14838"/>
                    <a:pt x="17429" y="14859"/>
                    <a:pt x="17282" y="14856"/>
                  </a:cubicBezTo>
                  <a:cubicBezTo>
                    <a:pt x="17135" y="14849"/>
                    <a:pt x="17000" y="14826"/>
                    <a:pt x="16880" y="14785"/>
                  </a:cubicBezTo>
                  <a:cubicBezTo>
                    <a:pt x="16640" y="14706"/>
                    <a:pt x="16462" y="14573"/>
                    <a:pt x="16348" y="14471"/>
                  </a:cubicBezTo>
                  <a:cubicBezTo>
                    <a:pt x="16289" y="14424"/>
                    <a:pt x="16249" y="14375"/>
                    <a:pt x="16219" y="14348"/>
                  </a:cubicBezTo>
                  <a:cubicBezTo>
                    <a:pt x="16190" y="14319"/>
                    <a:pt x="16175" y="14304"/>
                    <a:pt x="16175" y="14304"/>
                  </a:cubicBezTo>
                  <a:close/>
                </a:path>
              </a:pathLst>
            </a:custGeom>
            <a:solidFill>
              <a:srgbClr val="6262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8" name="Shape">
              <a:extLst>
                <a:ext uri="{FF2B5EF4-FFF2-40B4-BE49-F238E27FC236}">
                  <a16:creationId xmlns:a16="http://schemas.microsoft.com/office/drawing/2014/main" id="{77729390-7DFC-4FB0-9EFD-5F57A7A08F68}"/>
                </a:ext>
              </a:extLst>
            </p:cNvPr>
            <p:cNvSpPr/>
            <p:nvPr/>
          </p:nvSpPr>
          <p:spPr>
            <a:xfrm>
              <a:off x="2805904" y="5532291"/>
              <a:ext cx="2449912" cy="1360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8" h="21516" extrusionOk="0">
                  <a:moveTo>
                    <a:pt x="1167" y="17409"/>
                  </a:moveTo>
                  <a:cubicBezTo>
                    <a:pt x="906" y="16932"/>
                    <a:pt x="670" y="16385"/>
                    <a:pt x="490" y="15766"/>
                  </a:cubicBezTo>
                  <a:cubicBezTo>
                    <a:pt x="396" y="15461"/>
                    <a:pt x="321" y="15135"/>
                    <a:pt x="252" y="14803"/>
                  </a:cubicBezTo>
                  <a:cubicBezTo>
                    <a:pt x="223" y="14634"/>
                    <a:pt x="188" y="14467"/>
                    <a:pt x="164" y="14294"/>
                  </a:cubicBezTo>
                  <a:lnTo>
                    <a:pt x="126" y="14035"/>
                  </a:lnTo>
                  <a:lnTo>
                    <a:pt x="95" y="13772"/>
                  </a:lnTo>
                  <a:cubicBezTo>
                    <a:pt x="14" y="13070"/>
                    <a:pt x="-18" y="12339"/>
                    <a:pt x="11" y="11594"/>
                  </a:cubicBezTo>
                  <a:cubicBezTo>
                    <a:pt x="67" y="10106"/>
                    <a:pt x="386" y="8620"/>
                    <a:pt x="888" y="7359"/>
                  </a:cubicBezTo>
                  <a:cubicBezTo>
                    <a:pt x="1387" y="6087"/>
                    <a:pt x="2038" y="5002"/>
                    <a:pt x="2760" y="4075"/>
                  </a:cubicBezTo>
                  <a:cubicBezTo>
                    <a:pt x="3483" y="3144"/>
                    <a:pt x="4280" y="2361"/>
                    <a:pt x="5122" y="1703"/>
                  </a:cubicBezTo>
                  <a:cubicBezTo>
                    <a:pt x="5333" y="1538"/>
                    <a:pt x="5545" y="1380"/>
                    <a:pt x="5768" y="1245"/>
                  </a:cubicBezTo>
                  <a:cubicBezTo>
                    <a:pt x="5988" y="1105"/>
                    <a:pt x="6209" y="955"/>
                    <a:pt x="6437" y="853"/>
                  </a:cubicBezTo>
                  <a:cubicBezTo>
                    <a:pt x="6664" y="740"/>
                    <a:pt x="6891" y="618"/>
                    <a:pt x="7123" y="541"/>
                  </a:cubicBezTo>
                  <a:cubicBezTo>
                    <a:pt x="7355" y="454"/>
                    <a:pt x="7587" y="357"/>
                    <a:pt x="7823" y="304"/>
                  </a:cubicBezTo>
                  <a:cubicBezTo>
                    <a:pt x="8763" y="37"/>
                    <a:pt x="9729" y="-46"/>
                    <a:pt x="10700" y="24"/>
                  </a:cubicBezTo>
                  <a:cubicBezTo>
                    <a:pt x="11672" y="94"/>
                    <a:pt x="12627" y="315"/>
                    <a:pt x="13553" y="662"/>
                  </a:cubicBezTo>
                  <a:cubicBezTo>
                    <a:pt x="14479" y="1009"/>
                    <a:pt x="15376" y="1483"/>
                    <a:pt x="16231" y="2090"/>
                  </a:cubicBezTo>
                  <a:cubicBezTo>
                    <a:pt x="16442" y="2252"/>
                    <a:pt x="16654" y="2406"/>
                    <a:pt x="16863" y="2572"/>
                  </a:cubicBezTo>
                  <a:cubicBezTo>
                    <a:pt x="17071" y="2745"/>
                    <a:pt x="17277" y="2925"/>
                    <a:pt x="17476" y="3122"/>
                  </a:cubicBezTo>
                  <a:cubicBezTo>
                    <a:pt x="17875" y="3513"/>
                    <a:pt x="18257" y="3948"/>
                    <a:pt x="18614" y="4430"/>
                  </a:cubicBezTo>
                  <a:cubicBezTo>
                    <a:pt x="19327" y="5394"/>
                    <a:pt x="19952" y="6528"/>
                    <a:pt x="20434" y="7806"/>
                  </a:cubicBezTo>
                  <a:cubicBezTo>
                    <a:pt x="20917" y="9080"/>
                    <a:pt x="21256" y="10492"/>
                    <a:pt x="21419" y="11930"/>
                  </a:cubicBezTo>
                  <a:cubicBezTo>
                    <a:pt x="21582" y="13370"/>
                    <a:pt x="21573" y="14808"/>
                    <a:pt x="21426" y="16160"/>
                  </a:cubicBezTo>
                  <a:cubicBezTo>
                    <a:pt x="21267" y="17514"/>
                    <a:pt x="20932" y="18747"/>
                    <a:pt x="20461" y="19719"/>
                  </a:cubicBezTo>
                  <a:cubicBezTo>
                    <a:pt x="20225" y="20204"/>
                    <a:pt x="19951" y="20618"/>
                    <a:pt x="19649" y="20927"/>
                  </a:cubicBezTo>
                  <a:cubicBezTo>
                    <a:pt x="19498" y="21084"/>
                    <a:pt x="19338" y="21204"/>
                    <a:pt x="19177" y="21303"/>
                  </a:cubicBezTo>
                  <a:cubicBezTo>
                    <a:pt x="19015" y="21399"/>
                    <a:pt x="18849" y="21458"/>
                    <a:pt x="18684" y="21494"/>
                  </a:cubicBezTo>
                  <a:cubicBezTo>
                    <a:pt x="18352" y="21554"/>
                    <a:pt x="18025" y="21490"/>
                    <a:pt x="17725" y="21340"/>
                  </a:cubicBezTo>
                  <a:cubicBezTo>
                    <a:pt x="17427" y="21184"/>
                    <a:pt x="17145" y="20966"/>
                    <a:pt x="16901" y="20656"/>
                  </a:cubicBezTo>
                  <a:cubicBezTo>
                    <a:pt x="16658" y="20349"/>
                    <a:pt x="16453" y="19961"/>
                    <a:pt x="16315" y="19514"/>
                  </a:cubicBezTo>
                  <a:cubicBezTo>
                    <a:pt x="16176" y="19070"/>
                    <a:pt x="16110" y="18561"/>
                    <a:pt x="16137" y="18080"/>
                  </a:cubicBezTo>
                  <a:cubicBezTo>
                    <a:pt x="16162" y="17598"/>
                    <a:pt x="16275" y="17161"/>
                    <a:pt x="16427" y="16821"/>
                  </a:cubicBezTo>
                  <a:cubicBezTo>
                    <a:pt x="16576" y="16474"/>
                    <a:pt x="16761" y="16216"/>
                    <a:pt x="16945" y="16006"/>
                  </a:cubicBezTo>
                  <a:cubicBezTo>
                    <a:pt x="17131" y="15800"/>
                    <a:pt x="17322" y="15637"/>
                    <a:pt x="17519" y="15548"/>
                  </a:cubicBezTo>
                  <a:cubicBezTo>
                    <a:pt x="17714" y="15459"/>
                    <a:pt x="17914" y="15451"/>
                    <a:pt x="18092" y="15542"/>
                  </a:cubicBezTo>
                  <a:cubicBezTo>
                    <a:pt x="18270" y="15632"/>
                    <a:pt x="18416" y="15826"/>
                    <a:pt x="18520" y="16046"/>
                  </a:cubicBezTo>
                  <a:cubicBezTo>
                    <a:pt x="18601" y="16219"/>
                    <a:pt x="18655" y="16412"/>
                    <a:pt x="18689" y="16604"/>
                  </a:cubicBezTo>
                  <a:cubicBezTo>
                    <a:pt x="18659" y="16560"/>
                    <a:pt x="18629" y="16516"/>
                    <a:pt x="18598" y="16476"/>
                  </a:cubicBezTo>
                  <a:cubicBezTo>
                    <a:pt x="18564" y="16354"/>
                    <a:pt x="18522" y="16235"/>
                    <a:pt x="18467" y="16128"/>
                  </a:cubicBezTo>
                  <a:cubicBezTo>
                    <a:pt x="18367" y="15931"/>
                    <a:pt x="18231" y="15766"/>
                    <a:pt x="18069" y="15696"/>
                  </a:cubicBezTo>
                  <a:cubicBezTo>
                    <a:pt x="17907" y="15626"/>
                    <a:pt x="17726" y="15644"/>
                    <a:pt x="17547" y="15738"/>
                  </a:cubicBezTo>
                  <a:cubicBezTo>
                    <a:pt x="17367" y="15832"/>
                    <a:pt x="17190" y="15998"/>
                    <a:pt x="17017" y="16204"/>
                  </a:cubicBezTo>
                  <a:cubicBezTo>
                    <a:pt x="16846" y="16415"/>
                    <a:pt x="16679" y="16668"/>
                    <a:pt x="16550" y="16989"/>
                  </a:cubicBezTo>
                  <a:cubicBezTo>
                    <a:pt x="16419" y="17305"/>
                    <a:pt x="16330" y="17692"/>
                    <a:pt x="16316" y="18106"/>
                  </a:cubicBezTo>
                  <a:cubicBezTo>
                    <a:pt x="16301" y="18518"/>
                    <a:pt x="16365" y="18949"/>
                    <a:pt x="16493" y="19330"/>
                  </a:cubicBezTo>
                  <a:cubicBezTo>
                    <a:pt x="16620" y="19713"/>
                    <a:pt x="16808" y="20048"/>
                    <a:pt x="17031" y="20312"/>
                  </a:cubicBezTo>
                  <a:cubicBezTo>
                    <a:pt x="17253" y="20577"/>
                    <a:pt x="17515" y="20763"/>
                    <a:pt x="17791" y="20892"/>
                  </a:cubicBezTo>
                  <a:cubicBezTo>
                    <a:pt x="18066" y="21015"/>
                    <a:pt x="18359" y="21054"/>
                    <a:pt x="18650" y="20987"/>
                  </a:cubicBezTo>
                  <a:cubicBezTo>
                    <a:pt x="18795" y="20947"/>
                    <a:pt x="18940" y="20888"/>
                    <a:pt x="19081" y="20797"/>
                  </a:cubicBezTo>
                  <a:cubicBezTo>
                    <a:pt x="19222" y="20702"/>
                    <a:pt x="19361" y="20591"/>
                    <a:pt x="19492" y="20444"/>
                  </a:cubicBezTo>
                  <a:cubicBezTo>
                    <a:pt x="19756" y="20158"/>
                    <a:pt x="19997" y="19775"/>
                    <a:pt x="20205" y="19324"/>
                  </a:cubicBezTo>
                  <a:cubicBezTo>
                    <a:pt x="20621" y="18423"/>
                    <a:pt x="20916" y="17268"/>
                    <a:pt x="21045" y="16025"/>
                  </a:cubicBezTo>
                  <a:cubicBezTo>
                    <a:pt x="21165" y="14773"/>
                    <a:pt x="21158" y="13416"/>
                    <a:pt x="20992" y="12094"/>
                  </a:cubicBezTo>
                  <a:cubicBezTo>
                    <a:pt x="20827" y="10768"/>
                    <a:pt x="20501" y="9472"/>
                    <a:pt x="20040" y="8297"/>
                  </a:cubicBezTo>
                  <a:cubicBezTo>
                    <a:pt x="19581" y="7120"/>
                    <a:pt x="18986" y="6070"/>
                    <a:pt x="18308" y="5176"/>
                  </a:cubicBezTo>
                  <a:cubicBezTo>
                    <a:pt x="17968" y="4729"/>
                    <a:pt x="17605" y="4326"/>
                    <a:pt x="17225" y="3964"/>
                  </a:cubicBezTo>
                  <a:cubicBezTo>
                    <a:pt x="17036" y="3780"/>
                    <a:pt x="16840" y="3614"/>
                    <a:pt x="16642" y="3453"/>
                  </a:cubicBezTo>
                  <a:cubicBezTo>
                    <a:pt x="16442" y="3299"/>
                    <a:pt x="16237" y="3153"/>
                    <a:pt x="16033" y="3001"/>
                  </a:cubicBezTo>
                  <a:cubicBezTo>
                    <a:pt x="15207" y="2429"/>
                    <a:pt x="14336" y="1980"/>
                    <a:pt x="13439" y="1651"/>
                  </a:cubicBezTo>
                  <a:cubicBezTo>
                    <a:pt x="12541" y="1322"/>
                    <a:pt x="11616" y="1113"/>
                    <a:pt x="10677" y="1044"/>
                  </a:cubicBezTo>
                  <a:cubicBezTo>
                    <a:pt x="8802" y="909"/>
                    <a:pt x="6953" y="1349"/>
                    <a:pt x="5336" y="2602"/>
                  </a:cubicBezTo>
                  <a:cubicBezTo>
                    <a:pt x="4522" y="3223"/>
                    <a:pt x="3751" y="3962"/>
                    <a:pt x="3058" y="4832"/>
                  </a:cubicBezTo>
                  <a:cubicBezTo>
                    <a:pt x="2364" y="5699"/>
                    <a:pt x="1746" y="6706"/>
                    <a:pt x="1278" y="7860"/>
                  </a:cubicBezTo>
                  <a:cubicBezTo>
                    <a:pt x="806" y="9007"/>
                    <a:pt x="511" y="10325"/>
                    <a:pt x="446" y="11656"/>
                  </a:cubicBezTo>
                  <a:cubicBezTo>
                    <a:pt x="412" y="12319"/>
                    <a:pt x="434" y="12989"/>
                    <a:pt x="500" y="13631"/>
                  </a:cubicBezTo>
                  <a:cubicBezTo>
                    <a:pt x="564" y="14272"/>
                    <a:pt x="675" y="14885"/>
                    <a:pt x="834" y="15444"/>
                  </a:cubicBezTo>
                  <a:cubicBezTo>
                    <a:pt x="989" y="16006"/>
                    <a:pt x="1195" y="16508"/>
                    <a:pt x="1427" y="16953"/>
                  </a:cubicBezTo>
                  <a:cubicBezTo>
                    <a:pt x="1661" y="17392"/>
                    <a:pt x="1925" y="17770"/>
                    <a:pt x="2203" y="18088"/>
                  </a:cubicBezTo>
                  <a:cubicBezTo>
                    <a:pt x="2763" y="18721"/>
                    <a:pt x="3372" y="19125"/>
                    <a:pt x="3969" y="19377"/>
                  </a:cubicBezTo>
                  <a:cubicBezTo>
                    <a:pt x="4568" y="19631"/>
                    <a:pt x="5156" y="19742"/>
                    <a:pt x="5713" y="19767"/>
                  </a:cubicBezTo>
                  <a:cubicBezTo>
                    <a:pt x="6271" y="19790"/>
                    <a:pt x="6798" y="19724"/>
                    <a:pt x="7287" y="19608"/>
                  </a:cubicBezTo>
                  <a:cubicBezTo>
                    <a:pt x="8266" y="19372"/>
                    <a:pt x="9088" y="18915"/>
                    <a:pt x="9728" y="18422"/>
                  </a:cubicBezTo>
                  <a:cubicBezTo>
                    <a:pt x="10369" y="17927"/>
                    <a:pt x="10825" y="17385"/>
                    <a:pt x="11116" y="16980"/>
                  </a:cubicBezTo>
                  <a:cubicBezTo>
                    <a:pt x="11260" y="16775"/>
                    <a:pt x="11366" y="16608"/>
                    <a:pt x="11434" y="16491"/>
                  </a:cubicBezTo>
                  <a:cubicBezTo>
                    <a:pt x="11503" y="16374"/>
                    <a:pt x="11538" y="16314"/>
                    <a:pt x="11538" y="16314"/>
                  </a:cubicBezTo>
                  <a:cubicBezTo>
                    <a:pt x="11538" y="16314"/>
                    <a:pt x="11504" y="16377"/>
                    <a:pt x="11439" y="16500"/>
                  </a:cubicBezTo>
                  <a:cubicBezTo>
                    <a:pt x="11373" y="16622"/>
                    <a:pt x="11271" y="16797"/>
                    <a:pt x="11131" y="17015"/>
                  </a:cubicBezTo>
                  <a:cubicBezTo>
                    <a:pt x="10849" y="17442"/>
                    <a:pt x="10402" y="18022"/>
                    <a:pt x="9764" y="18568"/>
                  </a:cubicBezTo>
                  <a:cubicBezTo>
                    <a:pt x="9128" y="19110"/>
                    <a:pt x="8305" y="19627"/>
                    <a:pt x="7314" y="19928"/>
                  </a:cubicBezTo>
                  <a:cubicBezTo>
                    <a:pt x="6819" y="20076"/>
                    <a:pt x="6283" y="20175"/>
                    <a:pt x="5711" y="20182"/>
                  </a:cubicBezTo>
                  <a:cubicBezTo>
                    <a:pt x="5140" y="20188"/>
                    <a:pt x="4534" y="20108"/>
                    <a:pt x="3908" y="19876"/>
                  </a:cubicBezTo>
                  <a:cubicBezTo>
                    <a:pt x="3283" y="19645"/>
                    <a:pt x="2637" y="19255"/>
                    <a:pt x="2027" y="18605"/>
                  </a:cubicBezTo>
                  <a:cubicBezTo>
                    <a:pt x="1723" y="18277"/>
                    <a:pt x="1431" y="17880"/>
                    <a:pt x="1167" y="17409"/>
                  </a:cubicBezTo>
                  <a:close/>
                </a:path>
              </a:pathLst>
            </a:custGeom>
            <a:solidFill>
              <a:srgbClr val="6262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9" name="Shape">
              <a:extLst>
                <a:ext uri="{FF2B5EF4-FFF2-40B4-BE49-F238E27FC236}">
                  <a16:creationId xmlns:a16="http://schemas.microsoft.com/office/drawing/2014/main" id="{6F44C314-FBAD-476D-A47A-85427B9BF296}"/>
                </a:ext>
              </a:extLst>
            </p:cNvPr>
            <p:cNvSpPr/>
            <p:nvPr/>
          </p:nvSpPr>
          <p:spPr>
            <a:xfrm>
              <a:off x="7339805" y="5189391"/>
              <a:ext cx="1868504" cy="1215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0" h="21585" extrusionOk="0">
                  <a:moveTo>
                    <a:pt x="5355" y="14191"/>
                  </a:moveTo>
                  <a:cubicBezTo>
                    <a:pt x="5355" y="14191"/>
                    <a:pt x="5343" y="14210"/>
                    <a:pt x="5318" y="14247"/>
                  </a:cubicBezTo>
                  <a:cubicBezTo>
                    <a:pt x="5292" y="14282"/>
                    <a:pt x="5258" y="14343"/>
                    <a:pt x="5204" y="14406"/>
                  </a:cubicBezTo>
                  <a:cubicBezTo>
                    <a:pt x="5101" y="14540"/>
                    <a:pt x="4935" y="14726"/>
                    <a:pt x="4689" y="14876"/>
                  </a:cubicBezTo>
                  <a:cubicBezTo>
                    <a:pt x="4566" y="14952"/>
                    <a:pt x="4424" y="15013"/>
                    <a:pt x="4264" y="15058"/>
                  </a:cubicBezTo>
                  <a:cubicBezTo>
                    <a:pt x="4104" y="15100"/>
                    <a:pt x="3926" y="15118"/>
                    <a:pt x="3736" y="15107"/>
                  </a:cubicBezTo>
                  <a:cubicBezTo>
                    <a:pt x="3355" y="15086"/>
                    <a:pt x="2925" y="14940"/>
                    <a:pt x="2484" y="14649"/>
                  </a:cubicBezTo>
                  <a:cubicBezTo>
                    <a:pt x="2043" y="14356"/>
                    <a:pt x="1586" y="13932"/>
                    <a:pt x="1167" y="13320"/>
                  </a:cubicBezTo>
                  <a:cubicBezTo>
                    <a:pt x="1062" y="13168"/>
                    <a:pt x="960" y="13001"/>
                    <a:pt x="863" y="12822"/>
                  </a:cubicBezTo>
                  <a:cubicBezTo>
                    <a:pt x="762" y="12643"/>
                    <a:pt x="681" y="12446"/>
                    <a:pt x="589" y="12251"/>
                  </a:cubicBezTo>
                  <a:cubicBezTo>
                    <a:pt x="423" y="11843"/>
                    <a:pt x="275" y="11393"/>
                    <a:pt x="170" y="10899"/>
                  </a:cubicBezTo>
                  <a:cubicBezTo>
                    <a:pt x="-32" y="9911"/>
                    <a:pt x="-60" y="8773"/>
                    <a:pt x="117" y="7695"/>
                  </a:cubicBezTo>
                  <a:cubicBezTo>
                    <a:pt x="287" y="6614"/>
                    <a:pt x="618" y="5582"/>
                    <a:pt x="1056" y="4664"/>
                  </a:cubicBezTo>
                  <a:cubicBezTo>
                    <a:pt x="1648" y="3407"/>
                    <a:pt x="2386" y="2417"/>
                    <a:pt x="3161" y="1671"/>
                  </a:cubicBezTo>
                  <a:cubicBezTo>
                    <a:pt x="3550" y="1301"/>
                    <a:pt x="3951" y="992"/>
                    <a:pt x="4360" y="763"/>
                  </a:cubicBezTo>
                  <a:cubicBezTo>
                    <a:pt x="4462" y="710"/>
                    <a:pt x="4566" y="649"/>
                    <a:pt x="4665" y="607"/>
                  </a:cubicBezTo>
                  <a:cubicBezTo>
                    <a:pt x="4765" y="563"/>
                    <a:pt x="4863" y="519"/>
                    <a:pt x="4961" y="476"/>
                  </a:cubicBezTo>
                  <a:cubicBezTo>
                    <a:pt x="5058" y="430"/>
                    <a:pt x="5157" y="400"/>
                    <a:pt x="5254" y="362"/>
                  </a:cubicBezTo>
                  <a:cubicBezTo>
                    <a:pt x="5351" y="327"/>
                    <a:pt x="5446" y="289"/>
                    <a:pt x="5542" y="263"/>
                  </a:cubicBezTo>
                  <a:cubicBezTo>
                    <a:pt x="5924" y="138"/>
                    <a:pt x="6297" y="72"/>
                    <a:pt x="6650" y="26"/>
                  </a:cubicBezTo>
                  <a:cubicBezTo>
                    <a:pt x="7004" y="-2"/>
                    <a:pt x="7340" y="-15"/>
                    <a:pt x="7653" y="24"/>
                  </a:cubicBezTo>
                  <a:cubicBezTo>
                    <a:pt x="8280" y="82"/>
                    <a:pt x="8811" y="265"/>
                    <a:pt x="9228" y="460"/>
                  </a:cubicBezTo>
                  <a:cubicBezTo>
                    <a:pt x="9661" y="550"/>
                    <a:pt x="10191" y="733"/>
                    <a:pt x="10778" y="1068"/>
                  </a:cubicBezTo>
                  <a:cubicBezTo>
                    <a:pt x="11364" y="1403"/>
                    <a:pt x="12005" y="1899"/>
                    <a:pt x="12649" y="2567"/>
                  </a:cubicBezTo>
                  <a:cubicBezTo>
                    <a:pt x="13946" y="3893"/>
                    <a:pt x="15232" y="5909"/>
                    <a:pt x="16372" y="8269"/>
                  </a:cubicBezTo>
                  <a:cubicBezTo>
                    <a:pt x="17214" y="10005"/>
                    <a:pt x="17915" y="11752"/>
                    <a:pt x="18523" y="13355"/>
                  </a:cubicBezTo>
                  <a:cubicBezTo>
                    <a:pt x="19130" y="14960"/>
                    <a:pt x="19644" y="16425"/>
                    <a:pt x="20082" y="17650"/>
                  </a:cubicBezTo>
                  <a:cubicBezTo>
                    <a:pt x="20518" y="18877"/>
                    <a:pt x="20878" y="19863"/>
                    <a:pt x="21135" y="20538"/>
                  </a:cubicBezTo>
                  <a:cubicBezTo>
                    <a:pt x="21263" y="20877"/>
                    <a:pt x="21364" y="21138"/>
                    <a:pt x="21434" y="21315"/>
                  </a:cubicBezTo>
                  <a:cubicBezTo>
                    <a:pt x="21504" y="21492"/>
                    <a:pt x="21540" y="21585"/>
                    <a:pt x="21540" y="21585"/>
                  </a:cubicBezTo>
                  <a:cubicBezTo>
                    <a:pt x="21540" y="21585"/>
                    <a:pt x="21493" y="21504"/>
                    <a:pt x="21402" y="21351"/>
                  </a:cubicBezTo>
                  <a:cubicBezTo>
                    <a:pt x="21312" y="21198"/>
                    <a:pt x="21181" y="20968"/>
                    <a:pt x="21017" y="20667"/>
                  </a:cubicBezTo>
                  <a:cubicBezTo>
                    <a:pt x="20687" y="20066"/>
                    <a:pt x="20227" y="19171"/>
                    <a:pt x="19691" y="18033"/>
                  </a:cubicBezTo>
                  <a:cubicBezTo>
                    <a:pt x="19153" y="16898"/>
                    <a:pt x="18538" y="15522"/>
                    <a:pt x="17862" y="13999"/>
                  </a:cubicBezTo>
                  <a:cubicBezTo>
                    <a:pt x="17185" y="12478"/>
                    <a:pt x="16447" y="10809"/>
                    <a:pt x="15630" y="9124"/>
                  </a:cubicBezTo>
                  <a:cubicBezTo>
                    <a:pt x="14522" y="6833"/>
                    <a:pt x="13385" y="4826"/>
                    <a:pt x="12246" y="3408"/>
                  </a:cubicBezTo>
                  <a:cubicBezTo>
                    <a:pt x="11680" y="2695"/>
                    <a:pt x="11119" y="2126"/>
                    <a:pt x="10595" y="1701"/>
                  </a:cubicBezTo>
                  <a:cubicBezTo>
                    <a:pt x="10070" y="1276"/>
                    <a:pt x="9586" y="986"/>
                    <a:pt x="9180" y="797"/>
                  </a:cubicBezTo>
                  <a:cubicBezTo>
                    <a:pt x="8344" y="613"/>
                    <a:pt x="7099" y="607"/>
                    <a:pt x="5708" y="1277"/>
                  </a:cubicBezTo>
                  <a:cubicBezTo>
                    <a:pt x="5620" y="1313"/>
                    <a:pt x="5534" y="1362"/>
                    <a:pt x="5446" y="1407"/>
                  </a:cubicBezTo>
                  <a:cubicBezTo>
                    <a:pt x="5358" y="1454"/>
                    <a:pt x="5268" y="1493"/>
                    <a:pt x="5180" y="1548"/>
                  </a:cubicBezTo>
                  <a:cubicBezTo>
                    <a:pt x="5092" y="1599"/>
                    <a:pt x="5002" y="1652"/>
                    <a:pt x="4912" y="1704"/>
                  </a:cubicBezTo>
                  <a:cubicBezTo>
                    <a:pt x="4821" y="1755"/>
                    <a:pt x="4739" y="1817"/>
                    <a:pt x="4651" y="1872"/>
                  </a:cubicBezTo>
                  <a:cubicBezTo>
                    <a:pt x="4306" y="2111"/>
                    <a:pt x="3963" y="2419"/>
                    <a:pt x="3629" y="2775"/>
                  </a:cubicBezTo>
                  <a:cubicBezTo>
                    <a:pt x="2962" y="3492"/>
                    <a:pt x="2320" y="4409"/>
                    <a:pt x="1805" y="5504"/>
                  </a:cubicBezTo>
                  <a:cubicBezTo>
                    <a:pt x="1423" y="6304"/>
                    <a:pt x="1136" y="7169"/>
                    <a:pt x="976" y="8036"/>
                  </a:cubicBezTo>
                  <a:cubicBezTo>
                    <a:pt x="810" y="8905"/>
                    <a:pt x="804" y="9775"/>
                    <a:pt x="922" y="10568"/>
                  </a:cubicBezTo>
                  <a:cubicBezTo>
                    <a:pt x="986" y="10964"/>
                    <a:pt x="1085" y="11337"/>
                    <a:pt x="1201" y="11690"/>
                  </a:cubicBezTo>
                  <a:cubicBezTo>
                    <a:pt x="1268" y="11858"/>
                    <a:pt x="1326" y="12038"/>
                    <a:pt x="1398" y="12192"/>
                  </a:cubicBezTo>
                  <a:cubicBezTo>
                    <a:pt x="1468" y="12349"/>
                    <a:pt x="1543" y="12501"/>
                    <a:pt x="1624" y="12644"/>
                  </a:cubicBezTo>
                  <a:cubicBezTo>
                    <a:pt x="1945" y="13221"/>
                    <a:pt x="2322" y="13674"/>
                    <a:pt x="2691" y="14010"/>
                  </a:cubicBezTo>
                  <a:cubicBezTo>
                    <a:pt x="3061" y="14347"/>
                    <a:pt x="3432" y="14560"/>
                    <a:pt x="3768" y="14658"/>
                  </a:cubicBezTo>
                  <a:cubicBezTo>
                    <a:pt x="3936" y="14707"/>
                    <a:pt x="4096" y="14730"/>
                    <a:pt x="4244" y="14728"/>
                  </a:cubicBezTo>
                  <a:cubicBezTo>
                    <a:pt x="4391" y="14723"/>
                    <a:pt x="4527" y="14702"/>
                    <a:pt x="4647" y="14662"/>
                  </a:cubicBezTo>
                  <a:cubicBezTo>
                    <a:pt x="4888" y="14586"/>
                    <a:pt x="5067" y="14456"/>
                    <a:pt x="5181" y="14355"/>
                  </a:cubicBezTo>
                  <a:cubicBezTo>
                    <a:pt x="5241" y="14310"/>
                    <a:pt x="5281" y="14261"/>
                    <a:pt x="5311" y="14234"/>
                  </a:cubicBezTo>
                  <a:cubicBezTo>
                    <a:pt x="5340" y="14206"/>
                    <a:pt x="5355" y="14191"/>
                    <a:pt x="5355" y="14191"/>
                  </a:cubicBezTo>
                  <a:close/>
                </a:path>
              </a:pathLst>
            </a:custGeom>
            <a:solidFill>
              <a:srgbClr val="6262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0" name="Shape">
              <a:extLst>
                <a:ext uri="{FF2B5EF4-FFF2-40B4-BE49-F238E27FC236}">
                  <a16:creationId xmlns:a16="http://schemas.microsoft.com/office/drawing/2014/main" id="{56127657-CF10-45E2-BDA8-B93D367B9365}"/>
                </a:ext>
              </a:extLst>
            </p:cNvPr>
            <p:cNvSpPr/>
            <p:nvPr/>
          </p:nvSpPr>
          <p:spPr>
            <a:xfrm>
              <a:off x="8355806" y="5544991"/>
              <a:ext cx="2450679" cy="13543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2" h="21520" extrusionOk="0">
                  <a:moveTo>
                    <a:pt x="20356" y="17594"/>
                  </a:moveTo>
                  <a:cubicBezTo>
                    <a:pt x="20618" y="17119"/>
                    <a:pt x="20856" y="16572"/>
                    <a:pt x="21039" y="15953"/>
                  </a:cubicBezTo>
                  <a:cubicBezTo>
                    <a:pt x="21134" y="15647"/>
                    <a:pt x="21210" y="15320"/>
                    <a:pt x="21280" y="14987"/>
                  </a:cubicBezTo>
                  <a:cubicBezTo>
                    <a:pt x="21310" y="14818"/>
                    <a:pt x="21346" y="14651"/>
                    <a:pt x="21370" y="14477"/>
                  </a:cubicBezTo>
                  <a:lnTo>
                    <a:pt x="21409" y="14217"/>
                  </a:lnTo>
                  <a:lnTo>
                    <a:pt x="21441" y="13953"/>
                  </a:lnTo>
                  <a:cubicBezTo>
                    <a:pt x="21524" y="13249"/>
                    <a:pt x="21559" y="12515"/>
                    <a:pt x="21533" y="11767"/>
                  </a:cubicBezTo>
                  <a:cubicBezTo>
                    <a:pt x="21482" y="10271"/>
                    <a:pt x="21169" y="8774"/>
                    <a:pt x="20671" y="7501"/>
                  </a:cubicBezTo>
                  <a:cubicBezTo>
                    <a:pt x="20177" y="6218"/>
                    <a:pt x="19530" y="5120"/>
                    <a:pt x="18811" y="4179"/>
                  </a:cubicBezTo>
                  <a:cubicBezTo>
                    <a:pt x="18092" y="3236"/>
                    <a:pt x="17298" y="2440"/>
                    <a:pt x="16458" y="1769"/>
                  </a:cubicBezTo>
                  <a:cubicBezTo>
                    <a:pt x="16248" y="1601"/>
                    <a:pt x="16036" y="1440"/>
                    <a:pt x="15814" y="1301"/>
                  </a:cubicBezTo>
                  <a:cubicBezTo>
                    <a:pt x="15594" y="1159"/>
                    <a:pt x="15374" y="1004"/>
                    <a:pt x="15146" y="900"/>
                  </a:cubicBezTo>
                  <a:cubicBezTo>
                    <a:pt x="14920" y="783"/>
                    <a:pt x="14694" y="658"/>
                    <a:pt x="14461" y="578"/>
                  </a:cubicBezTo>
                  <a:cubicBezTo>
                    <a:pt x="14230" y="488"/>
                    <a:pt x="13999" y="388"/>
                    <a:pt x="13763" y="332"/>
                  </a:cubicBezTo>
                  <a:cubicBezTo>
                    <a:pt x="12824" y="52"/>
                    <a:pt x="11858" y="-42"/>
                    <a:pt x="10887" y="17"/>
                  </a:cubicBezTo>
                  <a:cubicBezTo>
                    <a:pt x="9915" y="76"/>
                    <a:pt x="8960" y="287"/>
                    <a:pt x="8033" y="624"/>
                  </a:cubicBezTo>
                  <a:cubicBezTo>
                    <a:pt x="7106" y="963"/>
                    <a:pt x="6206" y="1428"/>
                    <a:pt x="5350" y="2028"/>
                  </a:cubicBezTo>
                  <a:cubicBezTo>
                    <a:pt x="5138" y="2188"/>
                    <a:pt x="4926" y="2341"/>
                    <a:pt x="4716" y="2504"/>
                  </a:cubicBezTo>
                  <a:cubicBezTo>
                    <a:pt x="4507" y="2676"/>
                    <a:pt x="4301" y="2854"/>
                    <a:pt x="4101" y="3050"/>
                  </a:cubicBezTo>
                  <a:cubicBezTo>
                    <a:pt x="3700" y="3439"/>
                    <a:pt x="3317" y="3871"/>
                    <a:pt x="2958" y="4351"/>
                  </a:cubicBezTo>
                  <a:cubicBezTo>
                    <a:pt x="2242" y="5311"/>
                    <a:pt x="1613" y="6443"/>
                    <a:pt x="1126" y="7721"/>
                  </a:cubicBezTo>
                  <a:cubicBezTo>
                    <a:pt x="639" y="8996"/>
                    <a:pt x="295" y="10411"/>
                    <a:pt x="127" y="11853"/>
                  </a:cubicBezTo>
                  <a:cubicBezTo>
                    <a:pt x="-41" y="13298"/>
                    <a:pt x="-37" y="14743"/>
                    <a:pt x="105" y="16102"/>
                  </a:cubicBezTo>
                  <a:cubicBezTo>
                    <a:pt x="259" y="17465"/>
                    <a:pt x="589" y="18707"/>
                    <a:pt x="1057" y="19690"/>
                  </a:cubicBezTo>
                  <a:cubicBezTo>
                    <a:pt x="1291" y="20179"/>
                    <a:pt x="1563" y="20599"/>
                    <a:pt x="1865" y="20913"/>
                  </a:cubicBezTo>
                  <a:cubicBezTo>
                    <a:pt x="2014" y="21072"/>
                    <a:pt x="2174" y="21194"/>
                    <a:pt x="2335" y="21296"/>
                  </a:cubicBezTo>
                  <a:cubicBezTo>
                    <a:pt x="2497" y="21394"/>
                    <a:pt x="2663" y="21456"/>
                    <a:pt x="2828" y="21494"/>
                  </a:cubicBezTo>
                  <a:cubicBezTo>
                    <a:pt x="3159" y="21558"/>
                    <a:pt x="3486" y="21498"/>
                    <a:pt x="3787" y="21350"/>
                  </a:cubicBezTo>
                  <a:cubicBezTo>
                    <a:pt x="4085" y="21197"/>
                    <a:pt x="4368" y="20981"/>
                    <a:pt x="4613" y="20673"/>
                  </a:cubicBezTo>
                  <a:cubicBezTo>
                    <a:pt x="4857" y="20367"/>
                    <a:pt x="5064" y="19980"/>
                    <a:pt x="5203" y="19532"/>
                  </a:cubicBezTo>
                  <a:cubicBezTo>
                    <a:pt x="5343" y="19087"/>
                    <a:pt x="5411" y="18577"/>
                    <a:pt x="5386" y="18093"/>
                  </a:cubicBezTo>
                  <a:cubicBezTo>
                    <a:pt x="5363" y="17609"/>
                    <a:pt x="5251" y="17169"/>
                    <a:pt x="5101" y="16825"/>
                  </a:cubicBezTo>
                  <a:cubicBezTo>
                    <a:pt x="4953" y="16475"/>
                    <a:pt x="4769" y="16214"/>
                    <a:pt x="4586" y="16000"/>
                  </a:cubicBezTo>
                  <a:cubicBezTo>
                    <a:pt x="4400" y="15792"/>
                    <a:pt x="4210" y="15625"/>
                    <a:pt x="4014" y="15534"/>
                  </a:cubicBezTo>
                  <a:cubicBezTo>
                    <a:pt x="3819" y="15442"/>
                    <a:pt x="3618" y="15432"/>
                    <a:pt x="3440" y="15521"/>
                  </a:cubicBezTo>
                  <a:cubicBezTo>
                    <a:pt x="3262" y="15609"/>
                    <a:pt x="3115" y="15802"/>
                    <a:pt x="3011" y="16023"/>
                  </a:cubicBezTo>
                  <a:cubicBezTo>
                    <a:pt x="2929" y="16195"/>
                    <a:pt x="2874" y="16389"/>
                    <a:pt x="2840" y="16581"/>
                  </a:cubicBezTo>
                  <a:cubicBezTo>
                    <a:pt x="2870" y="16537"/>
                    <a:pt x="2900" y="16494"/>
                    <a:pt x="2932" y="16453"/>
                  </a:cubicBezTo>
                  <a:cubicBezTo>
                    <a:pt x="2965" y="16331"/>
                    <a:pt x="3008" y="16213"/>
                    <a:pt x="3063" y="16106"/>
                  </a:cubicBezTo>
                  <a:cubicBezTo>
                    <a:pt x="3164" y="15909"/>
                    <a:pt x="3301" y="15745"/>
                    <a:pt x="3463" y="15676"/>
                  </a:cubicBezTo>
                  <a:cubicBezTo>
                    <a:pt x="3625" y="15607"/>
                    <a:pt x="3806" y="15628"/>
                    <a:pt x="3985" y="15725"/>
                  </a:cubicBezTo>
                  <a:cubicBezTo>
                    <a:pt x="4164" y="15821"/>
                    <a:pt x="4341" y="15990"/>
                    <a:pt x="4513" y="16199"/>
                  </a:cubicBezTo>
                  <a:cubicBezTo>
                    <a:pt x="4683" y="16412"/>
                    <a:pt x="4850" y="16668"/>
                    <a:pt x="4977" y="16993"/>
                  </a:cubicBezTo>
                  <a:cubicBezTo>
                    <a:pt x="5106" y="17312"/>
                    <a:pt x="5194" y="17702"/>
                    <a:pt x="5207" y="18117"/>
                  </a:cubicBezTo>
                  <a:cubicBezTo>
                    <a:pt x="5220" y="18532"/>
                    <a:pt x="5155" y="18964"/>
                    <a:pt x="5026" y="19346"/>
                  </a:cubicBezTo>
                  <a:cubicBezTo>
                    <a:pt x="4897" y="19729"/>
                    <a:pt x="4708" y="20063"/>
                    <a:pt x="4485" y="20326"/>
                  </a:cubicBezTo>
                  <a:cubicBezTo>
                    <a:pt x="4261" y="20589"/>
                    <a:pt x="3998" y="20773"/>
                    <a:pt x="3722" y="20900"/>
                  </a:cubicBezTo>
                  <a:cubicBezTo>
                    <a:pt x="3446" y="21019"/>
                    <a:pt x="3154" y="21056"/>
                    <a:pt x="2863" y="20985"/>
                  </a:cubicBezTo>
                  <a:cubicBezTo>
                    <a:pt x="2718" y="20943"/>
                    <a:pt x="2573" y="20882"/>
                    <a:pt x="2432" y="20789"/>
                  </a:cubicBezTo>
                  <a:cubicBezTo>
                    <a:pt x="2292" y="20691"/>
                    <a:pt x="2153" y="20578"/>
                    <a:pt x="2023" y="20430"/>
                  </a:cubicBezTo>
                  <a:cubicBezTo>
                    <a:pt x="1760" y="20139"/>
                    <a:pt x="1520" y="19751"/>
                    <a:pt x="1314" y="19296"/>
                  </a:cubicBezTo>
                  <a:cubicBezTo>
                    <a:pt x="902" y="18386"/>
                    <a:pt x="611" y="17222"/>
                    <a:pt x="486" y="15972"/>
                  </a:cubicBezTo>
                  <a:cubicBezTo>
                    <a:pt x="371" y="14712"/>
                    <a:pt x="382" y="13349"/>
                    <a:pt x="553" y="12022"/>
                  </a:cubicBezTo>
                  <a:cubicBezTo>
                    <a:pt x="723" y="10692"/>
                    <a:pt x="1054" y="9394"/>
                    <a:pt x="1519" y="8219"/>
                  </a:cubicBezTo>
                  <a:cubicBezTo>
                    <a:pt x="1982" y="7042"/>
                    <a:pt x="2580" y="5994"/>
                    <a:pt x="3262" y="5104"/>
                  </a:cubicBezTo>
                  <a:cubicBezTo>
                    <a:pt x="3603" y="4659"/>
                    <a:pt x="3968" y="4258"/>
                    <a:pt x="4349" y="3898"/>
                  </a:cubicBezTo>
                  <a:cubicBezTo>
                    <a:pt x="4539" y="3716"/>
                    <a:pt x="4735" y="3552"/>
                    <a:pt x="4933" y="3393"/>
                  </a:cubicBezTo>
                  <a:cubicBezTo>
                    <a:pt x="5135" y="3240"/>
                    <a:pt x="5340" y="3096"/>
                    <a:pt x="5545" y="2945"/>
                  </a:cubicBezTo>
                  <a:cubicBezTo>
                    <a:pt x="6372" y="2380"/>
                    <a:pt x="7244" y="1940"/>
                    <a:pt x="8143" y="1619"/>
                  </a:cubicBezTo>
                  <a:cubicBezTo>
                    <a:pt x="9041" y="1300"/>
                    <a:pt x="9967" y="1100"/>
                    <a:pt x="10906" y="1042"/>
                  </a:cubicBezTo>
                  <a:cubicBezTo>
                    <a:pt x="12782" y="928"/>
                    <a:pt x="14629" y="1392"/>
                    <a:pt x="16241" y="2669"/>
                  </a:cubicBezTo>
                  <a:cubicBezTo>
                    <a:pt x="17053" y="3303"/>
                    <a:pt x="17820" y="4054"/>
                    <a:pt x="18511" y="4937"/>
                  </a:cubicBezTo>
                  <a:cubicBezTo>
                    <a:pt x="19201" y="5816"/>
                    <a:pt x="19816" y="6835"/>
                    <a:pt x="20280" y="8000"/>
                  </a:cubicBezTo>
                  <a:cubicBezTo>
                    <a:pt x="20747" y="9158"/>
                    <a:pt x="21037" y="10485"/>
                    <a:pt x="21098" y="11823"/>
                  </a:cubicBezTo>
                  <a:cubicBezTo>
                    <a:pt x="21129" y="12490"/>
                    <a:pt x="21105" y="13163"/>
                    <a:pt x="21037" y="13807"/>
                  </a:cubicBezTo>
                  <a:cubicBezTo>
                    <a:pt x="20970" y="14450"/>
                    <a:pt x="20857" y="15065"/>
                    <a:pt x="20696" y="15624"/>
                  </a:cubicBezTo>
                  <a:cubicBezTo>
                    <a:pt x="20539" y="16188"/>
                    <a:pt x="20331" y="16690"/>
                    <a:pt x="20098" y="17133"/>
                  </a:cubicBezTo>
                  <a:cubicBezTo>
                    <a:pt x="19862" y="17572"/>
                    <a:pt x="19597" y="17949"/>
                    <a:pt x="19318" y="18265"/>
                  </a:cubicBezTo>
                  <a:cubicBezTo>
                    <a:pt x="18756" y="18894"/>
                    <a:pt x="18145" y="19293"/>
                    <a:pt x="17547" y="19540"/>
                  </a:cubicBezTo>
                  <a:cubicBezTo>
                    <a:pt x="16948" y="19788"/>
                    <a:pt x="16359" y="19892"/>
                    <a:pt x="15802" y="19910"/>
                  </a:cubicBezTo>
                  <a:cubicBezTo>
                    <a:pt x="15244" y="19928"/>
                    <a:pt x="14717" y="19855"/>
                    <a:pt x="14229" y="19733"/>
                  </a:cubicBezTo>
                  <a:cubicBezTo>
                    <a:pt x="13251" y="19484"/>
                    <a:pt x="12431" y="19016"/>
                    <a:pt x="11793" y="18512"/>
                  </a:cubicBezTo>
                  <a:cubicBezTo>
                    <a:pt x="11154" y="18007"/>
                    <a:pt x="10700" y="17457"/>
                    <a:pt x="10411" y="17048"/>
                  </a:cubicBezTo>
                  <a:cubicBezTo>
                    <a:pt x="10267" y="16840"/>
                    <a:pt x="10162" y="16671"/>
                    <a:pt x="10094" y="16553"/>
                  </a:cubicBezTo>
                  <a:cubicBezTo>
                    <a:pt x="10026" y="16434"/>
                    <a:pt x="9991" y="16373"/>
                    <a:pt x="9991" y="16373"/>
                  </a:cubicBezTo>
                  <a:cubicBezTo>
                    <a:pt x="9991" y="16373"/>
                    <a:pt x="10024" y="16437"/>
                    <a:pt x="10089" y="16561"/>
                  </a:cubicBezTo>
                  <a:cubicBezTo>
                    <a:pt x="10155" y="16684"/>
                    <a:pt x="10256" y="16862"/>
                    <a:pt x="10395" y="17082"/>
                  </a:cubicBezTo>
                  <a:cubicBezTo>
                    <a:pt x="10676" y="17515"/>
                    <a:pt x="11121" y="18103"/>
                    <a:pt x="11756" y="18658"/>
                  </a:cubicBezTo>
                  <a:cubicBezTo>
                    <a:pt x="12390" y="19211"/>
                    <a:pt x="13211" y="19740"/>
                    <a:pt x="14201" y="20053"/>
                  </a:cubicBezTo>
                  <a:cubicBezTo>
                    <a:pt x="14695" y="20208"/>
                    <a:pt x="15231" y="20314"/>
                    <a:pt x="15802" y="20328"/>
                  </a:cubicBezTo>
                  <a:cubicBezTo>
                    <a:pt x="16373" y="20341"/>
                    <a:pt x="16980" y="20267"/>
                    <a:pt x="17607" y="20041"/>
                  </a:cubicBezTo>
                  <a:cubicBezTo>
                    <a:pt x="18232" y="19816"/>
                    <a:pt x="18880" y="19433"/>
                    <a:pt x="19492" y="18786"/>
                  </a:cubicBezTo>
                  <a:cubicBezTo>
                    <a:pt x="19797" y="18461"/>
                    <a:pt x="20090" y="18065"/>
                    <a:pt x="20356" y="17594"/>
                  </a:cubicBezTo>
                  <a:close/>
                </a:path>
              </a:pathLst>
            </a:custGeom>
            <a:solidFill>
              <a:srgbClr val="6262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1" name="Shape">
              <a:extLst>
                <a:ext uri="{FF2B5EF4-FFF2-40B4-BE49-F238E27FC236}">
                  <a16:creationId xmlns:a16="http://schemas.microsoft.com/office/drawing/2014/main" id="{711DE745-FDC7-451E-843B-FC22C95C82A7}"/>
                </a:ext>
              </a:extLst>
            </p:cNvPr>
            <p:cNvSpPr/>
            <p:nvPr/>
          </p:nvSpPr>
          <p:spPr>
            <a:xfrm>
              <a:off x="6450804" y="3843192"/>
              <a:ext cx="698678" cy="604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7" h="20286" extrusionOk="0">
                  <a:moveTo>
                    <a:pt x="6642" y="3370"/>
                  </a:moveTo>
                  <a:cubicBezTo>
                    <a:pt x="7590" y="4113"/>
                    <a:pt x="8411" y="5304"/>
                    <a:pt x="9034" y="6411"/>
                  </a:cubicBezTo>
                  <a:cubicBezTo>
                    <a:pt x="9260" y="6812"/>
                    <a:pt x="9909" y="6764"/>
                    <a:pt x="10384" y="6498"/>
                  </a:cubicBezTo>
                  <a:cubicBezTo>
                    <a:pt x="10397" y="6491"/>
                    <a:pt x="10409" y="6483"/>
                    <a:pt x="10422" y="6476"/>
                  </a:cubicBezTo>
                  <a:cubicBezTo>
                    <a:pt x="10435" y="6469"/>
                    <a:pt x="10448" y="6461"/>
                    <a:pt x="10461" y="6453"/>
                  </a:cubicBezTo>
                  <a:cubicBezTo>
                    <a:pt x="10606" y="6368"/>
                    <a:pt x="10727" y="6259"/>
                    <a:pt x="10802" y="6128"/>
                  </a:cubicBezTo>
                  <a:cubicBezTo>
                    <a:pt x="10851" y="6055"/>
                    <a:pt x="10884" y="5976"/>
                    <a:pt x="10902" y="5894"/>
                  </a:cubicBezTo>
                  <a:cubicBezTo>
                    <a:pt x="12074" y="2669"/>
                    <a:pt x="15874" y="-730"/>
                    <a:pt x="17929" y="4039"/>
                  </a:cubicBezTo>
                  <a:cubicBezTo>
                    <a:pt x="18842" y="6160"/>
                    <a:pt x="17933" y="9026"/>
                    <a:pt x="17188" y="10996"/>
                  </a:cubicBezTo>
                  <a:cubicBezTo>
                    <a:pt x="15882" y="14458"/>
                    <a:pt x="12814" y="20262"/>
                    <a:pt x="9201" y="17843"/>
                  </a:cubicBezTo>
                  <a:cubicBezTo>
                    <a:pt x="6085" y="15757"/>
                    <a:pt x="3170" y="11951"/>
                    <a:pt x="2113" y="7944"/>
                  </a:cubicBezTo>
                  <a:cubicBezTo>
                    <a:pt x="1222" y="4561"/>
                    <a:pt x="3686" y="1053"/>
                    <a:pt x="6642" y="3370"/>
                  </a:cubicBezTo>
                  <a:close/>
                  <a:moveTo>
                    <a:pt x="10245" y="20258"/>
                  </a:moveTo>
                  <a:cubicBezTo>
                    <a:pt x="15516" y="20870"/>
                    <a:pt x="19773" y="11228"/>
                    <a:pt x="20222" y="6333"/>
                  </a:cubicBezTo>
                  <a:cubicBezTo>
                    <a:pt x="20497" y="3328"/>
                    <a:pt x="18567" y="-131"/>
                    <a:pt x="15741" y="4"/>
                  </a:cubicBezTo>
                  <a:cubicBezTo>
                    <a:pt x="13334" y="119"/>
                    <a:pt x="11204" y="1727"/>
                    <a:pt x="9876" y="3990"/>
                  </a:cubicBezTo>
                  <a:cubicBezTo>
                    <a:pt x="8785" y="2526"/>
                    <a:pt x="7403" y="1347"/>
                    <a:pt x="5760" y="930"/>
                  </a:cubicBezTo>
                  <a:cubicBezTo>
                    <a:pt x="3496" y="354"/>
                    <a:pt x="732" y="2456"/>
                    <a:pt x="163" y="5023"/>
                  </a:cubicBezTo>
                  <a:cubicBezTo>
                    <a:pt x="-1103" y="10737"/>
                    <a:pt x="5275" y="19681"/>
                    <a:pt x="10245" y="2025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57"/>
                </a:gs>
                <a:gs pos="100000">
                  <a:srgbClr val="FFA95E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2" name="Shape">
              <a:extLst>
                <a:ext uri="{FF2B5EF4-FFF2-40B4-BE49-F238E27FC236}">
                  <a16:creationId xmlns:a16="http://schemas.microsoft.com/office/drawing/2014/main" id="{D72A3100-9DC1-424B-880C-BB0CCBF0377A}"/>
                </a:ext>
              </a:extLst>
            </p:cNvPr>
            <p:cNvSpPr/>
            <p:nvPr/>
          </p:nvSpPr>
          <p:spPr>
            <a:xfrm>
              <a:off x="5333204" y="4440092"/>
              <a:ext cx="2955906" cy="1667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0" h="21161" extrusionOk="0">
                  <a:moveTo>
                    <a:pt x="14096" y="20588"/>
                  </a:moveTo>
                  <a:cubicBezTo>
                    <a:pt x="12844" y="20515"/>
                    <a:pt x="11736" y="19739"/>
                    <a:pt x="10849" y="18534"/>
                  </a:cubicBezTo>
                  <a:cubicBezTo>
                    <a:pt x="12267" y="16759"/>
                    <a:pt x="13245" y="14178"/>
                    <a:pt x="13333" y="11069"/>
                  </a:cubicBezTo>
                  <a:cubicBezTo>
                    <a:pt x="13416" y="8093"/>
                    <a:pt x="12375" y="5044"/>
                    <a:pt x="10862" y="2908"/>
                  </a:cubicBezTo>
                  <a:cubicBezTo>
                    <a:pt x="11903" y="1370"/>
                    <a:pt x="13257" y="432"/>
                    <a:pt x="14830" y="545"/>
                  </a:cubicBezTo>
                  <a:cubicBezTo>
                    <a:pt x="17961" y="770"/>
                    <a:pt x="20548" y="5751"/>
                    <a:pt x="20934" y="10442"/>
                  </a:cubicBezTo>
                  <a:cubicBezTo>
                    <a:pt x="21426" y="16417"/>
                    <a:pt x="17411" y="20784"/>
                    <a:pt x="14096" y="20588"/>
                  </a:cubicBezTo>
                  <a:close/>
                  <a:moveTo>
                    <a:pt x="12821" y="10477"/>
                  </a:moveTo>
                  <a:cubicBezTo>
                    <a:pt x="13081" y="13636"/>
                    <a:pt x="12082" y="16344"/>
                    <a:pt x="10593" y="18167"/>
                  </a:cubicBezTo>
                  <a:cubicBezTo>
                    <a:pt x="9401" y="16347"/>
                    <a:pt x="8666" y="13717"/>
                    <a:pt x="8605" y="11033"/>
                  </a:cubicBezTo>
                  <a:cubicBezTo>
                    <a:pt x="8669" y="8217"/>
                    <a:pt x="9369" y="5425"/>
                    <a:pt x="10536" y="3428"/>
                  </a:cubicBezTo>
                  <a:cubicBezTo>
                    <a:pt x="11764" y="5335"/>
                    <a:pt x="12613" y="7948"/>
                    <a:pt x="12821" y="10477"/>
                  </a:cubicBezTo>
                  <a:close/>
                  <a:moveTo>
                    <a:pt x="5983" y="20624"/>
                  </a:moveTo>
                  <a:cubicBezTo>
                    <a:pt x="2838" y="20439"/>
                    <a:pt x="602" y="15838"/>
                    <a:pt x="492" y="11069"/>
                  </a:cubicBezTo>
                  <a:cubicBezTo>
                    <a:pt x="615" y="5653"/>
                    <a:pt x="3086" y="320"/>
                    <a:pt x="6718" y="581"/>
                  </a:cubicBezTo>
                  <a:cubicBezTo>
                    <a:pt x="8042" y="676"/>
                    <a:pt x="9268" y="1624"/>
                    <a:pt x="10273" y="3040"/>
                  </a:cubicBezTo>
                  <a:cubicBezTo>
                    <a:pt x="8978" y="5118"/>
                    <a:pt x="8182" y="8042"/>
                    <a:pt x="8113" y="11113"/>
                  </a:cubicBezTo>
                  <a:cubicBezTo>
                    <a:pt x="8179" y="13994"/>
                    <a:pt x="8971" y="16707"/>
                    <a:pt x="10231" y="18581"/>
                  </a:cubicBezTo>
                  <a:cubicBezTo>
                    <a:pt x="8961" y="19948"/>
                    <a:pt x="7408" y="20708"/>
                    <a:pt x="5983" y="20624"/>
                  </a:cubicBezTo>
                  <a:close/>
                  <a:moveTo>
                    <a:pt x="14489" y="8"/>
                  </a:moveTo>
                  <a:cubicBezTo>
                    <a:pt x="12978" y="118"/>
                    <a:pt x="11648" y="1071"/>
                    <a:pt x="10598" y="2550"/>
                  </a:cubicBezTo>
                  <a:cubicBezTo>
                    <a:pt x="9355" y="939"/>
                    <a:pt x="7840" y="-62"/>
                    <a:pt x="6377" y="44"/>
                  </a:cubicBezTo>
                  <a:cubicBezTo>
                    <a:pt x="2727" y="308"/>
                    <a:pt x="129" y="5481"/>
                    <a:pt x="0" y="11149"/>
                  </a:cubicBezTo>
                  <a:cubicBezTo>
                    <a:pt x="124" y="16547"/>
                    <a:pt x="2799" y="21361"/>
                    <a:pt x="6321" y="21155"/>
                  </a:cubicBezTo>
                  <a:cubicBezTo>
                    <a:pt x="7817" y="21068"/>
                    <a:pt x="9288" y="20281"/>
                    <a:pt x="10494" y="18949"/>
                  </a:cubicBezTo>
                  <a:cubicBezTo>
                    <a:pt x="11560" y="20366"/>
                    <a:pt x="12918" y="21208"/>
                    <a:pt x="14433" y="21119"/>
                  </a:cubicBezTo>
                  <a:cubicBezTo>
                    <a:pt x="17924" y="20915"/>
                    <a:pt x="21280" y="16918"/>
                    <a:pt x="21445" y="11033"/>
                  </a:cubicBezTo>
                  <a:cubicBezTo>
                    <a:pt x="21600" y="5523"/>
                    <a:pt x="17902" y="-239"/>
                    <a:pt x="14489" y="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57"/>
                </a:gs>
                <a:gs pos="100000">
                  <a:srgbClr val="FFA95E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83" name="+123 456 789">
            <a:extLst>
              <a:ext uri="{FF2B5EF4-FFF2-40B4-BE49-F238E27FC236}">
                <a16:creationId xmlns:a16="http://schemas.microsoft.com/office/drawing/2014/main" id="{CEDAA664-5B08-4318-81D3-BC294C03E015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84" name="www.yourwebsite.com">
            <a:extLst>
              <a:ext uri="{FF2B5EF4-FFF2-40B4-BE49-F238E27FC236}">
                <a16:creationId xmlns:a16="http://schemas.microsoft.com/office/drawing/2014/main" id="{9F3AE19C-75D6-443C-951C-29C9558AC278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85" name="CONTACT US">
            <a:extLst>
              <a:ext uri="{FF2B5EF4-FFF2-40B4-BE49-F238E27FC236}">
                <a16:creationId xmlns:a16="http://schemas.microsoft.com/office/drawing/2014/main" id="{E4AE5879-CBF7-4B3A-8119-6673C86D83C1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180677837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AD04B116-5890-7145-A5B1-385864CE40C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>
          <a:xfrm>
            <a:off x="0" y="0"/>
            <a:ext cx="10414000" cy="3962400"/>
          </a:xfrm>
        </p:spPr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17A4D5DA-4D2B-40C9-91A9-B68A0F63F012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rgbClr val="B64CD2"/>
              </a:gs>
              <a:gs pos="100000">
                <a:srgbClr val="FF628C"/>
              </a:gs>
            </a:gsLst>
            <a:lin ang="0" scaled="0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56B9C5C-3C12-4377-96DC-23CB63048D5D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24C010A-BEE0-416C-BE5D-273A0A2A1ACB}"/>
              </a:ext>
            </a:extLst>
          </p:cNvPr>
          <p:cNvSpPr txBox="1"/>
          <p:nvPr/>
        </p:nvSpPr>
        <p:spPr>
          <a:xfrm>
            <a:off x="8159115" y="3146297"/>
            <a:ext cx="1845818" cy="2946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33" normalizeH="0" baseline="0">
                <a:ln>
                  <a:noFill/>
                </a:ln>
                <a:solidFill>
                  <a:srgbClr val="FF00FF"/>
                </a:solidFill>
                <a:effectLst/>
                <a:uFillTx/>
                <a:latin typeface="Century Gothic"/>
                <a:ea typeface="+mn-ea"/>
                <a:cs typeface="+mn-cs"/>
                <a:sym typeface="Century Gothic"/>
                <a:rtl val="0"/>
              </a:rPr>
              <a:t>www.yourwebsite.com</a:t>
            </a: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EC9E126A-3C4A-4A26-9B64-37C67A2E2848}"/>
              </a:ext>
            </a:extLst>
          </p:cNvPr>
          <p:cNvSpPr/>
          <p:nvPr/>
        </p:nvSpPr>
        <p:spPr>
          <a:xfrm>
            <a:off x="6688201" y="3155188"/>
            <a:ext cx="1490598" cy="295783"/>
          </a:xfrm>
          <a:custGeom>
            <a:avLst/>
            <a:gdLst>
              <a:gd name="connsiteX0" fmla="*/ 1343025 w 1490598"/>
              <a:gd name="connsiteY0" fmla="*/ 295783 h 295783"/>
              <a:gd name="connsiteX1" fmla="*/ 147955 w 1490598"/>
              <a:gd name="connsiteY1" fmla="*/ 295783 h 295783"/>
              <a:gd name="connsiteX2" fmla="*/ 0 w 1490598"/>
              <a:gd name="connsiteY2" fmla="*/ 147955 h 295783"/>
              <a:gd name="connsiteX3" fmla="*/ 0 w 1490598"/>
              <a:gd name="connsiteY3" fmla="*/ 147955 h 295783"/>
              <a:gd name="connsiteX4" fmla="*/ 147955 w 1490598"/>
              <a:gd name="connsiteY4" fmla="*/ 0 h 295783"/>
              <a:gd name="connsiteX5" fmla="*/ 1343025 w 1490598"/>
              <a:gd name="connsiteY5" fmla="*/ 0 h 295783"/>
              <a:gd name="connsiteX6" fmla="*/ 1490599 w 1490598"/>
              <a:gd name="connsiteY6" fmla="*/ 147955 h 295783"/>
              <a:gd name="connsiteX7" fmla="*/ 1490599 w 1490598"/>
              <a:gd name="connsiteY7" fmla="*/ 147955 h 295783"/>
              <a:gd name="connsiteX8" fmla="*/ 1343025 w 1490598"/>
              <a:gd name="connsiteY8" fmla="*/ 295783 h 29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0598" h="295783">
                <a:moveTo>
                  <a:pt x="1343025" y="295783"/>
                </a:moveTo>
                <a:lnTo>
                  <a:pt x="147955" y="295783"/>
                </a:lnTo>
                <a:cubicBezTo>
                  <a:pt x="66291" y="295783"/>
                  <a:pt x="71" y="229619"/>
                  <a:pt x="0" y="147955"/>
                </a:cubicBezTo>
                <a:lnTo>
                  <a:pt x="0" y="147955"/>
                </a:lnTo>
                <a:cubicBezTo>
                  <a:pt x="0" y="66242"/>
                  <a:pt x="66242" y="0"/>
                  <a:pt x="147955" y="0"/>
                </a:cubicBezTo>
                <a:lnTo>
                  <a:pt x="1343025" y="0"/>
                </a:lnTo>
                <a:cubicBezTo>
                  <a:pt x="1424619" y="140"/>
                  <a:pt x="1490670" y="66361"/>
                  <a:pt x="1490599" y="147955"/>
                </a:cubicBezTo>
                <a:lnTo>
                  <a:pt x="1490599" y="147955"/>
                </a:lnTo>
                <a:cubicBezTo>
                  <a:pt x="1490599" y="229499"/>
                  <a:pt x="1424569" y="295643"/>
                  <a:pt x="1343025" y="295783"/>
                </a:cubicBezTo>
                <a:close/>
              </a:path>
            </a:pathLst>
          </a:custGeom>
          <a:gradFill>
            <a:gsLst>
              <a:gs pos="0">
                <a:srgbClr val="B64CD2"/>
              </a:gs>
              <a:gs pos="100000">
                <a:srgbClr val="FF628C"/>
              </a:gs>
            </a:gsLst>
            <a:lin ang="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3E73794-AF5A-4B6D-A089-DA2D391945CB}"/>
              </a:ext>
            </a:extLst>
          </p:cNvPr>
          <p:cNvSpPr txBox="1"/>
          <p:nvPr/>
        </p:nvSpPr>
        <p:spPr>
          <a:xfrm>
            <a:off x="6796024" y="3142996"/>
            <a:ext cx="1002538" cy="2946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22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entury Gothic"/>
                <a:ea typeface="+mn-ea"/>
                <a:cs typeface="+mn-cs"/>
                <a:sym typeface="Century Gothic"/>
                <a:rtl val="0"/>
              </a:rPr>
              <a:t>LEAN MORE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18756CF-C75F-428F-9D33-EB420145E352}"/>
              </a:ext>
            </a:extLst>
          </p:cNvPr>
          <p:cNvSpPr/>
          <p:nvPr/>
        </p:nvSpPr>
        <p:spPr>
          <a:xfrm>
            <a:off x="7796148" y="3269741"/>
            <a:ext cx="183769" cy="65913"/>
          </a:xfrm>
          <a:custGeom>
            <a:avLst/>
            <a:gdLst>
              <a:gd name="connsiteX0" fmla="*/ 183769 w 183769"/>
              <a:gd name="connsiteY0" fmla="*/ 33020 h 65913"/>
              <a:gd name="connsiteX1" fmla="*/ 126619 w 183769"/>
              <a:gd name="connsiteY1" fmla="*/ 0 h 65913"/>
              <a:gd name="connsiteX2" fmla="*/ 126619 w 183769"/>
              <a:gd name="connsiteY2" fmla="*/ 21082 h 65913"/>
              <a:gd name="connsiteX3" fmla="*/ 121793 w 183769"/>
              <a:gd name="connsiteY3" fmla="*/ 21082 h 65913"/>
              <a:gd name="connsiteX4" fmla="*/ 0 w 183769"/>
              <a:gd name="connsiteY4" fmla="*/ 21082 h 65913"/>
              <a:gd name="connsiteX5" fmla="*/ 0 w 183769"/>
              <a:gd name="connsiteY5" fmla="*/ 44958 h 65913"/>
              <a:gd name="connsiteX6" fmla="*/ 121793 w 183769"/>
              <a:gd name="connsiteY6" fmla="*/ 44958 h 65913"/>
              <a:gd name="connsiteX7" fmla="*/ 126619 w 183769"/>
              <a:gd name="connsiteY7" fmla="*/ 44958 h 65913"/>
              <a:gd name="connsiteX8" fmla="*/ 126619 w 183769"/>
              <a:gd name="connsiteY8" fmla="*/ 65913 h 65913"/>
              <a:gd name="connsiteX9" fmla="*/ 183769 w 183769"/>
              <a:gd name="connsiteY9" fmla="*/ 33020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769" h="65913">
                <a:moveTo>
                  <a:pt x="183769" y="33020"/>
                </a:moveTo>
                <a:lnTo>
                  <a:pt x="126619" y="0"/>
                </a:lnTo>
                <a:lnTo>
                  <a:pt x="126619" y="21082"/>
                </a:lnTo>
                <a:lnTo>
                  <a:pt x="121793" y="21082"/>
                </a:lnTo>
                <a:lnTo>
                  <a:pt x="0" y="21082"/>
                </a:lnTo>
                <a:lnTo>
                  <a:pt x="0" y="44958"/>
                </a:lnTo>
                <a:lnTo>
                  <a:pt x="121793" y="44958"/>
                </a:lnTo>
                <a:lnTo>
                  <a:pt x="126619" y="44958"/>
                </a:lnTo>
                <a:lnTo>
                  <a:pt x="126619" y="65913"/>
                </a:lnTo>
                <a:lnTo>
                  <a:pt x="183769" y="33020"/>
                </a:lnTo>
                <a:close/>
              </a:path>
            </a:pathLst>
          </a:custGeom>
          <a:solidFill>
            <a:srgbClr val="F9F9F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A6763DC-F55F-4850-AB1F-AD021A914549}"/>
              </a:ext>
            </a:extLst>
          </p:cNvPr>
          <p:cNvSpPr txBox="1"/>
          <p:nvPr/>
        </p:nvSpPr>
        <p:spPr>
          <a:xfrm>
            <a:off x="4480560" y="2209927"/>
            <a:ext cx="1452880" cy="345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entury Gothic"/>
                <a:ea typeface="+mn-ea"/>
                <a:cs typeface="+mn-cs"/>
                <a:sym typeface="Century Gothic"/>
                <a:rtl val="0"/>
              </a:rPr>
              <a:t>BRAND NAME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EBF4D3F-45BC-4FF6-904E-376EB86F9327}"/>
              </a:ext>
            </a:extLst>
          </p:cNvPr>
          <p:cNvSpPr txBox="1"/>
          <p:nvPr/>
        </p:nvSpPr>
        <p:spPr>
          <a:xfrm>
            <a:off x="4713351" y="2478405"/>
            <a:ext cx="987298" cy="2057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spc="70" normalizeH="0" baseline="0" dirty="0">
                <a:ln>
                  <a:noFill/>
                </a:ln>
                <a:solidFill>
                  <a:srgbClr val="A20FAA"/>
                </a:solidFill>
                <a:effectLst/>
                <a:uFillTx/>
                <a:latin typeface="Century Gothic"/>
                <a:ea typeface="+mn-ea"/>
                <a:cs typeface="+mn-cs"/>
                <a:sym typeface="Century Gothic"/>
                <a:rtl val="0"/>
              </a:rPr>
              <a:t>ARCHITECTURAL</a:t>
            </a: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DED67E85-276A-49DB-933A-140657DF0A4C}"/>
              </a:ext>
            </a:extLst>
          </p:cNvPr>
          <p:cNvSpPr/>
          <p:nvPr/>
        </p:nvSpPr>
        <p:spPr>
          <a:xfrm>
            <a:off x="0" y="2289682"/>
            <a:ext cx="3429000" cy="1672717"/>
          </a:xfrm>
          <a:custGeom>
            <a:avLst/>
            <a:gdLst>
              <a:gd name="connsiteX0" fmla="*/ 3416300 w 3429000"/>
              <a:gd name="connsiteY0" fmla="*/ 1672717 h 1672717"/>
              <a:gd name="connsiteX1" fmla="*/ 2955290 w 3429000"/>
              <a:gd name="connsiteY1" fmla="*/ 1448181 h 1672717"/>
              <a:gd name="connsiteX2" fmla="*/ 2971800 w 3429000"/>
              <a:gd name="connsiteY2" fmla="*/ 1672717 h 1672717"/>
              <a:gd name="connsiteX3" fmla="*/ 2966085 w 3429000"/>
              <a:gd name="connsiteY3" fmla="*/ 1672717 h 1672717"/>
              <a:gd name="connsiteX4" fmla="*/ 2949829 w 3429000"/>
              <a:gd name="connsiteY4" fmla="*/ 1445133 h 1672717"/>
              <a:gd name="connsiteX5" fmla="*/ 2943225 w 3429000"/>
              <a:gd name="connsiteY5" fmla="*/ 1441958 h 1672717"/>
              <a:gd name="connsiteX6" fmla="*/ 1858264 w 3429000"/>
              <a:gd name="connsiteY6" fmla="*/ 912749 h 1672717"/>
              <a:gd name="connsiteX7" fmla="*/ 1779397 w 3429000"/>
              <a:gd name="connsiteY7" fmla="*/ 1177417 h 1672717"/>
              <a:gd name="connsiteX8" fmla="*/ 2151253 w 3429000"/>
              <a:gd name="connsiteY8" fmla="*/ 1672717 h 1672717"/>
              <a:gd name="connsiteX9" fmla="*/ 2144141 w 3429000"/>
              <a:gd name="connsiteY9" fmla="*/ 1672717 h 1672717"/>
              <a:gd name="connsiteX10" fmla="*/ 1778000 w 3429000"/>
              <a:gd name="connsiteY10" fmla="*/ 1184021 h 1672717"/>
              <a:gd name="connsiteX11" fmla="*/ 1671320 w 3429000"/>
              <a:gd name="connsiteY11" fmla="*/ 1543812 h 1672717"/>
              <a:gd name="connsiteX12" fmla="*/ 1859407 w 3429000"/>
              <a:gd name="connsiteY12" fmla="*/ 1672717 h 1672717"/>
              <a:gd name="connsiteX13" fmla="*/ 1849120 w 3429000"/>
              <a:gd name="connsiteY13" fmla="*/ 1672717 h 1672717"/>
              <a:gd name="connsiteX14" fmla="*/ 1668907 w 3429000"/>
              <a:gd name="connsiteY14" fmla="*/ 1549654 h 1672717"/>
              <a:gd name="connsiteX15" fmla="*/ 1632331 w 3429000"/>
              <a:gd name="connsiteY15" fmla="*/ 1672717 h 1672717"/>
              <a:gd name="connsiteX16" fmla="*/ 1626489 w 3429000"/>
              <a:gd name="connsiteY16" fmla="*/ 1672717 h 1672717"/>
              <a:gd name="connsiteX17" fmla="*/ 1664589 w 3429000"/>
              <a:gd name="connsiteY17" fmla="*/ 1545717 h 1672717"/>
              <a:gd name="connsiteX18" fmla="*/ 1351534 w 3429000"/>
              <a:gd name="connsiteY18" fmla="*/ 1332103 h 1672717"/>
              <a:gd name="connsiteX19" fmla="*/ 1290320 w 3429000"/>
              <a:gd name="connsiteY19" fmla="*/ 1672717 h 1672717"/>
              <a:gd name="connsiteX20" fmla="*/ 1284351 w 3429000"/>
              <a:gd name="connsiteY20" fmla="*/ 1672717 h 1672717"/>
              <a:gd name="connsiteX21" fmla="*/ 1346200 w 3429000"/>
              <a:gd name="connsiteY21" fmla="*/ 1328801 h 1672717"/>
              <a:gd name="connsiteX22" fmla="*/ 677037 w 3429000"/>
              <a:gd name="connsiteY22" fmla="*/ 871601 h 1672717"/>
              <a:gd name="connsiteX23" fmla="*/ 446532 w 3429000"/>
              <a:gd name="connsiteY23" fmla="*/ 939546 h 1672717"/>
              <a:gd name="connsiteX24" fmla="*/ 279400 w 3429000"/>
              <a:gd name="connsiteY24" fmla="*/ 1531112 h 1672717"/>
              <a:gd name="connsiteX25" fmla="*/ 388493 w 3429000"/>
              <a:gd name="connsiteY25" fmla="*/ 1672717 h 1672717"/>
              <a:gd name="connsiteX26" fmla="*/ 381000 w 3429000"/>
              <a:gd name="connsiteY26" fmla="*/ 1672717 h 1672717"/>
              <a:gd name="connsiteX27" fmla="*/ 277241 w 3429000"/>
              <a:gd name="connsiteY27" fmla="*/ 1537970 h 1672717"/>
              <a:gd name="connsiteX28" fmla="*/ 239141 w 3429000"/>
              <a:gd name="connsiteY28" fmla="*/ 1672717 h 1672717"/>
              <a:gd name="connsiteX29" fmla="*/ 233172 w 3429000"/>
              <a:gd name="connsiteY29" fmla="*/ 1672717 h 1672717"/>
              <a:gd name="connsiteX30" fmla="*/ 272796 w 3429000"/>
              <a:gd name="connsiteY30" fmla="*/ 1532255 h 1672717"/>
              <a:gd name="connsiteX31" fmla="*/ 0 w 3429000"/>
              <a:gd name="connsiteY31" fmla="*/ 1177417 h 1672717"/>
              <a:gd name="connsiteX32" fmla="*/ 0 w 3429000"/>
              <a:gd name="connsiteY32" fmla="*/ 1168146 h 1672717"/>
              <a:gd name="connsiteX33" fmla="*/ 274955 w 3429000"/>
              <a:gd name="connsiteY33" fmla="*/ 1525397 h 1672717"/>
              <a:gd name="connsiteX34" fmla="*/ 440055 w 3429000"/>
              <a:gd name="connsiteY34" fmla="*/ 941197 h 1672717"/>
              <a:gd name="connsiteX35" fmla="*/ 0 w 3429000"/>
              <a:gd name="connsiteY35" fmla="*/ 1071245 h 1672717"/>
              <a:gd name="connsiteX36" fmla="*/ 0 w 3429000"/>
              <a:gd name="connsiteY36" fmla="*/ 1065276 h 1672717"/>
              <a:gd name="connsiteX37" fmla="*/ 441325 w 3429000"/>
              <a:gd name="connsiteY37" fmla="*/ 935101 h 1672717"/>
              <a:gd name="connsiteX38" fmla="*/ 494284 w 3429000"/>
              <a:gd name="connsiteY38" fmla="*/ 747395 h 1672717"/>
              <a:gd name="connsiteX39" fmla="*/ 0 w 3429000"/>
              <a:gd name="connsiteY39" fmla="*/ 409702 h 1672717"/>
              <a:gd name="connsiteX40" fmla="*/ 0 w 3429000"/>
              <a:gd name="connsiteY40" fmla="*/ 402717 h 1672717"/>
              <a:gd name="connsiteX41" fmla="*/ 495300 w 3429000"/>
              <a:gd name="connsiteY41" fmla="*/ 741299 h 1672717"/>
              <a:gd name="connsiteX42" fmla="*/ 617474 w 3429000"/>
              <a:gd name="connsiteY42" fmla="*/ 307721 h 1672717"/>
              <a:gd name="connsiteX43" fmla="*/ 0 w 3429000"/>
              <a:gd name="connsiteY43" fmla="*/ 6350 h 1672717"/>
              <a:gd name="connsiteX44" fmla="*/ 0 w 3429000"/>
              <a:gd name="connsiteY44" fmla="*/ 0 h 1672717"/>
              <a:gd name="connsiteX45" fmla="*/ 3429000 w 3429000"/>
              <a:gd name="connsiteY45" fmla="*/ 1672717 h 1672717"/>
              <a:gd name="connsiteX46" fmla="*/ 1665732 w 3429000"/>
              <a:gd name="connsiteY46" fmla="*/ 1540383 h 1672717"/>
              <a:gd name="connsiteX47" fmla="*/ 1773047 w 3429000"/>
              <a:gd name="connsiteY47" fmla="*/ 1178179 h 1672717"/>
              <a:gd name="connsiteX48" fmla="*/ 1454150 w 3429000"/>
              <a:gd name="connsiteY48" fmla="*/ 753237 h 1672717"/>
              <a:gd name="connsiteX49" fmla="*/ 1352550 w 3429000"/>
              <a:gd name="connsiteY49" fmla="*/ 1326134 h 1672717"/>
              <a:gd name="connsiteX50" fmla="*/ 447802 w 3429000"/>
              <a:gd name="connsiteY50" fmla="*/ 933196 h 1672717"/>
              <a:gd name="connsiteX51" fmla="*/ 670306 w 3429000"/>
              <a:gd name="connsiteY51" fmla="*/ 867537 h 1672717"/>
              <a:gd name="connsiteX52" fmla="*/ 499237 w 3429000"/>
              <a:gd name="connsiteY52" fmla="*/ 750697 h 1672717"/>
              <a:gd name="connsiteX53" fmla="*/ 623316 w 3429000"/>
              <a:gd name="connsiteY53" fmla="*/ 310896 h 1672717"/>
              <a:gd name="connsiteX54" fmla="*/ 500888 w 3429000"/>
              <a:gd name="connsiteY54" fmla="*/ 745617 h 1672717"/>
              <a:gd name="connsiteX55" fmla="*/ 677291 w 3429000"/>
              <a:gd name="connsiteY55" fmla="*/ 866140 h 1672717"/>
              <a:gd name="connsiteX56" fmla="*/ 1352677 w 3429000"/>
              <a:gd name="connsiteY56" fmla="*/ 667004 h 1672717"/>
              <a:gd name="connsiteX57" fmla="*/ 1359916 w 3429000"/>
              <a:gd name="connsiteY57" fmla="*/ 670433 h 1672717"/>
              <a:gd name="connsiteX58" fmla="*/ 683514 w 3429000"/>
              <a:gd name="connsiteY58" fmla="*/ 869569 h 1672717"/>
              <a:gd name="connsiteX59" fmla="*/ 1346200 w 3429000"/>
              <a:gd name="connsiteY59" fmla="*/ 1322578 h 1672717"/>
              <a:gd name="connsiteX60" fmla="*/ 1448816 w 3429000"/>
              <a:gd name="connsiteY60" fmla="*/ 746887 h 1672717"/>
              <a:gd name="connsiteX61" fmla="*/ 1409700 w 3429000"/>
              <a:gd name="connsiteY61" fmla="*/ 694817 h 1672717"/>
              <a:gd name="connsiteX62" fmla="*/ 1416685 w 3429000"/>
              <a:gd name="connsiteY62" fmla="*/ 695833 h 1672717"/>
              <a:gd name="connsiteX63" fmla="*/ 1451102 w 3429000"/>
              <a:gd name="connsiteY63" fmla="*/ 741045 h 1672717"/>
              <a:gd name="connsiteX64" fmla="*/ 1455166 w 3429000"/>
              <a:gd name="connsiteY64" fmla="*/ 717169 h 1672717"/>
              <a:gd name="connsiteX65" fmla="*/ 1459865 w 3429000"/>
              <a:gd name="connsiteY65" fmla="*/ 718566 h 1672717"/>
              <a:gd name="connsiteX66" fmla="*/ 1455166 w 3429000"/>
              <a:gd name="connsiteY66" fmla="*/ 745363 h 1672717"/>
              <a:gd name="connsiteX67" fmla="*/ 1774698 w 3429000"/>
              <a:gd name="connsiteY67" fmla="*/ 1171194 h 1672717"/>
              <a:gd name="connsiteX68" fmla="*/ 1852168 w 3429000"/>
              <a:gd name="connsiteY68" fmla="*/ 909828 h 1672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429000" h="1672717">
                <a:moveTo>
                  <a:pt x="3416300" y="1672717"/>
                </a:moveTo>
                <a:lnTo>
                  <a:pt x="2955290" y="1448181"/>
                </a:lnTo>
                <a:lnTo>
                  <a:pt x="2971800" y="1672717"/>
                </a:lnTo>
                <a:lnTo>
                  <a:pt x="2966085" y="1672717"/>
                </a:lnTo>
                <a:lnTo>
                  <a:pt x="2949829" y="1445133"/>
                </a:lnTo>
                <a:lnTo>
                  <a:pt x="2943225" y="1441958"/>
                </a:lnTo>
                <a:lnTo>
                  <a:pt x="1858264" y="912749"/>
                </a:lnTo>
                <a:lnTo>
                  <a:pt x="1779397" y="1177417"/>
                </a:lnTo>
                <a:lnTo>
                  <a:pt x="2151253" y="1672717"/>
                </a:lnTo>
                <a:lnTo>
                  <a:pt x="2144141" y="1672717"/>
                </a:lnTo>
                <a:lnTo>
                  <a:pt x="1778000" y="1184021"/>
                </a:lnTo>
                <a:lnTo>
                  <a:pt x="1671320" y="1543812"/>
                </a:lnTo>
                <a:lnTo>
                  <a:pt x="1859407" y="1672717"/>
                </a:lnTo>
                <a:lnTo>
                  <a:pt x="1849120" y="1672717"/>
                </a:lnTo>
                <a:lnTo>
                  <a:pt x="1668907" y="1549654"/>
                </a:lnTo>
                <a:lnTo>
                  <a:pt x="1632331" y="1672717"/>
                </a:lnTo>
                <a:lnTo>
                  <a:pt x="1626489" y="1672717"/>
                </a:lnTo>
                <a:lnTo>
                  <a:pt x="1664589" y="1545717"/>
                </a:lnTo>
                <a:lnTo>
                  <a:pt x="1351534" y="1332103"/>
                </a:lnTo>
                <a:lnTo>
                  <a:pt x="1290320" y="1672717"/>
                </a:lnTo>
                <a:lnTo>
                  <a:pt x="1284351" y="1672717"/>
                </a:lnTo>
                <a:lnTo>
                  <a:pt x="1346200" y="1328801"/>
                </a:lnTo>
                <a:lnTo>
                  <a:pt x="677037" y="871601"/>
                </a:lnTo>
                <a:lnTo>
                  <a:pt x="446532" y="939546"/>
                </a:lnTo>
                <a:lnTo>
                  <a:pt x="279400" y="1531112"/>
                </a:lnTo>
                <a:lnTo>
                  <a:pt x="388493" y="1672717"/>
                </a:lnTo>
                <a:lnTo>
                  <a:pt x="381000" y="1672717"/>
                </a:lnTo>
                <a:lnTo>
                  <a:pt x="277241" y="1537970"/>
                </a:lnTo>
                <a:lnTo>
                  <a:pt x="239141" y="1672717"/>
                </a:lnTo>
                <a:lnTo>
                  <a:pt x="233172" y="1672717"/>
                </a:lnTo>
                <a:lnTo>
                  <a:pt x="272796" y="1532255"/>
                </a:lnTo>
                <a:lnTo>
                  <a:pt x="0" y="1177417"/>
                </a:lnTo>
                <a:lnTo>
                  <a:pt x="0" y="1168146"/>
                </a:lnTo>
                <a:lnTo>
                  <a:pt x="274955" y="1525397"/>
                </a:lnTo>
                <a:lnTo>
                  <a:pt x="440055" y="941197"/>
                </a:lnTo>
                <a:lnTo>
                  <a:pt x="0" y="1071245"/>
                </a:lnTo>
                <a:lnTo>
                  <a:pt x="0" y="1065276"/>
                </a:lnTo>
                <a:lnTo>
                  <a:pt x="441325" y="935101"/>
                </a:lnTo>
                <a:lnTo>
                  <a:pt x="494284" y="747395"/>
                </a:lnTo>
                <a:lnTo>
                  <a:pt x="0" y="409702"/>
                </a:lnTo>
                <a:lnTo>
                  <a:pt x="0" y="402717"/>
                </a:lnTo>
                <a:lnTo>
                  <a:pt x="495300" y="741299"/>
                </a:lnTo>
                <a:lnTo>
                  <a:pt x="617474" y="307721"/>
                </a:lnTo>
                <a:lnTo>
                  <a:pt x="0" y="6350"/>
                </a:lnTo>
                <a:lnTo>
                  <a:pt x="0" y="0"/>
                </a:lnTo>
                <a:lnTo>
                  <a:pt x="3429000" y="1672717"/>
                </a:lnTo>
                <a:close/>
                <a:moveTo>
                  <a:pt x="1665732" y="1540383"/>
                </a:moveTo>
                <a:lnTo>
                  <a:pt x="1773047" y="1178179"/>
                </a:lnTo>
                <a:lnTo>
                  <a:pt x="1454150" y="753237"/>
                </a:lnTo>
                <a:lnTo>
                  <a:pt x="1352550" y="1326134"/>
                </a:lnTo>
                <a:close/>
                <a:moveTo>
                  <a:pt x="447802" y="933196"/>
                </a:moveTo>
                <a:lnTo>
                  <a:pt x="670306" y="867537"/>
                </a:lnTo>
                <a:lnTo>
                  <a:pt x="499237" y="750697"/>
                </a:lnTo>
                <a:close/>
                <a:moveTo>
                  <a:pt x="623316" y="310896"/>
                </a:moveTo>
                <a:lnTo>
                  <a:pt x="500888" y="745617"/>
                </a:lnTo>
                <a:lnTo>
                  <a:pt x="677291" y="866140"/>
                </a:lnTo>
                <a:lnTo>
                  <a:pt x="1352677" y="667004"/>
                </a:lnTo>
                <a:close/>
                <a:moveTo>
                  <a:pt x="1359916" y="670433"/>
                </a:moveTo>
                <a:lnTo>
                  <a:pt x="683514" y="869569"/>
                </a:lnTo>
                <a:lnTo>
                  <a:pt x="1346200" y="1322578"/>
                </a:lnTo>
                <a:lnTo>
                  <a:pt x="1448816" y="746887"/>
                </a:lnTo>
                <a:lnTo>
                  <a:pt x="1409700" y="694817"/>
                </a:lnTo>
                <a:close/>
                <a:moveTo>
                  <a:pt x="1416685" y="695833"/>
                </a:moveTo>
                <a:lnTo>
                  <a:pt x="1451102" y="741045"/>
                </a:lnTo>
                <a:lnTo>
                  <a:pt x="1455166" y="717169"/>
                </a:lnTo>
                <a:close/>
                <a:moveTo>
                  <a:pt x="1459865" y="718566"/>
                </a:moveTo>
                <a:lnTo>
                  <a:pt x="1455166" y="745363"/>
                </a:lnTo>
                <a:lnTo>
                  <a:pt x="1774698" y="1171194"/>
                </a:lnTo>
                <a:lnTo>
                  <a:pt x="1852168" y="909828"/>
                </a:lnTo>
                <a:close/>
              </a:path>
            </a:pathLst>
          </a:custGeom>
          <a:solidFill>
            <a:srgbClr val="FF00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B65BD514-80EF-4ECE-82D8-605EF19ECEB9}"/>
              </a:ext>
            </a:extLst>
          </p:cNvPr>
          <p:cNvSpPr/>
          <p:nvPr/>
        </p:nvSpPr>
        <p:spPr>
          <a:xfrm>
            <a:off x="8262746" y="3468878"/>
            <a:ext cx="1024763" cy="493521"/>
          </a:xfrm>
          <a:custGeom>
            <a:avLst/>
            <a:gdLst>
              <a:gd name="connsiteX0" fmla="*/ 1024763 w 1024763"/>
              <a:gd name="connsiteY0" fmla="*/ 0 h 493521"/>
              <a:gd name="connsiteX1" fmla="*/ 1014476 w 1024763"/>
              <a:gd name="connsiteY1" fmla="*/ 0 h 493521"/>
              <a:gd name="connsiteX2" fmla="*/ 804545 w 1024763"/>
              <a:gd name="connsiteY2" fmla="*/ 143383 h 493521"/>
              <a:gd name="connsiteX3" fmla="*/ 778891 w 1024763"/>
              <a:gd name="connsiteY3" fmla="*/ 0 h 493521"/>
              <a:gd name="connsiteX4" fmla="*/ 773049 w 1024763"/>
              <a:gd name="connsiteY4" fmla="*/ 0 h 493521"/>
              <a:gd name="connsiteX5" fmla="*/ 799211 w 1024763"/>
              <a:gd name="connsiteY5" fmla="*/ 146939 h 493521"/>
              <a:gd name="connsiteX6" fmla="*/ 485522 w 1024763"/>
              <a:gd name="connsiteY6" fmla="*/ 361188 h 493521"/>
              <a:gd name="connsiteX7" fmla="*/ 378460 w 1024763"/>
              <a:gd name="connsiteY7" fmla="*/ 0 h 493521"/>
              <a:gd name="connsiteX8" fmla="*/ 370332 w 1024763"/>
              <a:gd name="connsiteY8" fmla="*/ 0 h 493521"/>
              <a:gd name="connsiteX9" fmla="*/ 0 w 1024763"/>
              <a:gd name="connsiteY9" fmla="*/ 493522 h 493521"/>
              <a:gd name="connsiteX10" fmla="*/ 7112 w 1024763"/>
              <a:gd name="connsiteY10" fmla="*/ 493522 h 493521"/>
              <a:gd name="connsiteX11" fmla="*/ 373888 w 1024763"/>
              <a:gd name="connsiteY11" fmla="*/ 4826 h 493521"/>
              <a:gd name="connsiteX12" fmla="*/ 480568 w 1024763"/>
              <a:gd name="connsiteY12" fmla="*/ 364617 h 493521"/>
              <a:gd name="connsiteX13" fmla="*/ 291847 w 1024763"/>
              <a:gd name="connsiteY13" fmla="*/ 493522 h 493521"/>
              <a:gd name="connsiteX14" fmla="*/ 302134 w 1024763"/>
              <a:gd name="connsiteY14" fmla="*/ 493522 h 493521"/>
              <a:gd name="connsiteX15" fmla="*/ 482347 w 1024763"/>
              <a:gd name="connsiteY15" fmla="*/ 370459 h 493521"/>
              <a:gd name="connsiteX16" fmla="*/ 518922 w 1024763"/>
              <a:gd name="connsiteY16" fmla="*/ 493522 h 493521"/>
              <a:gd name="connsiteX17" fmla="*/ 524764 w 1024763"/>
              <a:gd name="connsiteY17" fmla="*/ 493522 h 493521"/>
              <a:gd name="connsiteX18" fmla="*/ 487299 w 1024763"/>
              <a:gd name="connsiteY18" fmla="*/ 366903 h 493521"/>
              <a:gd name="connsiteX19" fmla="*/ 800354 w 1024763"/>
              <a:gd name="connsiteY19" fmla="*/ 153289 h 493521"/>
              <a:gd name="connsiteX20" fmla="*/ 860934 w 1024763"/>
              <a:gd name="connsiteY20" fmla="*/ 493522 h 493521"/>
              <a:gd name="connsiteX21" fmla="*/ 866902 w 1024763"/>
              <a:gd name="connsiteY21" fmla="*/ 493522 h 493521"/>
              <a:gd name="connsiteX22" fmla="*/ 805688 w 1024763"/>
              <a:gd name="connsiteY22" fmla="*/ 149606 h 493521"/>
              <a:gd name="connsiteX23" fmla="*/ 1024763 w 1024763"/>
              <a:gd name="connsiteY23" fmla="*/ 0 h 493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024763" h="493521">
                <a:moveTo>
                  <a:pt x="1024763" y="0"/>
                </a:moveTo>
                <a:lnTo>
                  <a:pt x="1014476" y="0"/>
                </a:lnTo>
                <a:lnTo>
                  <a:pt x="804545" y="143383"/>
                </a:lnTo>
                <a:lnTo>
                  <a:pt x="778891" y="0"/>
                </a:lnTo>
                <a:lnTo>
                  <a:pt x="773049" y="0"/>
                </a:lnTo>
                <a:lnTo>
                  <a:pt x="799211" y="146939"/>
                </a:lnTo>
                <a:lnTo>
                  <a:pt x="485522" y="361188"/>
                </a:lnTo>
                <a:lnTo>
                  <a:pt x="378460" y="0"/>
                </a:lnTo>
                <a:lnTo>
                  <a:pt x="370332" y="0"/>
                </a:lnTo>
                <a:lnTo>
                  <a:pt x="0" y="493522"/>
                </a:lnTo>
                <a:lnTo>
                  <a:pt x="7112" y="493522"/>
                </a:lnTo>
                <a:lnTo>
                  <a:pt x="373888" y="4826"/>
                </a:lnTo>
                <a:lnTo>
                  <a:pt x="480568" y="364617"/>
                </a:lnTo>
                <a:lnTo>
                  <a:pt x="291847" y="493522"/>
                </a:lnTo>
                <a:lnTo>
                  <a:pt x="302134" y="493522"/>
                </a:lnTo>
                <a:lnTo>
                  <a:pt x="482347" y="370459"/>
                </a:lnTo>
                <a:lnTo>
                  <a:pt x="518922" y="493522"/>
                </a:lnTo>
                <a:lnTo>
                  <a:pt x="524764" y="493522"/>
                </a:lnTo>
                <a:lnTo>
                  <a:pt x="487299" y="366903"/>
                </a:lnTo>
                <a:lnTo>
                  <a:pt x="800354" y="153289"/>
                </a:lnTo>
                <a:lnTo>
                  <a:pt x="860934" y="493522"/>
                </a:lnTo>
                <a:lnTo>
                  <a:pt x="866902" y="493522"/>
                </a:lnTo>
                <a:lnTo>
                  <a:pt x="805688" y="149606"/>
                </a:lnTo>
                <a:lnTo>
                  <a:pt x="1024763" y="0"/>
                </a:lnTo>
                <a:close/>
              </a:path>
            </a:pathLst>
          </a:custGeom>
          <a:solidFill>
            <a:srgbClr val="FF00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768ED0A-081C-4270-8265-07C004B3E4B6}"/>
              </a:ext>
            </a:extLst>
          </p:cNvPr>
          <p:cNvSpPr/>
          <p:nvPr/>
        </p:nvSpPr>
        <p:spPr>
          <a:xfrm>
            <a:off x="6985000" y="3468878"/>
            <a:ext cx="1025143" cy="493521"/>
          </a:xfrm>
          <a:custGeom>
            <a:avLst/>
            <a:gdLst>
              <a:gd name="connsiteX0" fmla="*/ 1011809 w 1025143"/>
              <a:gd name="connsiteY0" fmla="*/ 0 h 493521"/>
              <a:gd name="connsiteX1" fmla="*/ 0 w 1025143"/>
              <a:gd name="connsiteY1" fmla="*/ 493522 h 493521"/>
              <a:gd name="connsiteX2" fmla="*/ 13335 w 1025143"/>
              <a:gd name="connsiteY2" fmla="*/ 493522 h 493521"/>
              <a:gd name="connsiteX3" fmla="*/ 473710 w 1025143"/>
              <a:gd name="connsiteY3" fmla="*/ 268986 h 493521"/>
              <a:gd name="connsiteX4" fmla="*/ 457708 w 1025143"/>
              <a:gd name="connsiteY4" fmla="*/ 493522 h 493521"/>
              <a:gd name="connsiteX5" fmla="*/ 463423 w 1025143"/>
              <a:gd name="connsiteY5" fmla="*/ 493522 h 493521"/>
              <a:gd name="connsiteX6" fmla="*/ 479679 w 1025143"/>
              <a:gd name="connsiteY6" fmla="*/ 265938 h 493521"/>
              <a:gd name="connsiteX7" fmla="*/ 486283 w 1025143"/>
              <a:gd name="connsiteY7" fmla="*/ 262763 h 493521"/>
              <a:gd name="connsiteX8" fmla="*/ 1025144 w 1025143"/>
              <a:gd name="connsiteY8" fmla="*/ 0 h 493521"/>
              <a:gd name="connsiteX9" fmla="*/ 1011809 w 1025143"/>
              <a:gd name="connsiteY9" fmla="*/ 0 h 493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25143" h="493521">
                <a:moveTo>
                  <a:pt x="1011809" y="0"/>
                </a:moveTo>
                <a:lnTo>
                  <a:pt x="0" y="493522"/>
                </a:lnTo>
                <a:lnTo>
                  <a:pt x="13335" y="493522"/>
                </a:lnTo>
                <a:lnTo>
                  <a:pt x="473710" y="268986"/>
                </a:lnTo>
                <a:lnTo>
                  <a:pt x="457708" y="493522"/>
                </a:lnTo>
                <a:lnTo>
                  <a:pt x="463423" y="493522"/>
                </a:lnTo>
                <a:lnTo>
                  <a:pt x="479679" y="265938"/>
                </a:lnTo>
                <a:lnTo>
                  <a:pt x="486283" y="262763"/>
                </a:lnTo>
                <a:lnTo>
                  <a:pt x="1025144" y="0"/>
                </a:lnTo>
                <a:lnTo>
                  <a:pt x="1011809" y="0"/>
                </a:lnTo>
                <a:close/>
              </a:path>
            </a:pathLst>
          </a:custGeom>
          <a:solidFill>
            <a:srgbClr val="FF00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992721E-FE70-4089-9475-FCFB2D185899}"/>
              </a:ext>
            </a:extLst>
          </p:cNvPr>
          <p:cNvSpPr/>
          <p:nvPr/>
        </p:nvSpPr>
        <p:spPr>
          <a:xfrm>
            <a:off x="10025506" y="3458083"/>
            <a:ext cx="388493" cy="504316"/>
          </a:xfrm>
          <a:custGeom>
            <a:avLst/>
            <a:gdLst>
              <a:gd name="connsiteX0" fmla="*/ 16002 w 388493"/>
              <a:gd name="connsiteY0" fmla="*/ 10795 h 504316"/>
              <a:gd name="connsiteX1" fmla="*/ 10033 w 388493"/>
              <a:gd name="connsiteY1" fmla="*/ 10795 h 504316"/>
              <a:gd name="connsiteX2" fmla="*/ 109220 w 388493"/>
              <a:gd name="connsiteY2" fmla="*/ 362712 h 504316"/>
              <a:gd name="connsiteX3" fmla="*/ 0 w 388493"/>
              <a:gd name="connsiteY3" fmla="*/ 504317 h 504316"/>
              <a:gd name="connsiteX4" fmla="*/ 7366 w 388493"/>
              <a:gd name="connsiteY4" fmla="*/ 504317 h 504316"/>
              <a:gd name="connsiteX5" fmla="*/ 111125 w 388493"/>
              <a:gd name="connsiteY5" fmla="*/ 369570 h 504316"/>
              <a:gd name="connsiteX6" fmla="*/ 149099 w 388493"/>
              <a:gd name="connsiteY6" fmla="*/ 504317 h 504316"/>
              <a:gd name="connsiteX7" fmla="*/ 155067 w 388493"/>
              <a:gd name="connsiteY7" fmla="*/ 504317 h 504316"/>
              <a:gd name="connsiteX8" fmla="*/ 115443 w 388493"/>
              <a:gd name="connsiteY8" fmla="*/ 363855 h 504316"/>
              <a:gd name="connsiteX9" fmla="*/ 388493 w 388493"/>
              <a:gd name="connsiteY9" fmla="*/ 9271 h 504316"/>
              <a:gd name="connsiteX10" fmla="*/ 388493 w 388493"/>
              <a:gd name="connsiteY10" fmla="*/ 0 h 504316"/>
              <a:gd name="connsiteX11" fmla="*/ 113538 w 388493"/>
              <a:gd name="connsiteY11" fmla="*/ 356997 h 504316"/>
              <a:gd name="connsiteX12" fmla="*/ 16002 w 388493"/>
              <a:gd name="connsiteY12" fmla="*/ 10795 h 504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8493" h="504316">
                <a:moveTo>
                  <a:pt x="16002" y="10795"/>
                </a:moveTo>
                <a:lnTo>
                  <a:pt x="10033" y="10795"/>
                </a:lnTo>
                <a:lnTo>
                  <a:pt x="109220" y="362712"/>
                </a:lnTo>
                <a:lnTo>
                  <a:pt x="0" y="504317"/>
                </a:lnTo>
                <a:lnTo>
                  <a:pt x="7366" y="504317"/>
                </a:lnTo>
                <a:lnTo>
                  <a:pt x="111125" y="369570"/>
                </a:lnTo>
                <a:lnTo>
                  <a:pt x="149099" y="504317"/>
                </a:lnTo>
                <a:lnTo>
                  <a:pt x="155067" y="504317"/>
                </a:lnTo>
                <a:lnTo>
                  <a:pt x="115443" y="363855"/>
                </a:lnTo>
                <a:lnTo>
                  <a:pt x="388493" y="9271"/>
                </a:lnTo>
                <a:lnTo>
                  <a:pt x="388493" y="0"/>
                </a:lnTo>
                <a:lnTo>
                  <a:pt x="113538" y="356997"/>
                </a:lnTo>
                <a:lnTo>
                  <a:pt x="16002" y="10795"/>
                </a:lnTo>
                <a:close/>
              </a:path>
            </a:pathLst>
          </a:custGeom>
          <a:solidFill>
            <a:srgbClr val="FF00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C83395B2-D9AC-40F2-9256-CD8866C29737}"/>
              </a:ext>
            </a:extLst>
          </p:cNvPr>
          <p:cNvSpPr/>
          <p:nvPr/>
        </p:nvSpPr>
        <p:spPr>
          <a:xfrm>
            <a:off x="8717915" y="2289682"/>
            <a:ext cx="1696084" cy="828040"/>
          </a:xfrm>
          <a:custGeom>
            <a:avLst/>
            <a:gdLst>
              <a:gd name="connsiteX0" fmla="*/ 1696085 w 1696084"/>
              <a:gd name="connsiteY0" fmla="*/ 0 h 828040"/>
              <a:gd name="connsiteX1" fmla="*/ 0 w 1696084"/>
              <a:gd name="connsiteY1" fmla="*/ 827405 h 828040"/>
              <a:gd name="connsiteX2" fmla="*/ 12700 w 1696084"/>
              <a:gd name="connsiteY2" fmla="*/ 827405 h 828040"/>
              <a:gd name="connsiteX3" fmla="*/ 235585 w 1696084"/>
              <a:gd name="connsiteY3" fmla="*/ 718820 h 828040"/>
              <a:gd name="connsiteX4" fmla="*/ 240284 w 1696084"/>
              <a:gd name="connsiteY4" fmla="*/ 745617 h 828040"/>
              <a:gd name="connsiteX5" fmla="*/ 178943 w 1696084"/>
              <a:gd name="connsiteY5" fmla="*/ 827405 h 828040"/>
              <a:gd name="connsiteX6" fmla="*/ 186055 w 1696084"/>
              <a:gd name="connsiteY6" fmla="*/ 827405 h 828040"/>
              <a:gd name="connsiteX7" fmla="*/ 241681 w 1696084"/>
              <a:gd name="connsiteY7" fmla="*/ 753237 h 828040"/>
              <a:gd name="connsiteX8" fmla="*/ 254381 w 1696084"/>
              <a:gd name="connsiteY8" fmla="*/ 827405 h 828040"/>
              <a:gd name="connsiteX9" fmla="*/ 260985 w 1696084"/>
              <a:gd name="connsiteY9" fmla="*/ 827405 h 828040"/>
              <a:gd name="connsiteX10" fmla="*/ 246634 w 1696084"/>
              <a:gd name="connsiteY10" fmla="*/ 746887 h 828040"/>
              <a:gd name="connsiteX11" fmla="*/ 286385 w 1696084"/>
              <a:gd name="connsiteY11" fmla="*/ 694817 h 828040"/>
              <a:gd name="connsiteX12" fmla="*/ 335915 w 1696084"/>
              <a:gd name="connsiteY12" fmla="*/ 670560 h 828040"/>
              <a:gd name="connsiteX13" fmla="*/ 869315 w 1696084"/>
              <a:gd name="connsiteY13" fmla="*/ 827913 h 828040"/>
              <a:gd name="connsiteX14" fmla="*/ 889381 w 1696084"/>
              <a:gd name="connsiteY14" fmla="*/ 827913 h 828040"/>
              <a:gd name="connsiteX15" fmla="*/ 343281 w 1696084"/>
              <a:gd name="connsiteY15" fmla="*/ 666877 h 828040"/>
              <a:gd name="connsiteX16" fmla="*/ 1072642 w 1696084"/>
              <a:gd name="connsiteY16" fmla="*/ 311277 h 828040"/>
              <a:gd name="connsiteX17" fmla="*/ 1195197 w 1696084"/>
              <a:gd name="connsiteY17" fmla="*/ 745617 h 828040"/>
              <a:gd name="connsiteX18" fmla="*/ 1074547 w 1696084"/>
              <a:gd name="connsiteY18" fmla="*/ 828040 h 828040"/>
              <a:gd name="connsiteX19" fmla="*/ 1084580 w 1696084"/>
              <a:gd name="connsiteY19" fmla="*/ 828040 h 828040"/>
              <a:gd name="connsiteX20" fmla="*/ 1196848 w 1696084"/>
              <a:gd name="connsiteY20" fmla="*/ 751840 h 828040"/>
              <a:gd name="connsiteX21" fmla="*/ 1218438 w 1696084"/>
              <a:gd name="connsiteY21" fmla="*/ 828040 h 828040"/>
              <a:gd name="connsiteX22" fmla="*/ 1224407 w 1696084"/>
              <a:gd name="connsiteY22" fmla="*/ 828040 h 828040"/>
              <a:gd name="connsiteX23" fmla="*/ 1201801 w 1696084"/>
              <a:gd name="connsiteY23" fmla="*/ 748030 h 828040"/>
              <a:gd name="connsiteX24" fmla="*/ 1696085 w 1696084"/>
              <a:gd name="connsiteY24" fmla="*/ 409702 h 828040"/>
              <a:gd name="connsiteX25" fmla="*/ 1696085 w 1696084"/>
              <a:gd name="connsiteY25" fmla="*/ 402717 h 828040"/>
              <a:gd name="connsiteX26" fmla="*/ 1200785 w 1696084"/>
              <a:gd name="connsiteY26" fmla="*/ 741299 h 828040"/>
              <a:gd name="connsiteX27" fmla="*/ 1078611 w 1696084"/>
              <a:gd name="connsiteY27" fmla="*/ 307721 h 828040"/>
              <a:gd name="connsiteX28" fmla="*/ 1696085 w 1696084"/>
              <a:gd name="connsiteY28" fmla="*/ 6350 h 828040"/>
              <a:gd name="connsiteX29" fmla="*/ 244602 w 1696084"/>
              <a:gd name="connsiteY29" fmla="*/ 741299 h 828040"/>
              <a:gd name="connsiteX30" fmla="*/ 240538 w 1696084"/>
              <a:gd name="connsiteY30" fmla="*/ 717423 h 828040"/>
              <a:gd name="connsiteX31" fmla="*/ 278638 w 1696084"/>
              <a:gd name="connsiteY31" fmla="*/ 696087 h 828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696084" h="828040">
                <a:moveTo>
                  <a:pt x="1696085" y="0"/>
                </a:moveTo>
                <a:lnTo>
                  <a:pt x="0" y="827405"/>
                </a:lnTo>
                <a:lnTo>
                  <a:pt x="12700" y="827405"/>
                </a:lnTo>
                <a:lnTo>
                  <a:pt x="235585" y="718820"/>
                </a:lnTo>
                <a:lnTo>
                  <a:pt x="240284" y="745617"/>
                </a:lnTo>
                <a:lnTo>
                  <a:pt x="178943" y="827405"/>
                </a:lnTo>
                <a:lnTo>
                  <a:pt x="186055" y="827405"/>
                </a:lnTo>
                <a:lnTo>
                  <a:pt x="241681" y="753237"/>
                </a:lnTo>
                <a:lnTo>
                  <a:pt x="254381" y="827405"/>
                </a:lnTo>
                <a:lnTo>
                  <a:pt x="260985" y="827405"/>
                </a:lnTo>
                <a:lnTo>
                  <a:pt x="246634" y="746887"/>
                </a:lnTo>
                <a:lnTo>
                  <a:pt x="286385" y="694817"/>
                </a:lnTo>
                <a:lnTo>
                  <a:pt x="335915" y="670560"/>
                </a:lnTo>
                <a:lnTo>
                  <a:pt x="869315" y="827913"/>
                </a:lnTo>
                <a:lnTo>
                  <a:pt x="889381" y="827913"/>
                </a:lnTo>
                <a:lnTo>
                  <a:pt x="343281" y="666877"/>
                </a:lnTo>
                <a:lnTo>
                  <a:pt x="1072642" y="311277"/>
                </a:lnTo>
                <a:lnTo>
                  <a:pt x="1195197" y="745617"/>
                </a:lnTo>
                <a:lnTo>
                  <a:pt x="1074547" y="828040"/>
                </a:lnTo>
                <a:lnTo>
                  <a:pt x="1084580" y="828040"/>
                </a:lnTo>
                <a:lnTo>
                  <a:pt x="1196848" y="751840"/>
                </a:lnTo>
                <a:lnTo>
                  <a:pt x="1218438" y="828040"/>
                </a:lnTo>
                <a:lnTo>
                  <a:pt x="1224407" y="828040"/>
                </a:lnTo>
                <a:lnTo>
                  <a:pt x="1201801" y="748030"/>
                </a:lnTo>
                <a:lnTo>
                  <a:pt x="1696085" y="409702"/>
                </a:lnTo>
                <a:lnTo>
                  <a:pt x="1696085" y="402717"/>
                </a:lnTo>
                <a:lnTo>
                  <a:pt x="1200785" y="741299"/>
                </a:lnTo>
                <a:lnTo>
                  <a:pt x="1078611" y="307721"/>
                </a:lnTo>
                <a:lnTo>
                  <a:pt x="1696085" y="6350"/>
                </a:lnTo>
                <a:close/>
                <a:moveTo>
                  <a:pt x="244602" y="741299"/>
                </a:moveTo>
                <a:lnTo>
                  <a:pt x="240538" y="717423"/>
                </a:lnTo>
                <a:lnTo>
                  <a:pt x="278638" y="696087"/>
                </a:lnTo>
                <a:close/>
              </a:path>
            </a:pathLst>
          </a:custGeom>
          <a:solidFill>
            <a:srgbClr val="FF00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F698CF6D-6D5F-4B77-A504-44C65CEFB75D}"/>
              </a:ext>
            </a:extLst>
          </p:cNvPr>
          <p:cNvSpPr/>
          <p:nvPr/>
        </p:nvSpPr>
        <p:spPr>
          <a:xfrm>
            <a:off x="10267442" y="3311652"/>
            <a:ext cx="146557" cy="49276"/>
          </a:xfrm>
          <a:custGeom>
            <a:avLst/>
            <a:gdLst>
              <a:gd name="connsiteX0" fmla="*/ 0 w 146557"/>
              <a:gd name="connsiteY0" fmla="*/ 6096 h 49276"/>
              <a:gd name="connsiteX1" fmla="*/ 146558 w 146557"/>
              <a:gd name="connsiteY1" fmla="*/ 49276 h 49276"/>
              <a:gd name="connsiteX2" fmla="*/ 146558 w 146557"/>
              <a:gd name="connsiteY2" fmla="*/ 43307 h 49276"/>
              <a:gd name="connsiteX3" fmla="*/ 0 w 146557"/>
              <a:gd name="connsiteY3" fmla="*/ 0 h 49276"/>
              <a:gd name="connsiteX4" fmla="*/ 0 w 146557"/>
              <a:gd name="connsiteY4" fmla="*/ 6096 h 49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557" h="49276">
                <a:moveTo>
                  <a:pt x="0" y="6096"/>
                </a:moveTo>
                <a:lnTo>
                  <a:pt x="146558" y="49276"/>
                </a:lnTo>
                <a:lnTo>
                  <a:pt x="146558" y="43307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FF00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966A74CC-5744-421C-AA07-EE38F6E519CD}"/>
              </a:ext>
            </a:extLst>
          </p:cNvPr>
          <p:cNvGrpSpPr/>
          <p:nvPr/>
        </p:nvGrpSpPr>
        <p:grpSpPr>
          <a:xfrm>
            <a:off x="4781591" y="1329944"/>
            <a:ext cx="850818" cy="853280"/>
            <a:chOff x="4814523" y="1329944"/>
            <a:chExt cx="850818" cy="853280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70E5E085-B13A-4941-8AD1-85EB9869036D}"/>
                </a:ext>
              </a:extLst>
            </p:cNvPr>
            <p:cNvSpPr/>
            <p:nvPr/>
          </p:nvSpPr>
          <p:spPr>
            <a:xfrm>
              <a:off x="5658230" y="1329944"/>
              <a:ext cx="7111" cy="7111"/>
            </a:xfrm>
            <a:custGeom>
              <a:avLst/>
              <a:gdLst>
                <a:gd name="connsiteX0" fmla="*/ 0 w 7111"/>
                <a:gd name="connsiteY0" fmla="*/ 0 h 7111"/>
                <a:gd name="connsiteX1" fmla="*/ 0 w 7111"/>
                <a:gd name="connsiteY1" fmla="*/ 7112 h 7111"/>
                <a:gd name="connsiteX2" fmla="*/ 7112 w 7111"/>
                <a:gd name="connsiteY2" fmla="*/ 0 h 7111"/>
                <a:gd name="connsiteX3" fmla="*/ 0 w 7111"/>
                <a:gd name="connsiteY3" fmla="*/ 0 h 7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1" h="7111">
                  <a:moveTo>
                    <a:pt x="0" y="0"/>
                  </a:moveTo>
                  <a:lnTo>
                    <a:pt x="0" y="7112"/>
                  </a:lnTo>
                  <a:lnTo>
                    <a:pt x="71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2EC7"/>
            </a:solidFill>
            <a:ln w="12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Shape">
              <a:extLst>
                <a:ext uri="{FF2B5EF4-FFF2-40B4-BE49-F238E27FC236}">
                  <a16:creationId xmlns:a16="http://schemas.microsoft.com/office/drawing/2014/main" id="{284EE100-D2FF-47CF-A734-DB1F4BC53669}"/>
                </a:ext>
              </a:extLst>
            </p:cNvPr>
            <p:cNvSpPr/>
            <p:nvPr/>
          </p:nvSpPr>
          <p:spPr>
            <a:xfrm>
              <a:off x="4938942" y="1522688"/>
              <a:ext cx="541422" cy="5413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827" y="1773"/>
                  </a:lnTo>
                  <a:lnTo>
                    <a:pt x="19476" y="2123"/>
                  </a:lnTo>
                  <a:lnTo>
                    <a:pt x="17583" y="4016"/>
                  </a:lnTo>
                  <a:lnTo>
                    <a:pt x="17583" y="4156"/>
                  </a:lnTo>
                  <a:lnTo>
                    <a:pt x="16942" y="4156"/>
                  </a:lnTo>
                  <a:lnTo>
                    <a:pt x="16978" y="4120"/>
                  </a:lnTo>
                  <a:lnTo>
                    <a:pt x="4100" y="4120"/>
                  </a:lnTo>
                  <a:lnTo>
                    <a:pt x="4100" y="16999"/>
                  </a:lnTo>
                  <a:lnTo>
                    <a:pt x="4156" y="16943"/>
                  </a:lnTo>
                  <a:lnTo>
                    <a:pt x="4156" y="17605"/>
                  </a:lnTo>
                  <a:lnTo>
                    <a:pt x="3995" y="17605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B64CD2"/>
                </a:gs>
                <a:gs pos="100000">
                  <a:srgbClr val="FF628C"/>
                </a:gs>
              </a:gsLst>
            </a:gra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0" name="Shape">
              <a:extLst>
                <a:ext uri="{FF2B5EF4-FFF2-40B4-BE49-F238E27FC236}">
                  <a16:creationId xmlns:a16="http://schemas.microsoft.com/office/drawing/2014/main" id="{06B0FE00-4D77-41F6-A941-7F66ED3C4128}"/>
                </a:ext>
              </a:extLst>
            </p:cNvPr>
            <p:cNvSpPr/>
            <p:nvPr/>
          </p:nvSpPr>
          <p:spPr>
            <a:xfrm>
              <a:off x="5109379" y="1688012"/>
              <a:ext cx="192589" cy="207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8" y="19348"/>
                  </a:moveTo>
                  <a:lnTo>
                    <a:pt x="998" y="2261"/>
                  </a:lnTo>
                  <a:lnTo>
                    <a:pt x="10077" y="10821"/>
                  </a:lnTo>
                  <a:cubicBezTo>
                    <a:pt x="10077" y="10821"/>
                    <a:pt x="998" y="19348"/>
                    <a:pt x="998" y="19348"/>
                  </a:cubicBezTo>
                  <a:close/>
                  <a:moveTo>
                    <a:pt x="20602" y="20660"/>
                  </a:moveTo>
                  <a:lnTo>
                    <a:pt x="21600" y="20660"/>
                  </a:lnTo>
                  <a:lnTo>
                    <a:pt x="21600" y="3"/>
                  </a:lnTo>
                  <a:lnTo>
                    <a:pt x="10779" y="10165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20602" y="2257"/>
                  </a:lnTo>
                  <a:cubicBezTo>
                    <a:pt x="20602" y="2257"/>
                    <a:pt x="20602" y="20660"/>
                    <a:pt x="20602" y="20660"/>
                  </a:cubicBezTo>
                  <a:close/>
                </a:path>
              </a:pathLst>
            </a:custGeom>
            <a:gradFill>
              <a:gsLst>
                <a:gs pos="0">
                  <a:srgbClr val="B64CD2"/>
                </a:gs>
                <a:gs pos="100000">
                  <a:srgbClr val="FF628C"/>
                </a:gs>
              </a:gsLst>
            </a:gra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1" name="Shape">
              <a:extLst>
                <a:ext uri="{FF2B5EF4-FFF2-40B4-BE49-F238E27FC236}">
                  <a16:creationId xmlns:a16="http://schemas.microsoft.com/office/drawing/2014/main" id="{D990A42C-E92E-41DC-8002-6B82C6096499}"/>
                </a:ext>
              </a:extLst>
            </p:cNvPr>
            <p:cNvSpPr/>
            <p:nvPr/>
          </p:nvSpPr>
          <p:spPr>
            <a:xfrm>
              <a:off x="4814523" y="1398269"/>
              <a:ext cx="784955" cy="784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40" y="18440"/>
                  </a:moveTo>
                  <a:lnTo>
                    <a:pt x="3541" y="18440"/>
                  </a:lnTo>
                  <a:lnTo>
                    <a:pt x="3445" y="18440"/>
                  </a:lnTo>
                  <a:lnTo>
                    <a:pt x="3334" y="18440"/>
                  </a:lnTo>
                  <a:lnTo>
                    <a:pt x="3445" y="18329"/>
                  </a:lnTo>
                  <a:lnTo>
                    <a:pt x="6200" y="15573"/>
                  </a:lnTo>
                  <a:lnTo>
                    <a:pt x="15573" y="15573"/>
                  </a:lnTo>
                  <a:lnTo>
                    <a:pt x="15573" y="6201"/>
                  </a:lnTo>
                  <a:lnTo>
                    <a:pt x="16878" y="4896"/>
                  </a:lnTo>
                  <a:lnTo>
                    <a:pt x="16878" y="16913"/>
                  </a:lnTo>
                  <a:lnTo>
                    <a:pt x="6734" y="16913"/>
                  </a:lnTo>
                  <a:lnTo>
                    <a:pt x="6734" y="17155"/>
                  </a:lnTo>
                  <a:lnTo>
                    <a:pt x="17120" y="17155"/>
                  </a:lnTo>
                  <a:lnTo>
                    <a:pt x="17120" y="4654"/>
                  </a:lnTo>
                  <a:lnTo>
                    <a:pt x="17120" y="4654"/>
                  </a:lnTo>
                  <a:lnTo>
                    <a:pt x="18343" y="3432"/>
                  </a:lnTo>
                  <a:lnTo>
                    <a:pt x="18439" y="3335"/>
                  </a:lnTo>
                  <a:lnTo>
                    <a:pt x="18439" y="18440"/>
                  </a:lnTo>
                  <a:cubicBezTo>
                    <a:pt x="18439" y="18440"/>
                    <a:pt x="18440" y="18440"/>
                    <a:pt x="18440" y="18440"/>
                  </a:cubicBezTo>
                  <a:close/>
                  <a:moveTo>
                    <a:pt x="6311" y="15117"/>
                  </a:moveTo>
                  <a:lnTo>
                    <a:pt x="6273" y="15155"/>
                  </a:lnTo>
                  <a:lnTo>
                    <a:pt x="6273" y="6273"/>
                  </a:lnTo>
                  <a:lnTo>
                    <a:pt x="15155" y="6273"/>
                  </a:lnTo>
                  <a:lnTo>
                    <a:pt x="13694" y="7733"/>
                  </a:lnTo>
                  <a:lnTo>
                    <a:pt x="13694" y="8080"/>
                  </a:lnTo>
                  <a:lnTo>
                    <a:pt x="15328" y="6446"/>
                  </a:lnTo>
                  <a:lnTo>
                    <a:pt x="15328" y="15328"/>
                  </a:lnTo>
                  <a:lnTo>
                    <a:pt x="6445" y="15328"/>
                  </a:lnTo>
                  <a:lnTo>
                    <a:pt x="7906" y="13868"/>
                  </a:lnTo>
                  <a:lnTo>
                    <a:pt x="7906" y="13522"/>
                  </a:lnTo>
                  <a:cubicBezTo>
                    <a:pt x="7906" y="13522"/>
                    <a:pt x="6311" y="15117"/>
                    <a:pt x="6311" y="15117"/>
                  </a:cubicBezTo>
                  <a:close/>
                  <a:moveTo>
                    <a:pt x="3161" y="3161"/>
                  </a:moveTo>
                  <a:lnTo>
                    <a:pt x="18267" y="3161"/>
                  </a:lnTo>
                  <a:lnTo>
                    <a:pt x="17997" y="3431"/>
                  </a:lnTo>
                  <a:lnTo>
                    <a:pt x="16903" y="4525"/>
                  </a:lnTo>
                  <a:lnTo>
                    <a:pt x="16878" y="4525"/>
                  </a:lnTo>
                  <a:lnTo>
                    <a:pt x="16878" y="4550"/>
                  </a:lnTo>
                  <a:lnTo>
                    <a:pt x="15400" y="6028"/>
                  </a:lnTo>
                  <a:lnTo>
                    <a:pt x="6028" y="6028"/>
                  </a:lnTo>
                  <a:lnTo>
                    <a:pt x="6028" y="15400"/>
                  </a:lnTo>
                  <a:lnTo>
                    <a:pt x="3445" y="17983"/>
                  </a:lnTo>
                  <a:lnTo>
                    <a:pt x="3161" y="18267"/>
                  </a:lnTo>
                  <a:cubicBezTo>
                    <a:pt x="3161" y="18267"/>
                    <a:pt x="3161" y="3161"/>
                    <a:pt x="3161" y="3161"/>
                  </a:cubicBezTo>
                  <a:close/>
                  <a:moveTo>
                    <a:pt x="18511" y="2916"/>
                  </a:moveTo>
                  <a:lnTo>
                    <a:pt x="2916" y="2916"/>
                  </a:lnTo>
                  <a:lnTo>
                    <a:pt x="2916" y="18511"/>
                  </a:lnTo>
                  <a:lnTo>
                    <a:pt x="0" y="21427"/>
                  </a:lnTo>
                  <a:lnTo>
                    <a:pt x="173" y="21600"/>
                  </a:lnTo>
                  <a:lnTo>
                    <a:pt x="3089" y="18684"/>
                  </a:lnTo>
                  <a:lnTo>
                    <a:pt x="18684" y="18684"/>
                  </a:lnTo>
                  <a:lnTo>
                    <a:pt x="18684" y="3089"/>
                  </a:lnTo>
                  <a:lnTo>
                    <a:pt x="21600" y="173"/>
                  </a:lnTo>
                  <a:lnTo>
                    <a:pt x="21427" y="0"/>
                  </a:lnTo>
                  <a:cubicBezTo>
                    <a:pt x="21427" y="0"/>
                    <a:pt x="18511" y="2916"/>
                    <a:pt x="18511" y="2916"/>
                  </a:cubicBezTo>
                  <a:close/>
                </a:path>
              </a:pathLst>
            </a:custGeom>
            <a:gradFill>
              <a:gsLst>
                <a:gs pos="0">
                  <a:srgbClr val="B64CD2"/>
                </a:gs>
                <a:gs pos="100000">
                  <a:srgbClr val="FF628C"/>
                </a:gs>
              </a:gsLst>
            </a:gra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55" name="+123 456 789">
            <a:extLst>
              <a:ext uri="{FF2B5EF4-FFF2-40B4-BE49-F238E27FC236}">
                <a16:creationId xmlns:a16="http://schemas.microsoft.com/office/drawing/2014/main" id="{80AC887A-417B-4C58-8918-BB31DEBEEE01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56" name="www.yourwebsite.com">
            <a:extLst>
              <a:ext uri="{FF2B5EF4-FFF2-40B4-BE49-F238E27FC236}">
                <a16:creationId xmlns:a16="http://schemas.microsoft.com/office/drawing/2014/main" id="{CCB64A1A-0CEE-44B5-B535-70ACB937528B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7" name="CONTACT US">
            <a:extLst>
              <a:ext uri="{FF2B5EF4-FFF2-40B4-BE49-F238E27FC236}">
                <a16:creationId xmlns:a16="http://schemas.microsoft.com/office/drawing/2014/main" id="{027C7DDB-D1B7-4989-999E-7CB72D16ABB7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2027474229"/>
      </p:ext>
    </p:ext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8B9085C8-E030-B14A-8D47-CF6E98D052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3B2CF19A-A617-4E34-91BA-400F8574225F}"/>
              </a:ext>
            </a:extLst>
          </p:cNvPr>
          <p:cNvSpPr/>
          <p:nvPr/>
        </p:nvSpPr>
        <p:spPr>
          <a:xfrm>
            <a:off x="5628640" y="1563836"/>
            <a:ext cx="4785359" cy="2398563"/>
          </a:xfrm>
          <a:custGeom>
            <a:avLst/>
            <a:gdLst>
              <a:gd name="connsiteX0" fmla="*/ 1899920 w 4785359"/>
              <a:gd name="connsiteY0" fmla="*/ 1285662 h 2398563"/>
              <a:gd name="connsiteX1" fmla="*/ 1849755 w 4785359"/>
              <a:gd name="connsiteY1" fmla="*/ 1356148 h 2398563"/>
              <a:gd name="connsiteX2" fmla="*/ 1553718 w 4785359"/>
              <a:gd name="connsiteY2" fmla="*/ 1441111 h 2398563"/>
              <a:gd name="connsiteX3" fmla="*/ 1291082 w 4785359"/>
              <a:gd name="connsiteY3" fmla="*/ 1648248 h 2398563"/>
              <a:gd name="connsiteX4" fmla="*/ 1159001 w 4785359"/>
              <a:gd name="connsiteY4" fmla="*/ 1869101 h 2398563"/>
              <a:gd name="connsiteX5" fmla="*/ 1142237 w 4785359"/>
              <a:gd name="connsiteY5" fmla="*/ 1879260 h 2398563"/>
              <a:gd name="connsiteX6" fmla="*/ 1113155 w 4785359"/>
              <a:gd name="connsiteY6" fmla="*/ 1877229 h 2398563"/>
              <a:gd name="connsiteX7" fmla="*/ 965835 w 4785359"/>
              <a:gd name="connsiteY7" fmla="*/ 1863385 h 2398563"/>
              <a:gd name="connsiteX8" fmla="*/ 270002 w 4785359"/>
              <a:gd name="connsiteY8" fmla="*/ 1970573 h 2398563"/>
              <a:gd name="connsiteX9" fmla="*/ 0 w 4785359"/>
              <a:gd name="connsiteY9" fmla="*/ 2398564 h 2398563"/>
              <a:gd name="connsiteX10" fmla="*/ 13462 w 4785359"/>
              <a:gd name="connsiteY10" fmla="*/ 2398564 h 2398563"/>
              <a:gd name="connsiteX11" fmla="*/ 278130 w 4785359"/>
              <a:gd name="connsiteY11" fmla="*/ 1980098 h 2398563"/>
              <a:gd name="connsiteX12" fmla="*/ 963930 w 4785359"/>
              <a:gd name="connsiteY12" fmla="*/ 1875832 h 2398563"/>
              <a:gd name="connsiteX13" fmla="*/ 1111504 w 4785359"/>
              <a:gd name="connsiteY13" fmla="*/ 1889674 h 2398563"/>
              <a:gd name="connsiteX14" fmla="*/ 1124204 w 4785359"/>
              <a:gd name="connsiteY14" fmla="*/ 1890691 h 2398563"/>
              <a:gd name="connsiteX15" fmla="*/ 1140179 w 4785359"/>
              <a:gd name="connsiteY15" fmla="*/ 1908691 h 2398563"/>
              <a:gd name="connsiteX16" fmla="*/ 1138809 w 4785359"/>
              <a:gd name="connsiteY16" fmla="*/ 1914440 h 2398563"/>
              <a:gd name="connsiteX17" fmla="*/ 986409 w 4785359"/>
              <a:gd name="connsiteY17" fmla="*/ 2398564 h 2398563"/>
              <a:gd name="connsiteX18" fmla="*/ 999109 w 4785359"/>
              <a:gd name="connsiteY18" fmla="*/ 2398564 h 2398563"/>
              <a:gd name="connsiteX19" fmla="*/ 1156208 w 4785359"/>
              <a:gd name="connsiteY19" fmla="*/ 1903898 h 2398563"/>
              <a:gd name="connsiteX20" fmla="*/ 1172972 w 4785359"/>
              <a:gd name="connsiteY20" fmla="*/ 1893611 h 2398563"/>
              <a:gd name="connsiteX21" fmla="*/ 1535938 w 4785359"/>
              <a:gd name="connsiteY21" fmla="*/ 1876974 h 2398563"/>
              <a:gd name="connsiteX22" fmla="*/ 1558544 w 4785359"/>
              <a:gd name="connsiteY22" fmla="*/ 1873165 h 2398563"/>
              <a:gd name="connsiteX23" fmla="*/ 1380744 w 4785359"/>
              <a:gd name="connsiteY23" fmla="*/ 2398564 h 2398563"/>
              <a:gd name="connsiteX24" fmla="*/ 3072765 w 4785359"/>
              <a:gd name="connsiteY24" fmla="*/ 2398564 h 2398563"/>
              <a:gd name="connsiteX25" fmla="*/ 4785360 w 4785359"/>
              <a:gd name="connsiteY25" fmla="*/ 1627928 h 2398563"/>
              <a:gd name="connsiteX26" fmla="*/ 4785360 w 4785359"/>
              <a:gd name="connsiteY26" fmla="*/ 18456 h 2398563"/>
              <a:gd name="connsiteX27" fmla="*/ 1899920 w 4785359"/>
              <a:gd name="connsiteY27" fmla="*/ 1285662 h 2398563"/>
              <a:gd name="connsiteX28" fmla="*/ 1565910 w 4785359"/>
              <a:gd name="connsiteY28" fmla="*/ 1859195 h 2398563"/>
              <a:gd name="connsiteX29" fmla="*/ 1535049 w 4785359"/>
              <a:gd name="connsiteY29" fmla="*/ 1864655 h 2398563"/>
              <a:gd name="connsiteX30" fmla="*/ 1193038 w 4785359"/>
              <a:gd name="connsiteY30" fmla="*/ 1881927 h 2398563"/>
              <a:gd name="connsiteX31" fmla="*/ 1176974 w 4785359"/>
              <a:gd name="connsiteY31" fmla="*/ 1863766 h 2398563"/>
              <a:gd name="connsiteX32" fmla="*/ 1178560 w 4785359"/>
              <a:gd name="connsiteY32" fmla="*/ 1857543 h 2398563"/>
              <a:gd name="connsiteX33" fmla="*/ 1301115 w 4785359"/>
              <a:gd name="connsiteY33" fmla="*/ 1656248 h 2398563"/>
              <a:gd name="connsiteX34" fmla="*/ 1559560 w 4785359"/>
              <a:gd name="connsiteY34" fmla="*/ 1452286 h 2398563"/>
              <a:gd name="connsiteX35" fmla="*/ 1840357 w 4785359"/>
              <a:gd name="connsiteY35" fmla="*/ 1369863 h 2398563"/>
              <a:gd name="connsiteX36" fmla="*/ 1565910 w 4785359"/>
              <a:gd name="connsiteY36" fmla="*/ 1859194 h 239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785359" h="2398563">
                <a:moveTo>
                  <a:pt x="1899920" y="1285662"/>
                </a:moveTo>
                <a:cubicBezTo>
                  <a:pt x="1882987" y="1309030"/>
                  <a:pt x="1866265" y="1332526"/>
                  <a:pt x="1849755" y="1356148"/>
                </a:cubicBezTo>
                <a:cubicBezTo>
                  <a:pt x="1746941" y="1367324"/>
                  <a:pt x="1646809" y="1396062"/>
                  <a:pt x="1553718" y="1441111"/>
                </a:cubicBezTo>
                <a:cubicBezTo>
                  <a:pt x="1452078" y="1490120"/>
                  <a:pt x="1362426" y="1560827"/>
                  <a:pt x="1291082" y="1648248"/>
                </a:cubicBezTo>
                <a:cubicBezTo>
                  <a:pt x="1237806" y="1715924"/>
                  <a:pt x="1193418" y="1790146"/>
                  <a:pt x="1159001" y="1869101"/>
                </a:cubicBezTo>
                <a:cubicBezTo>
                  <a:pt x="1156034" y="1875612"/>
                  <a:pt x="1149383" y="1879643"/>
                  <a:pt x="1142237" y="1879260"/>
                </a:cubicBezTo>
                <a:lnTo>
                  <a:pt x="1113155" y="1877229"/>
                </a:lnTo>
                <a:cubicBezTo>
                  <a:pt x="1064895" y="1873546"/>
                  <a:pt x="1015492" y="1868466"/>
                  <a:pt x="965835" y="1863385"/>
                </a:cubicBezTo>
                <a:cubicBezTo>
                  <a:pt x="714375" y="1837985"/>
                  <a:pt x="459486" y="1811189"/>
                  <a:pt x="270002" y="1970573"/>
                </a:cubicBezTo>
                <a:cubicBezTo>
                  <a:pt x="161290" y="2062014"/>
                  <a:pt x="74930" y="2214541"/>
                  <a:pt x="0" y="2398564"/>
                </a:cubicBezTo>
                <a:lnTo>
                  <a:pt x="13462" y="2398564"/>
                </a:lnTo>
                <a:cubicBezTo>
                  <a:pt x="87249" y="2218351"/>
                  <a:pt x="172085" y="2069379"/>
                  <a:pt x="278130" y="1980098"/>
                </a:cubicBezTo>
                <a:cubicBezTo>
                  <a:pt x="463423" y="1824142"/>
                  <a:pt x="715645" y="1850178"/>
                  <a:pt x="963930" y="1875832"/>
                </a:cubicBezTo>
                <a:cubicBezTo>
                  <a:pt x="1013333" y="1880911"/>
                  <a:pt x="1062482" y="1885992"/>
                  <a:pt x="1111504" y="1889674"/>
                </a:cubicBezTo>
                <a:lnTo>
                  <a:pt x="1124204" y="1890691"/>
                </a:lnTo>
                <a:cubicBezTo>
                  <a:pt x="1133586" y="1891250"/>
                  <a:pt x="1140738" y="1899309"/>
                  <a:pt x="1140179" y="1908691"/>
                </a:cubicBezTo>
                <a:cubicBezTo>
                  <a:pt x="1140061" y="1910672"/>
                  <a:pt x="1139597" y="1912618"/>
                  <a:pt x="1138809" y="1914440"/>
                </a:cubicBezTo>
                <a:cubicBezTo>
                  <a:pt x="1083945" y="2046520"/>
                  <a:pt x="1029335" y="2242989"/>
                  <a:pt x="986409" y="2398564"/>
                </a:cubicBezTo>
                <a:lnTo>
                  <a:pt x="999109" y="2398564"/>
                </a:lnTo>
                <a:cubicBezTo>
                  <a:pt x="1042924" y="2238417"/>
                  <a:pt x="1098804" y="2038265"/>
                  <a:pt x="1156208" y="1903898"/>
                </a:cubicBezTo>
                <a:cubicBezTo>
                  <a:pt x="1159078" y="1897286"/>
                  <a:pt x="1165777" y="1893175"/>
                  <a:pt x="1172972" y="1893611"/>
                </a:cubicBezTo>
                <a:cubicBezTo>
                  <a:pt x="1294209" y="1900719"/>
                  <a:pt x="1415859" y="1895143"/>
                  <a:pt x="1535938" y="1876974"/>
                </a:cubicBezTo>
                <a:cubicBezTo>
                  <a:pt x="1543558" y="1875832"/>
                  <a:pt x="1551051" y="1874435"/>
                  <a:pt x="1558544" y="1873165"/>
                </a:cubicBezTo>
                <a:cubicBezTo>
                  <a:pt x="1483791" y="2042669"/>
                  <a:pt x="1424289" y="2218498"/>
                  <a:pt x="1380744" y="2398564"/>
                </a:cubicBezTo>
                <a:lnTo>
                  <a:pt x="3072765" y="2398564"/>
                </a:lnTo>
                <a:cubicBezTo>
                  <a:pt x="3406879" y="1787410"/>
                  <a:pt x="4106367" y="1472653"/>
                  <a:pt x="4785360" y="1627928"/>
                </a:cubicBezTo>
                <a:lnTo>
                  <a:pt x="4785360" y="18456"/>
                </a:lnTo>
                <a:cubicBezTo>
                  <a:pt x="3703320" y="-99019"/>
                  <a:pt x="2588260" y="346752"/>
                  <a:pt x="1899920" y="1285662"/>
                </a:cubicBezTo>
                <a:close/>
                <a:moveTo>
                  <a:pt x="1565910" y="1859195"/>
                </a:moveTo>
                <a:cubicBezTo>
                  <a:pt x="1555623" y="1861099"/>
                  <a:pt x="1545463" y="1863004"/>
                  <a:pt x="1535049" y="1864655"/>
                </a:cubicBezTo>
                <a:cubicBezTo>
                  <a:pt x="1421909" y="1881830"/>
                  <a:pt x="1307333" y="1887616"/>
                  <a:pt x="1193038" y="1881927"/>
                </a:cubicBezTo>
                <a:cubicBezTo>
                  <a:pt x="1183587" y="1881348"/>
                  <a:pt x="1176395" y="1873217"/>
                  <a:pt x="1176974" y="1863766"/>
                </a:cubicBezTo>
                <a:cubicBezTo>
                  <a:pt x="1177106" y="1861610"/>
                  <a:pt x="1177644" y="1859499"/>
                  <a:pt x="1178560" y="1857543"/>
                </a:cubicBezTo>
                <a:cubicBezTo>
                  <a:pt x="1211090" y="1785719"/>
                  <a:pt x="1252245" y="1718123"/>
                  <a:pt x="1301115" y="1656248"/>
                </a:cubicBezTo>
                <a:cubicBezTo>
                  <a:pt x="1371371" y="1570240"/>
                  <a:pt x="1459578" y="1500628"/>
                  <a:pt x="1559560" y="1452286"/>
                </a:cubicBezTo>
                <a:cubicBezTo>
                  <a:pt x="1647971" y="1409509"/>
                  <a:pt x="1742852" y="1381658"/>
                  <a:pt x="1840357" y="1369863"/>
                </a:cubicBezTo>
                <a:cubicBezTo>
                  <a:pt x="1734488" y="1524477"/>
                  <a:pt x="1642641" y="1688238"/>
                  <a:pt x="1565910" y="1859194"/>
                </a:cubicBezTo>
                <a:close/>
              </a:path>
            </a:pathLst>
          </a:custGeom>
          <a:gradFill flip="none" rotWithShape="1">
            <a:gsLst>
              <a:gs pos="0">
                <a:srgbClr val="4C2AD7"/>
              </a:gs>
              <a:gs pos="100000">
                <a:srgbClr val="E53EFF"/>
              </a:gs>
            </a:gsLst>
            <a:lin ang="10800000" scaled="1"/>
            <a:tileRect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F0FFE9B-8FF0-4E9D-AAA1-355822E54F56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43400">
                <a:srgbClr val="8E33E8"/>
              </a:gs>
              <a:gs pos="0">
                <a:srgbClr val="4C2AD7"/>
              </a:gs>
              <a:gs pos="100000">
                <a:srgbClr val="E53EFF"/>
              </a:gs>
            </a:gsLst>
            <a:lin ang="10800000" scaled="1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76B4AD2F-9AA0-4807-A1B9-C7098A3E7A33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71153EE-3D7E-4478-AD1A-18C614C72018}"/>
              </a:ext>
            </a:extLst>
          </p:cNvPr>
          <p:cNvSpPr txBox="1"/>
          <p:nvPr/>
        </p:nvSpPr>
        <p:spPr>
          <a:xfrm>
            <a:off x="1965198" y="3365381"/>
            <a:ext cx="1683153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9A00FF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www.yourwebsite.com</a:t>
            </a: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FC514FDB-DA9D-4F8F-8082-9AAA3152F362}"/>
              </a:ext>
            </a:extLst>
          </p:cNvPr>
          <p:cNvSpPr/>
          <p:nvPr/>
        </p:nvSpPr>
        <p:spPr>
          <a:xfrm>
            <a:off x="494283" y="3386200"/>
            <a:ext cx="1490980" cy="295783"/>
          </a:xfrm>
          <a:custGeom>
            <a:avLst/>
            <a:gdLst>
              <a:gd name="connsiteX0" fmla="*/ 1343025 w 1490980"/>
              <a:gd name="connsiteY0" fmla="*/ 295784 h 295783"/>
              <a:gd name="connsiteX1" fmla="*/ 147955 w 1490980"/>
              <a:gd name="connsiteY1" fmla="*/ 295784 h 295783"/>
              <a:gd name="connsiteX2" fmla="*/ 0 w 1490980"/>
              <a:gd name="connsiteY2" fmla="*/ 147829 h 295783"/>
              <a:gd name="connsiteX3" fmla="*/ 0 w 1490980"/>
              <a:gd name="connsiteY3" fmla="*/ 147828 h 295783"/>
              <a:gd name="connsiteX4" fmla="*/ 147955 w 1490980"/>
              <a:gd name="connsiteY4" fmla="*/ 0 h 295783"/>
              <a:gd name="connsiteX5" fmla="*/ 1343025 w 1490980"/>
              <a:gd name="connsiteY5" fmla="*/ 0 h 295783"/>
              <a:gd name="connsiteX6" fmla="*/ 1490980 w 1490980"/>
              <a:gd name="connsiteY6" fmla="*/ 147829 h 295783"/>
              <a:gd name="connsiteX7" fmla="*/ 1490980 w 1490980"/>
              <a:gd name="connsiteY7" fmla="*/ 147828 h 295783"/>
              <a:gd name="connsiteX8" fmla="*/ 1343025 w 1490980"/>
              <a:gd name="connsiteY8" fmla="*/ 295783 h 29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0980" h="295783">
                <a:moveTo>
                  <a:pt x="1343025" y="295784"/>
                </a:moveTo>
                <a:lnTo>
                  <a:pt x="147955" y="295784"/>
                </a:lnTo>
                <a:cubicBezTo>
                  <a:pt x="66242" y="295784"/>
                  <a:pt x="0" y="229542"/>
                  <a:pt x="0" y="147829"/>
                </a:cubicBezTo>
                <a:lnTo>
                  <a:pt x="0" y="147828"/>
                </a:lnTo>
                <a:cubicBezTo>
                  <a:pt x="70" y="66165"/>
                  <a:pt x="66291" y="0"/>
                  <a:pt x="147955" y="0"/>
                </a:cubicBezTo>
                <a:lnTo>
                  <a:pt x="1343025" y="0"/>
                </a:lnTo>
                <a:cubicBezTo>
                  <a:pt x="1424689" y="0"/>
                  <a:pt x="1490910" y="66165"/>
                  <a:pt x="1490980" y="147829"/>
                </a:cubicBezTo>
                <a:lnTo>
                  <a:pt x="1490980" y="147828"/>
                </a:lnTo>
                <a:cubicBezTo>
                  <a:pt x="1490980" y="229541"/>
                  <a:pt x="1424738" y="295783"/>
                  <a:pt x="1343025" y="295783"/>
                </a:cubicBezTo>
                <a:close/>
              </a:path>
            </a:pathLst>
          </a:custGeom>
          <a:gradFill>
            <a:gsLst>
              <a:gs pos="43400">
                <a:srgbClr val="8E33E8"/>
              </a:gs>
              <a:gs pos="0">
                <a:srgbClr val="4C2AD7"/>
              </a:gs>
              <a:gs pos="100000">
                <a:srgbClr val="E53EFF"/>
              </a:gs>
            </a:gsLst>
            <a:lin ang="10800000" scaled="1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1EC4C13-7E48-47F2-A103-460FC7FEE207}"/>
              </a:ext>
            </a:extLst>
          </p:cNvPr>
          <p:cNvSpPr txBox="1"/>
          <p:nvPr/>
        </p:nvSpPr>
        <p:spPr>
          <a:xfrm>
            <a:off x="640207" y="3406170"/>
            <a:ext cx="845693" cy="2564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spc="21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LEAN MORE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441A5F52-721D-49EA-BDC7-2A9AB8AC5318}"/>
              </a:ext>
            </a:extLst>
          </p:cNvPr>
          <p:cNvSpPr/>
          <p:nvPr/>
        </p:nvSpPr>
        <p:spPr>
          <a:xfrm>
            <a:off x="1602358" y="3497834"/>
            <a:ext cx="183642" cy="65912"/>
          </a:xfrm>
          <a:custGeom>
            <a:avLst/>
            <a:gdLst>
              <a:gd name="connsiteX0" fmla="*/ 183642 w 183642"/>
              <a:gd name="connsiteY0" fmla="*/ 32893 h 65912"/>
              <a:gd name="connsiteX1" fmla="*/ 126619 w 183642"/>
              <a:gd name="connsiteY1" fmla="*/ 0 h 65912"/>
              <a:gd name="connsiteX2" fmla="*/ 126619 w 183642"/>
              <a:gd name="connsiteY2" fmla="*/ 20955 h 65912"/>
              <a:gd name="connsiteX3" fmla="*/ 121793 w 183642"/>
              <a:gd name="connsiteY3" fmla="*/ 20955 h 65912"/>
              <a:gd name="connsiteX4" fmla="*/ 0 w 183642"/>
              <a:gd name="connsiteY4" fmla="*/ 20955 h 65912"/>
              <a:gd name="connsiteX5" fmla="*/ 0 w 183642"/>
              <a:gd name="connsiteY5" fmla="*/ 44831 h 65912"/>
              <a:gd name="connsiteX6" fmla="*/ 121793 w 183642"/>
              <a:gd name="connsiteY6" fmla="*/ 44831 h 65912"/>
              <a:gd name="connsiteX7" fmla="*/ 126619 w 183642"/>
              <a:gd name="connsiteY7" fmla="*/ 44831 h 65912"/>
              <a:gd name="connsiteX8" fmla="*/ 126619 w 183642"/>
              <a:gd name="connsiteY8" fmla="*/ 65913 h 65912"/>
              <a:gd name="connsiteX9" fmla="*/ 183642 w 183642"/>
              <a:gd name="connsiteY9" fmla="*/ 32893 h 65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2" h="65912">
                <a:moveTo>
                  <a:pt x="183642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642" y="32893"/>
                </a:lnTo>
                <a:close/>
              </a:path>
            </a:pathLst>
          </a:custGeom>
          <a:solidFill>
            <a:srgbClr val="F9F9F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DA47C06-5349-412E-9694-5BA07D334CA7}"/>
              </a:ext>
            </a:extLst>
          </p:cNvPr>
          <p:cNvSpPr txBox="1"/>
          <p:nvPr/>
        </p:nvSpPr>
        <p:spPr>
          <a:xfrm>
            <a:off x="4580226" y="2192387"/>
            <a:ext cx="1253548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BRAND NAME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5392BBA-9224-474A-AA43-8C38FE757E19}"/>
              </a:ext>
            </a:extLst>
          </p:cNvPr>
          <p:cNvSpPr txBox="1"/>
          <p:nvPr/>
        </p:nvSpPr>
        <p:spPr>
          <a:xfrm>
            <a:off x="4803460" y="2412132"/>
            <a:ext cx="807080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0" i="1" u="none" strike="noStrike" cap="none" spc="93" normalizeH="0" baseline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Playfair Display"/>
                <a:ea typeface="+mn-ea"/>
                <a:cs typeface="+mn-cs"/>
                <a:sym typeface="Playfair Display"/>
                <a:rtl val="0"/>
              </a:rPr>
              <a:t>Art &amp; Design Logo</a:t>
            </a:r>
          </a:p>
        </p:txBody>
      </p:sp>
      <p:sp>
        <p:nvSpPr>
          <p:cNvPr id="60" name="+123 456 789">
            <a:extLst>
              <a:ext uri="{FF2B5EF4-FFF2-40B4-BE49-F238E27FC236}">
                <a16:creationId xmlns:a16="http://schemas.microsoft.com/office/drawing/2014/main" id="{45A7122F-FCA9-45BB-B401-9EC36CB0BD26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61" name="www.yourwebsite.com">
            <a:extLst>
              <a:ext uri="{FF2B5EF4-FFF2-40B4-BE49-F238E27FC236}">
                <a16:creationId xmlns:a16="http://schemas.microsoft.com/office/drawing/2014/main" id="{FE421EEF-EFC1-407F-96BB-79C5F536767A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62" name="CONTACT US">
            <a:extLst>
              <a:ext uri="{FF2B5EF4-FFF2-40B4-BE49-F238E27FC236}">
                <a16:creationId xmlns:a16="http://schemas.microsoft.com/office/drawing/2014/main" id="{1FCBBDC6-E690-4CB2-B522-4194FBC64AA2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  <p:grpSp>
        <p:nvGrpSpPr>
          <p:cNvPr id="63" name="Group">
            <a:extLst>
              <a:ext uri="{FF2B5EF4-FFF2-40B4-BE49-F238E27FC236}">
                <a16:creationId xmlns:a16="http://schemas.microsoft.com/office/drawing/2014/main" id="{B02CFD29-E27F-4163-B2A3-542036521E19}"/>
              </a:ext>
            </a:extLst>
          </p:cNvPr>
          <p:cNvGrpSpPr/>
          <p:nvPr/>
        </p:nvGrpSpPr>
        <p:grpSpPr>
          <a:xfrm flipH="1">
            <a:off x="4869179" y="1309076"/>
            <a:ext cx="675643" cy="921873"/>
            <a:chOff x="0" y="0"/>
            <a:chExt cx="4879523" cy="6657811"/>
          </a:xfrm>
        </p:grpSpPr>
        <p:sp>
          <p:nvSpPr>
            <p:cNvPr id="64" name="Shape">
              <a:extLst>
                <a:ext uri="{FF2B5EF4-FFF2-40B4-BE49-F238E27FC236}">
                  <a16:creationId xmlns:a16="http://schemas.microsoft.com/office/drawing/2014/main" id="{DF299026-8C2F-45CB-9B12-B7202C4ACE05}"/>
                </a:ext>
              </a:extLst>
            </p:cNvPr>
            <p:cNvSpPr/>
            <p:nvPr/>
          </p:nvSpPr>
          <p:spPr>
            <a:xfrm>
              <a:off x="1117599" y="673099"/>
              <a:ext cx="400338" cy="1326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3689"/>
                  </a:lnTo>
                  <a:lnTo>
                    <a:pt x="0" y="21600"/>
                  </a:lnTo>
                  <a:cubicBezTo>
                    <a:pt x="6843" y="20368"/>
                    <a:pt x="14066" y="19311"/>
                    <a:pt x="21600" y="18443"/>
                  </a:cubicBezTo>
                  <a:cubicBezTo>
                    <a:pt x="21600" y="18443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2AD7"/>
                </a:gs>
                <a:gs pos="100000">
                  <a:srgbClr val="E53E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5" name="Shape">
              <a:extLst>
                <a:ext uri="{FF2B5EF4-FFF2-40B4-BE49-F238E27FC236}">
                  <a16:creationId xmlns:a16="http://schemas.microsoft.com/office/drawing/2014/main" id="{FD78971B-AD1E-49E4-8DD5-B22D70776258}"/>
                </a:ext>
              </a:extLst>
            </p:cNvPr>
            <p:cNvSpPr/>
            <p:nvPr/>
          </p:nvSpPr>
          <p:spPr>
            <a:xfrm>
              <a:off x="2222499" y="152399"/>
              <a:ext cx="426266" cy="14925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592"/>
                  </a:moveTo>
                  <a:lnTo>
                    <a:pt x="21600" y="1716"/>
                  </a:lnTo>
                  <a:lnTo>
                    <a:pt x="10987" y="0"/>
                  </a:lnTo>
                  <a:lnTo>
                    <a:pt x="0" y="1776"/>
                  </a:lnTo>
                  <a:lnTo>
                    <a:pt x="0" y="21600"/>
                  </a:lnTo>
                  <a:cubicBezTo>
                    <a:pt x="3627" y="21513"/>
                    <a:pt x="7284" y="21458"/>
                    <a:pt x="10988" y="21458"/>
                  </a:cubicBezTo>
                  <a:cubicBezTo>
                    <a:pt x="14564" y="21458"/>
                    <a:pt x="18096" y="21511"/>
                    <a:pt x="21600" y="2159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2AD7"/>
                </a:gs>
                <a:gs pos="100000">
                  <a:srgbClr val="E53E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6" name="Shape">
              <a:extLst>
                <a:ext uri="{FF2B5EF4-FFF2-40B4-BE49-F238E27FC236}">
                  <a16:creationId xmlns:a16="http://schemas.microsoft.com/office/drawing/2014/main" id="{BFFBDD28-24CF-4E1E-91EC-59535E1AC14D}"/>
                </a:ext>
              </a:extLst>
            </p:cNvPr>
            <p:cNvSpPr/>
            <p:nvPr/>
          </p:nvSpPr>
          <p:spPr>
            <a:xfrm>
              <a:off x="1866900" y="3136900"/>
              <a:ext cx="1138724" cy="495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162"/>
                  </a:moveTo>
                  <a:lnTo>
                    <a:pt x="2701" y="10773"/>
                  </a:lnTo>
                  <a:lnTo>
                    <a:pt x="10800" y="21600"/>
                  </a:lnTo>
                  <a:lnTo>
                    <a:pt x="21600" y="7162"/>
                  </a:lnTo>
                  <a:cubicBezTo>
                    <a:pt x="18468" y="2632"/>
                    <a:pt x="14767" y="0"/>
                    <a:pt x="10800" y="0"/>
                  </a:cubicBezTo>
                  <a:cubicBezTo>
                    <a:pt x="6834" y="0"/>
                    <a:pt x="3132" y="2632"/>
                    <a:pt x="0" y="71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2AD7"/>
                </a:gs>
                <a:gs pos="100000">
                  <a:srgbClr val="E53E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7" name="Shape">
              <a:extLst>
                <a:ext uri="{FF2B5EF4-FFF2-40B4-BE49-F238E27FC236}">
                  <a16:creationId xmlns:a16="http://schemas.microsoft.com/office/drawing/2014/main" id="{AB3280FF-44D7-4A74-9CBF-88B2F87F97B6}"/>
                </a:ext>
              </a:extLst>
            </p:cNvPr>
            <p:cNvSpPr/>
            <p:nvPr/>
          </p:nvSpPr>
          <p:spPr>
            <a:xfrm>
              <a:off x="3352799" y="673099"/>
              <a:ext cx="407748" cy="13311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406"/>
                  </a:moveTo>
                  <a:cubicBezTo>
                    <a:pt x="7540" y="19279"/>
                    <a:pt x="14762" y="20350"/>
                    <a:pt x="21600" y="21600"/>
                  </a:cubicBezTo>
                  <a:lnTo>
                    <a:pt x="21600" y="3746"/>
                  </a:lnTo>
                  <a:lnTo>
                    <a:pt x="0" y="0"/>
                  </a:lnTo>
                  <a:cubicBezTo>
                    <a:pt x="0" y="0"/>
                    <a:pt x="0" y="18406"/>
                    <a:pt x="0" y="1840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2AD7"/>
                </a:gs>
                <a:gs pos="100000">
                  <a:srgbClr val="E53E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8" name="Shape">
              <a:extLst>
                <a:ext uri="{FF2B5EF4-FFF2-40B4-BE49-F238E27FC236}">
                  <a16:creationId xmlns:a16="http://schemas.microsoft.com/office/drawing/2014/main" id="{3F115EA8-9D56-49EF-B7C4-FA72CB6F7390}"/>
                </a:ext>
              </a:extLst>
            </p:cNvPr>
            <p:cNvSpPr/>
            <p:nvPr/>
          </p:nvSpPr>
          <p:spPr>
            <a:xfrm>
              <a:off x="990599" y="0"/>
              <a:ext cx="2905027" cy="3797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6" y="11388"/>
                  </a:moveTo>
                  <a:cubicBezTo>
                    <a:pt x="19626" y="10949"/>
                    <a:pt x="18613" y="10574"/>
                    <a:pt x="17554" y="10268"/>
                  </a:cubicBezTo>
                  <a:lnTo>
                    <a:pt x="17554" y="3817"/>
                  </a:lnTo>
                  <a:lnTo>
                    <a:pt x="20586" y="5129"/>
                  </a:lnTo>
                  <a:cubicBezTo>
                    <a:pt x="20586" y="5129"/>
                    <a:pt x="20586" y="11388"/>
                    <a:pt x="20586" y="11388"/>
                  </a:cubicBezTo>
                  <a:close/>
                  <a:moveTo>
                    <a:pt x="20586" y="16343"/>
                  </a:moveTo>
                  <a:lnTo>
                    <a:pt x="16007" y="18381"/>
                  </a:lnTo>
                  <a:cubicBezTo>
                    <a:pt x="14537" y="17579"/>
                    <a:pt x="12740" y="17104"/>
                    <a:pt x="10800" y="17104"/>
                  </a:cubicBezTo>
                  <a:cubicBezTo>
                    <a:pt x="8860" y="17104"/>
                    <a:pt x="7063" y="17579"/>
                    <a:pt x="5593" y="18381"/>
                  </a:cubicBezTo>
                  <a:lnTo>
                    <a:pt x="1014" y="16343"/>
                  </a:lnTo>
                  <a:lnTo>
                    <a:pt x="1014" y="12301"/>
                  </a:lnTo>
                  <a:cubicBezTo>
                    <a:pt x="1951" y="11840"/>
                    <a:pt x="2946" y="11443"/>
                    <a:pt x="3991" y="11118"/>
                  </a:cubicBezTo>
                  <a:cubicBezTo>
                    <a:pt x="4324" y="11014"/>
                    <a:pt x="4662" y="10919"/>
                    <a:pt x="5004" y="10830"/>
                  </a:cubicBezTo>
                  <a:cubicBezTo>
                    <a:pt x="6024" y="10567"/>
                    <a:pt x="7083" y="10369"/>
                    <a:pt x="8174" y="10247"/>
                  </a:cubicBezTo>
                  <a:cubicBezTo>
                    <a:pt x="8509" y="10210"/>
                    <a:pt x="8847" y="10181"/>
                    <a:pt x="9188" y="10158"/>
                  </a:cubicBezTo>
                  <a:cubicBezTo>
                    <a:pt x="9719" y="10122"/>
                    <a:pt x="10256" y="10100"/>
                    <a:pt x="10800" y="10100"/>
                  </a:cubicBezTo>
                  <a:cubicBezTo>
                    <a:pt x="11325" y="10100"/>
                    <a:pt x="11843" y="10121"/>
                    <a:pt x="12357" y="10155"/>
                  </a:cubicBezTo>
                  <a:cubicBezTo>
                    <a:pt x="12698" y="10177"/>
                    <a:pt x="13036" y="10205"/>
                    <a:pt x="13371" y="10242"/>
                  </a:cubicBezTo>
                  <a:cubicBezTo>
                    <a:pt x="14462" y="10361"/>
                    <a:pt x="15521" y="10555"/>
                    <a:pt x="16540" y="10816"/>
                  </a:cubicBezTo>
                  <a:cubicBezTo>
                    <a:pt x="16883" y="10904"/>
                    <a:pt x="17221" y="10999"/>
                    <a:pt x="17554" y="11101"/>
                  </a:cubicBezTo>
                  <a:cubicBezTo>
                    <a:pt x="18619" y="11429"/>
                    <a:pt x="19632" y="11832"/>
                    <a:pt x="20586" y="12301"/>
                  </a:cubicBezTo>
                  <a:cubicBezTo>
                    <a:pt x="20586" y="12301"/>
                    <a:pt x="20586" y="16343"/>
                    <a:pt x="20586" y="16343"/>
                  </a:cubicBezTo>
                  <a:close/>
                  <a:moveTo>
                    <a:pt x="10800" y="20699"/>
                  </a:moveTo>
                  <a:lnTo>
                    <a:pt x="7625" y="19286"/>
                  </a:lnTo>
                  <a:lnTo>
                    <a:pt x="6566" y="18815"/>
                  </a:lnTo>
                  <a:cubicBezTo>
                    <a:pt x="7794" y="18223"/>
                    <a:pt x="9245" y="17880"/>
                    <a:pt x="10800" y="17880"/>
                  </a:cubicBezTo>
                  <a:cubicBezTo>
                    <a:pt x="12355" y="17880"/>
                    <a:pt x="13806" y="18223"/>
                    <a:pt x="15033" y="18815"/>
                  </a:cubicBezTo>
                  <a:cubicBezTo>
                    <a:pt x="15033" y="18815"/>
                    <a:pt x="10800" y="20699"/>
                    <a:pt x="10800" y="20699"/>
                  </a:cubicBezTo>
                  <a:close/>
                  <a:moveTo>
                    <a:pt x="1014" y="5129"/>
                  </a:moveTo>
                  <a:lnTo>
                    <a:pt x="3991" y="3840"/>
                  </a:lnTo>
                  <a:lnTo>
                    <a:pt x="3991" y="10284"/>
                  </a:lnTo>
                  <a:cubicBezTo>
                    <a:pt x="2952" y="10588"/>
                    <a:pt x="1957" y="10957"/>
                    <a:pt x="1014" y="11387"/>
                  </a:cubicBezTo>
                  <a:cubicBezTo>
                    <a:pt x="1014" y="11387"/>
                    <a:pt x="1014" y="5129"/>
                    <a:pt x="1014" y="5129"/>
                  </a:cubicBezTo>
                  <a:close/>
                  <a:moveTo>
                    <a:pt x="5004" y="3401"/>
                  </a:moveTo>
                  <a:lnTo>
                    <a:pt x="8174" y="2029"/>
                  </a:lnTo>
                  <a:lnTo>
                    <a:pt x="8174" y="9466"/>
                  </a:lnTo>
                  <a:cubicBezTo>
                    <a:pt x="7086" y="9580"/>
                    <a:pt x="6026" y="9763"/>
                    <a:pt x="5004" y="10012"/>
                  </a:cubicBezTo>
                  <a:cubicBezTo>
                    <a:pt x="5004" y="10012"/>
                    <a:pt x="5004" y="3401"/>
                    <a:pt x="5004" y="3401"/>
                  </a:cubicBezTo>
                  <a:close/>
                  <a:moveTo>
                    <a:pt x="9188" y="1590"/>
                  </a:moveTo>
                  <a:lnTo>
                    <a:pt x="10800" y="892"/>
                  </a:lnTo>
                  <a:lnTo>
                    <a:pt x="12357" y="1566"/>
                  </a:lnTo>
                  <a:lnTo>
                    <a:pt x="12357" y="9377"/>
                  </a:lnTo>
                  <a:cubicBezTo>
                    <a:pt x="11843" y="9345"/>
                    <a:pt x="11325" y="9324"/>
                    <a:pt x="10800" y="9324"/>
                  </a:cubicBezTo>
                  <a:cubicBezTo>
                    <a:pt x="10257" y="9324"/>
                    <a:pt x="9720" y="9346"/>
                    <a:pt x="9188" y="9380"/>
                  </a:cubicBezTo>
                  <a:cubicBezTo>
                    <a:pt x="9188" y="9380"/>
                    <a:pt x="9188" y="1590"/>
                    <a:pt x="9188" y="1590"/>
                  </a:cubicBezTo>
                  <a:close/>
                  <a:moveTo>
                    <a:pt x="13371" y="2005"/>
                  </a:moveTo>
                  <a:lnTo>
                    <a:pt x="16540" y="3378"/>
                  </a:lnTo>
                  <a:lnTo>
                    <a:pt x="16540" y="9997"/>
                  </a:lnTo>
                  <a:cubicBezTo>
                    <a:pt x="15518" y="9751"/>
                    <a:pt x="14458" y="9572"/>
                    <a:pt x="13371" y="9460"/>
                  </a:cubicBezTo>
                  <a:cubicBezTo>
                    <a:pt x="13371" y="9460"/>
                    <a:pt x="13371" y="2005"/>
                    <a:pt x="13371" y="2005"/>
                  </a:cubicBezTo>
                  <a:close/>
                  <a:moveTo>
                    <a:pt x="16540" y="2486"/>
                  </a:moveTo>
                  <a:lnTo>
                    <a:pt x="13371" y="1114"/>
                  </a:lnTo>
                  <a:lnTo>
                    <a:pt x="12357" y="675"/>
                  </a:lnTo>
                  <a:lnTo>
                    <a:pt x="10800" y="0"/>
                  </a:lnTo>
                  <a:lnTo>
                    <a:pt x="9188" y="699"/>
                  </a:lnTo>
                  <a:lnTo>
                    <a:pt x="8174" y="1138"/>
                  </a:lnTo>
                  <a:lnTo>
                    <a:pt x="5004" y="2510"/>
                  </a:lnTo>
                  <a:lnTo>
                    <a:pt x="3991" y="2949"/>
                  </a:lnTo>
                  <a:lnTo>
                    <a:pt x="0" y="4677"/>
                  </a:lnTo>
                  <a:lnTo>
                    <a:pt x="0" y="11883"/>
                  </a:lnTo>
                  <a:lnTo>
                    <a:pt x="0" y="12835"/>
                  </a:lnTo>
                  <a:lnTo>
                    <a:pt x="0" y="16789"/>
                  </a:lnTo>
                  <a:lnTo>
                    <a:pt x="4748" y="18902"/>
                  </a:lnTo>
                  <a:lnTo>
                    <a:pt x="5672" y="19314"/>
                  </a:lnTo>
                  <a:lnTo>
                    <a:pt x="7115" y="19956"/>
                  </a:lnTo>
                  <a:lnTo>
                    <a:pt x="10800" y="21600"/>
                  </a:lnTo>
                  <a:lnTo>
                    <a:pt x="15928" y="19314"/>
                  </a:lnTo>
                  <a:lnTo>
                    <a:pt x="16852" y="18902"/>
                  </a:lnTo>
                  <a:lnTo>
                    <a:pt x="21600" y="16789"/>
                  </a:lnTo>
                  <a:lnTo>
                    <a:pt x="21600" y="12835"/>
                  </a:lnTo>
                  <a:lnTo>
                    <a:pt x="21600" y="11883"/>
                  </a:lnTo>
                  <a:lnTo>
                    <a:pt x="21600" y="4677"/>
                  </a:lnTo>
                  <a:lnTo>
                    <a:pt x="17554" y="2925"/>
                  </a:lnTo>
                  <a:cubicBezTo>
                    <a:pt x="17554" y="2925"/>
                    <a:pt x="16540" y="2486"/>
                    <a:pt x="16540" y="2486"/>
                  </a:cubicBezTo>
                  <a:close/>
                </a:path>
              </a:pathLst>
            </a:custGeom>
            <a:solidFill>
              <a:srgbClr val="3F3F3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9" name="Shape">
              <a:extLst>
                <a:ext uri="{FF2B5EF4-FFF2-40B4-BE49-F238E27FC236}">
                  <a16:creationId xmlns:a16="http://schemas.microsoft.com/office/drawing/2014/main" id="{31C3941D-1865-4D49-8821-60502DC08FE0}"/>
                </a:ext>
              </a:extLst>
            </p:cNvPr>
            <p:cNvSpPr/>
            <p:nvPr/>
          </p:nvSpPr>
          <p:spPr>
            <a:xfrm>
              <a:off x="-1" y="2362199"/>
              <a:ext cx="4879525" cy="4295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99" y="0"/>
                  </a:moveTo>
                  <a:lnTo>
                    <a:pt x="17799" y="3446"/>
                  </a:lnTo>
                  <a:lnTo>
                    <a:pt x="14862" y="5387"/>
                  </a:lnTo>
                  <a:cubicBezTo>
                    <a:pt x="15663" y="6450"/>
                    <a:pt x="16148" y="7827"/>
                    <a:pt x="16148" y="9332"/>
                  </a:cubicBezTo>
                  <a:cubicBezTo>
                    <a:pt x="16148" y="12682"/>
                    <a:pt x="13749" y="15407"/>
                    <a:pt x="10800" y="15407"/>
                  </a:cubicBezTo>
                  <a:cubicBezTo>
                    <a:pt x="7851" y="15407"/>
                    <a:pt x="5452" y="12682"/>
                    <a:pt x="5452" y="9332"/>
                  </a:cubicBezTo>
                  <a:cubicBezTo>
                    <a:pt x="5452" y="7827"/>
                    <a:pt x="5937" y="6450"/>
                    <a:pt x="6738" y="5387"/>
                  </a:cubicBezTo>
                  <a:lnTo>
                    <a:pt x="3801" y="3446"/>
                  </a:lnTo>
                  <a:lnTo>
                    <a:pt x="3801" y="0"/>
                  </a:lnTo>
                  <a:cubicBezTo>
                    <a:pt x="1478" y="2252"/>
                    <a:pt x="0" y="5598"/>
                    <a:pt x="0" y="9332"/>
                  </a:cubicBezTo>
                  <a:cubicBezTo>
                    <a:pt x="0" y="16097"/>
                    <a:pt x="4845" y="21600"/>
                    <a:pt x="10800" y="21600"/>
                  </a:cubicBezTo>
                  <a:cubicBezTo>
                    <a:pt x="16755" y="21600"/>
                    <a:pt x="21600" y="16097"/>
                    <a:pt x="21600" y="9332"/>
                  </a:cubicBezTo>
                  <a:cubicBezTo>
                    <a:pt x="21600" y="5598"/>
                    <a:pt x="20122" y="2252"/>
                    <a:pt x="1779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2AD7"/>
                </a:gs>
                <a:gs pos="100000">
                  <a:srgbClr val="E53E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161932198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650FD4C-54F8-5042-B3FB-5D801FD9A51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19432952-4F94-4379-9383-08F2B424171C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rgbClr val="007BFD"/>
              </a:gs>
              <a:gs pos="100000">
                <a:srgbClr val="0662AF"/>
              </a:gs>
            </a:gsLst>
            <a:lin ang="7529807" scaled="0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778DA284-89BF-416C-B73C-3927875D52E8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004BD8A-52FB-4A99-8F81-132617A91662}"/>
              </a:ext>
            </a:extLst>
          </p:cNvPr>
          <p:cNvSpPr txBox="1"/>
          <p:nvPr/>
        </p:nvSpPr>
        <p:spPr>
          <a:xfrm>
            <a:off x="7589266" y="3166742"/>
            <a:ext cx="2207656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110" normalizeH="0" baseline="0" dirty="0">
                <a:ln>
                  <a:noFill/>
                </a:ln>
                <a:solidFill>
                  <a:srgbClr val="1F4EE5"/>
                </a:solidFill>
                <a:effectLst/>
                <a:uFillTx/>
                <a:latin typeface="TrajanPro-Bold"/>
                <a:ea typeface="+mn-ea"/>
                <a:cs typeface="+mn-cs"/>
                <a:sym typeface="TrajanPro-Bold"/>
                <a:rtl val="0"/>
              </a:rPr>
              <a:t>www.yourwebsite.com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1B6246BC-5A13-4888-844F-7C6737B631B2}"/>
              </a:ext>
            </a:extLst>
          </p:cNvPr>
          <p:cNvSpPr/>
          <p:nvPr/>
        </p:nvSpPr>
        <p:spPr>
          <a:xfrm>
            <a:off x="6090792" y="3154785"/>
            <a:ext cx="1491107" cy="295783"/>
          </a:xfrm>
          <a:custGeom>
            <a:avLst/>
            <a:gdLst>
              <a:gd name="connsiteX0" fmla="*/ 1343025 w 1491107"/>
              <a:gd name="connsiteY0" fmla="*/ 295783 h 295783"/>
              <a:gd name="connsiteX1" fmla="*/ 147955 w 1491107"/>
              <a:gd name="connsiteY1" fmla="*/ 295783 h 295783"/>
              <a:gd name="connsiteX2" fmla="*/ 0 w 1491107"/>
              <a:gd name="connsiteY2" fmla="*/ 147955 h 295783"/>
              <a:gd name="connsiteX3" fmla="*/ 0 w 1491107"/>
              <a:gd name="connsiteY3" fmla="*/ 147955 h 295783"/>
              <a:gd name="connsiteX4" fmla="*/ 147955 w 1491107"/>
              <a:gd name="connsiteY4" fmla="*/ 0 h 295783"/>
              <a:gd name="connsiteX5" fmla="*/ 1343025 w 1491107"/>
              <a:gd name="connsiteY5" fmla="*/ 0 h 295783"/>
              <a:gd name="connsiteX6" fmla="*/ 1491107 w 1491107"/>
              <a:gd name="connsiteY6" fmla="*/ 147828 h 295783"/>
              <a:gd name="connsiteX7" fmla="*/ 1491107 w 1491107"/>
              <a:gd name="connsiteY7" fmla="*/ 147955 h 295783"/>
              <a:gd name="connsiteX8" fmla="*/ 1491107 w 1491107"/>
              <a:gd name="connsiteY8" fmla="*/ 147955 h 295783"/>
              <a:gd name="connsiteX9" fmla="*/ 1343025 w 1491107"/>
              <a:gd name="connsiteY9" fmla="*/ 295783 h 29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91107" h="295783">
                <a:moveTo>
                  <a:pt x="1343025" y="295783"/>
                </a:moveTo>
                <a:lnTo>
                  <a:pt x="147955" y="295783"/>
                </a:lnTo>
                <a:cubicBezTo>
                  <a:pt x="66291" y="295783"/>
                  <a:pt x="70" y="229619"/>
                  <a:pt x="0" y="147955"/>
                </a:cubicBezTo>
                <a:lnTo>
                  <a:pt x="0" y="147955"/>
                </a:lnTo>
                <a:cubicBezTo>
                  <a:pt x="0" y="66242"/>
                  <a:pt x="66242" y="0"/>
                  <a:pt x="147955" y="0"/>
                </a:cubicBezTo>
                <a:lnTo>
                  <a:pt x="1343025" y="0"/>
                </a:lnTo>
                <a:cubicBezTo>
                  <a:pt x="1424739" y="-70"/>
                  <a:pt x="1491037" y="66115"/>
                  <a:pt x="1491107" y="147828"/>
                </a:cubicBezTo>
                <a:cubicBezTo>
                  <a:pt x="1491107" y="147870"/>
                  <a:pt x="1491107" y="147913"/>
                  <a:pt x="1491107" y="147955"/>
                </a:cubicBezTo>
                <a:lnTo>
                  <a:pt x="1491107" y="147955"/>
                </a:lnTo>
                <a:cubicBezTo>
                  <a:pt x="1491037" y="229668"/>
                  <a:pt x="1424738" y="295853"/>
                  <a:pt x="1343025" y="295783"/>
                </a:cubicBezTo>
                <a:close/>
              </a:path>
            </a:pathLst>
          </a:custGeom>
          <a:gradFill>
            <a:gsLst>
              <a:gs pos="0">
                <a:srgbClr val="007BFD"/>
              </a:gs>
              <a:gs pos="100000">
                <a:srgbClr val="0662AF"/>
              </a:gs>
            </a:gsLst>
            <a:lin ang="7529807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B4DBD95-D1BE-472B-ABB9-75B08ECC9EC5}"/>
              </a:ext>
            </a:extLst>
          </p:cNvPr>
          <p:cNvSpPr txBox="1"/>
          <p:nvPr/>
        </p:nvSpPr>
        <p:spPr>
          <a:xfrm>
            <a:off x="6143371" y="3166742"/>
            <a:ext cx="1059201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100" spc="33" dirty="0">
                <a:solidFill>
                  <a:srgbClr val="FFFFFF"/>
                </a:solidFill>
                <a:latin typeface="TrajanPro-Regular"/>
                <a:sym typeface="TrajanPro-Regular"/>
                <a:rtl val="0"/>
              </a:rPr>
              <a:t>LEAN MORE</a:t>
            </a:r>
            <a:endParaRPr kumimoji="0" lang="en-US" sz="1100" b="0" i="0" u="none" strike="noStrike" cap="none" spc="33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TrajanPro-Regular"/>
              <a:ea typeface="+mn-ea"/>
              <a:cs typeface="+mn-cs"/>
              <a:sym typeface="TrajanPro-Regular"/>
              <a:rtl val="0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A23662B0-372E-434A-84C2-494A49EA5F0E}"/>
              </a:ext>
            </a:extLst>
          </p:cNvPr>
          <p:cNvSpPr/>
          <p:nvPr/>
        </p:nvSpPr>
        <p:spPr>
          <a:xfrm>
            <a:off x="7254113" y="3269741"/>
            <a:ext cx="183642" cy="65913"/>
          </a:xfrm>
          <a:custGeom>
            <a:avLst/>
            <a:gdLst>
              <a:gd name="connsiteX0" fmla="*/ 183642 w 183642"/>
              <a:gd name="connsiteY0" fmla="*/ 33020 h 65913"/>
              <a:gd name="connsiteX1" fmla="*/ 126619 w 183642"/>
              <a:gd name="connsiteY1" fmla="*/ 0 h 65913"/>
              <a:gd name="connsiteX2" fmla="*/ 126619 w 183642"/>
              <a:gd name="connsiteY2" fmla="*/ 21082 h 65913"/>
              <a:gd name="connsiteX3" fmla="*/ 121793 w 183642"/>
              <a:gd name="connsiteY3" fmla="*/ 21082 h 65913"/>
              <a:gd name="connsiteX4" fmla="*/ 0 w 183642"/>
              <a:gd name="connsiteY4" fmla="*/ 21082 h 65913"/>
              <a:gd name="connsiteX5" fmla="*/ 0 w 183642"/>
              <a:gd name="connsiteY5" fmla="*/ 44958 h 65913"/>
              <a:gd name="connsiteX6" fmla="*/ 121793 w 183642"/>
              <a:gd name="connsiteY6" fmla="*/ 44958 h 65913"/>
              <a:gd name="connsiteX7" fmla="*/ 126619 w 183642"/>
              <a:gd name="connsiteY7" fmla="*/ 44958 h 65913"/>
              <a:gd name="connsiteX8" fmla="*/ 126619 w 183642"/>
              <a:gd name="connsiteY8" fmla="*/ 65913 h 65913"/>
              <a:gd name="connsiteX9" fmla="*/ 183642 w 183642"/>
              <a:gd name="connsiteY9" fmla="*/ 33020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2" h="65913">
                <a:moveTo>
                  <a:pt x="183642" y="33020"/>
                </a:moveTo>
                <a:lnTo>
                  <a:pt x="126619" y="0"/>
                </a:lnTo>
                <a:lnTo>
                  <a:pt x="126619" y="21082"/>
                </a:lnTo>
                <a:lnTo>
                  <a:pt x="121793" y="21082"/>
                </a:lnTo>
                <a:lnTo>
                  <a:pt x="0" y="21082"/>
                </a:lnTo>
                <a:lnTo>
                  <a:pt x="0" y="44958"/>
                </a:lnTo>
                <a:lnTo>
                  <a:pt x="121793" y="44958"/>
                </a:lnTo>
                <a:lnTo>
                  <a:pt x="126619" y="44958"/>
                </a:lnTo>
                <a:lnTo>
                  <a:pt x="126619" y="65913"/>
                </a:lnTo>
                <a:lnTo>
                  <a:pt x="183642" y="33020"/>
                </a:lnTo>
                <a:close/>
              </a:path>
            </a:pathLst>
          </a:custGeom>
          <a:solidFill>
            <a:srgbClr val="F9F9F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AE84E7E-7762-47ED-A755-4B1CD4B16A69}"/>
              </a:ext>
            </a:extLst>
          </p:cNvPr>
          <p:cNvSpPr txBox="1"/>
          <p:nvPr/>
        </p:nvSpPr>
        <p:spPr>
          <a:xfrm>
            <a:off x="4342501" y="2065567"/>
            <a:ext cx="1728999" cy="3334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500" b="1" i="0" u="none" strike="noStrike" cap="none" spc="117" normalizeH="0" baseline="0" dirty="0">
                <a:ln>
                  <a:noFill/>
                </a:ln>
                <a:solidFill>
                  <a:srgbClr val="1F4EE5"/>
                </a:solidFill>
                <a:effectLst/>
                <a:uFillTx/>
                <a:latin typeface="TrajanPro-Bold"/>
                <a:ea typeface="+mn-ea"/>
                <a:cs typeface="+mn-cs"/>
                <a:sym typeface="TrajanPro-Bold"/>
                <a:rtl val="0"/>
              </a:rPr>
              <a:t>BRAND NAME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960972C-7A3E-4237-84E9-5BC6AE3CDFCE}"/>
              </a:ext>
            </a:extLst>
          </p:cNvPr>
          <p:cNvSpPr txBox="1"/>
          <p:nvPr/>
        </p:nvSpPr>
        <p:spPr>
          <a:xfrm>
            <a:off x="4746233" y="2343933"/>
            <a:ext cx="921534" cy="17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1" i="0" u="none" strike="noStrike" cap="none" spc="71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rajanPro-Bold"/>
                <a:ea typeface="+mn-ea"/>
                <a:cs typeface="+mn-cs"/>
                <a:sym typeface="TrajanPro-Bold"/>
                <a:rtl val="0"/>
              </a:rPr>
              <a:t>Attorney and law</a:t>
            </a: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5DC53ADB-E4FC-4E43-8BFF-7D0314F1E856}"/>
              </a:ext>
            </a:extLst>
          </p:cNvPr>
          <p:cNvSpPr/>
          <p:nvPr/>
        </p:nvSpPr>
        <p:spPr>
          <a:xfrm>
            <a:off x="728726" y="3385565"/>
            <a:ext cx="538860" cy="576326"/>
          </a:xfrm>
          <a:custGeom>
            <a:avLst/>
            <a:gdLst>
              <a:gd name="connsiteX0" fmla="*/ 478536 w 538860"/>
              <a:gd name="connsiteY0" fmla="*/ 334010 h 576326"/>
              <a:gd name="connsiteX1" fmla="*/ 538861 w 538860"/>
              <a:gd name="connsiteY1" fmla="*/ 352044 h 576326"/>
              <a:gd name="connsiteX2" fmla="*/ 536702 w 538860"/>
              <a:gd name="connsiteY2" fmla="*/ 169291 h 576326"/>
              <a:gd name="connsiteX3" fmla="*/ 0 w 538860"/>
              <a:gd name="connsiteY3" fmla="*/ 0 h 576326"/>
              <a:gd name="connsiteX4" fmla="*/ 1651 w 538860"/>
              <a:gd name="connsiteY4" fmla="*/ 190500 h 576326"/>
              <a:gd name="connsiteX5" fmla="*/ 65151 w 538860"/>
              <a:gd name="connsiteY5" fmla="*/ 209550 h 576326"/>
              <a:gd name="connsiteX6" fmla="*/ 68072 w 538860"/>
              <a:gd name="connsiteY6" fmla="*/ 576326 h 576326"/>
              <a:gd name="connsiteX7" fmla="*/ 481457 w 538860"/>
              <a:gd name="connsiteY7" fmla="*/ 576326 h 576326"/>
              <a:gd name="connsiteX8" fmla="*/ 478536 w 538860"/>
              <a:gd name="connsiteY8" fmla="*/ 334010 h 576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8860" h="576326">
                <a:moveTo>
                  <a:pt x="478536" y="334010"/>
                </a:moveTo>
                <a:lnTo>
                  <a:pt x="538861" y="352044"/>
                </a:lnTo>
                <a:cubicBezTo>
                  <a:pt x="538861" y="291465"/>
                  <a:pt x="537337" y="230886"/>
                  <a:pt x="536702" y="169291"/>
                </a:cubicBezTo>
                <a:cubicBezTo>
                  <a:pt x="361569" y="113919"/>
                  <a:pt x="183769" y="58166"/>
                  <a:pt x="0" y="0"/>
                </a:cubicBezTo>
                <a:cubicBezTo>
                  <a:pt x="0" y="64389"/>
                  <a:pt x="762" y="127635"/>
                  <a:pt x="1651" y="190500"/>
                </a:cubicBezTo>
                <a:lnTo>
                  <a:pt x="65151" y="209550"/>
                </a:lnTo>
                <a:cubicBezTo>
                  <a:pt x="66167" y="331639"/>
                  <a:pt x="67141" y="453898"/>
                  <a:pt x="68072" y="576326"/>
                </a:cubicBezTo>
                <a:lnTo>
                  <a:pt x="481457" y="576326"/>
                </a:lnTo>
                <a:cubicBezTo>
                  <a:pt x="480441" y="495639"/>
                  <a:pt x="479467" y="414867"/>
                  <a:pt x="478536" y="334010"/>
                </a:cubicBezTo>
                <a:close/>
              </a:path>
            </a:pathLst>
          </a:custGeom>
          <a:solidFill>
            <a:srgbClr val="246FD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87645841-9303-49B7-95B8-CA3AFE53C060}"/>
              </a:ext>
            </a:extLst>
          </p:cNvPr>
          <p:cNvSpPr/>
          <p:nvPr/>
        </p:nvSpPr>
        <p:spPr>
          <a:xfrm>
            <a:off x="1962276" y="3775836"/>
            <a:ext cx="435864" cy="186563"/>
          </a:xfrm>
          <a:custGeom>
            <a:avLst/>
            <a:gdLst>
              <a:gd name="connsiteX0" fmla="*/ 434975 w 435864"/>
              <a:gd name="connsiteY0" fmla="*/ 137541 h 186563"/>
              <a:gd name="connsiteX1" fmla="*/ 0 w 435864"/>
              <a:gd name="connsiteY1" fmla="*/ 0 h 186563"/>
              <a:gd name="connsiteX2" fmla="*/ 2667 w 435864"/>
              <a:gd name="connsiteY2" fmla="*/ 171323 h 186563"/>
              <a:gd name="connsiteX3" fmla="*/ 53467 w 435864"/>
              <a:gd name="connsiteY3" fmla="*/ 186563 h 186563"/>
              <a:gd name="connsiteX4" fmla="*/ 435864 w 435864"/>
              <a:gd name="connsiteY4" fmla="*/ 186563 h 186563"/>
              <a:gd name="connsiteX5" fmla="*/ 434975 w 435864"/>
              <a:gd name="connsiteY5" fmla="*/ 137541 h 186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864" h="186563">
                <a:moveTo>
                  <a:pt x="434975" y="137541"/>
                </a:moveTo>
                <a:cubicBezTo>
                  <a:pt x="293243" y="93006"/>
                  <a:pt x="148251" y="47160"/>
                  <a:pt x="0" y="0"/>
                </a:cubicBezTo>
                <a:cubicBezTo>
                  <a:pt x="762" y="57404"/>
                  <a:pt x="1397" y="114300"/>
                  <a:pt x="2667" y="171323"/>
                </a:cubicBezTo>
                <a:lnTo>
                  <a:pt x="53467" y="186563"/>
                </a:lnTo>
                <a:lnTo>
                  <a:pt x="435864" y="186563"/>
                </a:lnTo>
                <a:cubicBezTo>
                  <a:pt x="435610" y="170180"/>
                  <a:pt x="435229" y="153924"/>
                  <a:pt x="434975" y="137541"/>
                </a:cubicBezTo>
                <a:close/>
              </a:path>
            </a:pathLst>
          </a:custGeom>
          <a:solidFill>
            <a:srgbClr val="246FD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68A85D37-D682-4A7E-8465-35C6794FE5A7}"/>
              </a:ext>
            </a:extLst>
          </p:cNvPr>
          <p:cNvSpPr/>
          <p:nvPr/>
        </p:nvSpPr>
        <p:spPr>
          <a:xfrm>
            <a:off x="1523" y="2727705"/>
            <a:ext cx="4365879" cy="1234694"/>
          </a:xfrm>
          <a:custGeom>
            <a:avLst/>
            <a:gdLst>
              <a:gd name="connsiteX0" fmla="*/ 3141980 w 4365879"/>
              <a:gd name="connsiteY0" fmla="*/ 1097915 h 1234694"/>
              <a:gd name="connsiteX1" fmla="*/ 3532759 w 4365879"/>
              <a:gd name="connsiteY1" fmla="*/ 1234694 h 1234694"/>
              <a:gd name="connsiteX2" fmla="*/ 4365879 w 4365879"/>
              <a:gd name="connsiteY2" fmla="*/ 1234694 h 1234694"/>
              <a:gd name="connsiteX3" fmla="*/ 4189476 w 4365879"/>
              <a:gd name="connsiteY3" fmla="*/ 1097788 h 1234694"/>
              <a:gd name="connsiteX4" fmla="*/ 3122676 w 4365879"/>
              <a:gd name="connsiteY4" fmla="*/ 268732 h 1234694"/>
              <a:gd name="connsiteX5" fmla="*/ 1782953 w 4365879"/>
              <a:gd name="connsiteY5" fmla="*/ 153797 h 1234694"/>
              <a:gd name="connsiteX6" fmla="*/ 0 w 4365879"/>
              <a:gd name="connsiteY6" fmla="*/ 0 h 1234694"/>
              <a:gd name="connsiteX7" fmla="*/ 1789303 w 4365879"/>
              <a:gd name="connsiteY7" fmla="*/ 625094 h 1234694"/>
              <a:gd name="connsiteX8" fmla="*/ 3141980 w 4365879"/>
              <a:gd name="connsiteY8" fmla="*/ 1097915 h 1234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5879" h="1234694">
                <a:moveTo>
                  <a:pt x="3141980" y="1097915"/>
                </a:moveTo>
                <a:lnTo>
                  <a:pt x="3532759" y="1234694"/>
                </a:lnTo>
                <a:lnTo>
                  <a:pt x="4365879" y="1234694"/>
                </a:lnTo>
                <a:lnTo>
                  <a:pt x="4189476" y="1097788"/>
                </a:lnTo>
                <a:cubicBezTo>
                  <a:pt x="3859276" y="842095"/>
                  <a:pt x="3503676" y="565743"/>
                  <a:pt x="3122676" y="268732"/>
                </a:cubicBezTo>
                <a:cubicBezTo>
                  <a:pt x="2713228" y="233934"/>
                  <a:pt x="2268855" y="196088"/>
                  <a:pt x="1782953" y="153797"/>
                </a:cubicBezTo>
                <a:cubicBezTo>
                  <a:pt x="1246505" y="107569"/>
                  <a:pt x="654812" y="56007"/>
                  <a:pt x="0" y="0"/>
                </a:cubicBezTo>
                <a:cubicBezTo>
                  <a:pt x="655828" y="228600"/>
                  <a:pt x="1249934" y="436880"/>
                  <a:pt x="1789303" y="625094"/>
                </a:cubicBezTo>
                <a:cubicBezTo>
                  <a:pt x="2278888" y="795909"/>
                  <a:pt x="2728976" y="953008"/>
                  <a:pt x="3141980" y="1097915"/>
                </a:cubicBezTo>
                <a:close/>
              </a:path>
            </a:pathLst>
          </a:custGeom>
          <a:gradFill>
            <a:gsLst>
              <a:gs pos="0">
                <a:srgbClr val="007BFD"/>
              </a:gs>
              <a:gs pos="100000">
                <a:srgbClr val="0662AF"/>
              </a:gs>
            </a:gsLst>
            <a:lin ang="7529807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A7645E40-83F8-417D-A494-63397857CF44}"/>
              </a:ext>
            </a:extLst>
          </p:cNvPr>
          <p:cNvSpPr/>
          <p:nvPr/>
        </p:nvSpPr>
        <p:spPr>
          <a:xfrm>
            <a:off x="0" y="2829814"/>
            <a:ext cx="3316604" cy="1132585"/>
          </a:xfrm>
          <a:custGeom>
            <a:avLst/>
            <a:gdLst>
              <a:gd name="connsiteX0" fmla="*/ 1793367 w 3316604"/>
              <a:gd name="connsiteY0" fmla="*/ 774065 h 1132585"/>
              <a:gd name="connsiteX1" fmla="*/ 2889377 w 3316604"/>
              <a:gd name="connsiteY1" fmla="*/ 1132586 h 1132585"/>
              <a:gd name="connsiteX2" fmla="*/ 3316605 w 3316604"/>
              <a:gd name="connsiteY2" fmla="*/ 1132586 h 1132585"/>
              <a:gd name="connsiteX3" fmla="*/ 3145536 w 3316604"/>
              <a:gd name="connsiteY3" fmla="*/ 1074039 h 1132585"/>
              <a:gd name="connsiteX4" fmla="*/ 1790700 w 3316604"/>
              <a:gd name="connsiteY4" fmla="*/ 611886 h 1132585"/>
              <a:gd name="connsiteX5" fmla="*/ 0 w 3316604"/>
              <a:gd name="connsiteY5" fmla="*/ 0 h 1132585"/>
              <a:gd name="connsiteX6" fmla="*/ 635 w 3316604"/>
              <a:gd name="connsiteY6" fmla="*/ 188341 h 1132585"/>
              <a:gd name="connsiteX7" fmla="*/ 1793367 w 3316604"/>
              <a:gd name="connsiteY7" fmla="*/ 774065 h 1132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16604" h="1132585">
                <a:moveTo>
                  <a:pt x="1793367" y="774065"/>
                </a:moveTo>
                <a:lnTo>
                  <a:pt x="2889377" y="1132586"/>
                </a:lnTo>
                <a:lnTo>
                  <a:pt x="3316605" y="1132586"/>
                </a:lnTo>
                <a:lnTo>
                  <a:pt x="3145536" y="1074039"/>
                </a:lnTo>
                <a:cubicBezTo>
                  <a:pt x="2732278" y="932730"/>
                  <a:pt x="2280666" y="778679"/>
                  <a:pt x="1790700" y="611886"/>
                </a:cubicBezTo>
                <a:lnTo>
                  <a:pt x="0" y="0"/>
                </a:lnTo>
                <a:cubicBezTo>
                  <a:pt x="0" y="62611"/>
                  <a:pt x="0" y="125222"/>
                  <a:pt x="635" y="188341"/>
                </a:cubicBezTo>
                <a:cubicBezTo>
                  <a:pt x="657606" y="402590"/>
                  <a:pt x="1252728" y="597281"/>
                  <a:pt x="1793367" y="774065"/>
                </a:cubicBezTo>
                <a:close/>
              </a:path>
            </a:pathLst>
          </a:custGeom>
          <a:solidFill>
            <a:srgbClr val="246FD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2" name="+123 456 789">
            <a:extLst>
              <a:ext uri="{FF2B5EF4-FFF2-40B4-BE49-F238E27FC236}">
                <a16:creationId xmlns:a16="http://schemas.microsoft.com/office/drawing/2014/main" id="{053C8924-F228-426E-94AB-1AD434786E57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73" name="www.yourwebsite.com">
            <a:extLst>
              <a:ext uri="{FF2B5EF4-FFF2-40B4-BE49-F238E27FC236}">
                <a16:creationId xmlns:a16="http://schemas.microsoft.com/office/drawing/2014/main" id="{A0A4E742-6193-4FF5-9BD8-68BA0FB3BD09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74" name="CONTACT US">
            <a:extLst>
              <a:ext uri="{FF2B5EF4-FFF2-40B4-BE49-F238E27FC236}">
                <a16:creationId xmlns:a16="http://schemas.microsoft.com/office/drawing/2014/main" id="{70D6EF67-8BF5-495B-9959-71BC777BB1F7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  <p:sp>
        <p:nvSpPr>
          <p:cNvPr id="76" name="Shape">
            <a:extLst>
              <a:ext uri="{FF2B5EF4-FFF2-40B4-BE49-F238E27FC236}">
                <a16:creationId xmlns:a16="http://schemas.microsoft.com/office/drawing/2014/main" id="{FADAFF8F-7503-4213-AC95-A2786F87161F}"/>
              </a:ext>
            </a:extLst>
          </p:cNvPr>
          <p:cNvSpPr/>
          <p:nvPr/>
        </p:nvSpPr>
        <p:spPr>
          <a:xfrm>
            <a:off x="4815978" y="1196170"/>
            <a:ext cx="784761" cy="7847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100000">
                <a:srgbClr val="F2F2F2"/>
              </a:gs>
            </a:gsLst>
            <a:lin ang="6480252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7" name="Shape">
            <a:extLst>
              <a:ext uri="{FF2B5EF4-FFF2-40B4-BE49-F238E27FC236}">
                <a16:creationId xmlns:a16="http://schemas.microsoft.com/office/drawing/2014/main" id="{BC3822D0-591E-47A2-BA90-D2E2F9C4A558}"/>
              </a:ext>
            </a:extLst>
          </p:cNvPr>
          <p:cNvSpPr/>
          <p:nvPr/>
        </p:nvSpPr>
        <p:spPr>
          <a:xfrm>
            <a:off x="4843763" y="1223955"/>
            <a:ext cx="728825" cy="728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321" y="10738"/>
                </a:moveTo>
                <a:cubicBezTo>
                  <a:pt x="2091" y="11457"/>
                  <a:pt x="1686" y="13150"/>
                  <a:pt x="1441" y="14848"/>
                </a:cubicBezTo>
                <a:cubicBezTo>
                  <a:pt x="1196" y="16546"/>
                  <a:pt x="1111" y="18249"/>
                  <a:pt x="1113" y="18483"/>
                </a:cubicBezTo>
                <a:cubicBezTo>
                  <a:pt x="1116" y="18717"/>
                  <a:pt x="1207" y="17482"/>
                  <a:pt x="1370" y="16229"/>
                </a:cubicBezTo>
                <a:cubicBezTo>
                  <a:pt x="1534" y="14976"/>
                  <a:pt x="1770" y="13705"/>
                  <a:pt x="1997" y="12752"/>
                </a:cubicBezTo>
                <a:cubicBezTo>
                  <a:pt x="2224" y="11799"/>
                  <a:pt x="2442" y="11163"/>
                  <a:pt x="2523" y="10718"/>
                </a:cubicBezTo>
                <a:cubicBezTo>
                  <a:pt x="2605" y="10273"/>
                  <a:pt x="2551" y="10019"/>
                  <a:pt x="2321" y="10738"/>
                </a:cubicBezTo>
                <a:close/>
                <a:moveTo>
                  <a:pt x="11607" y="0"/>
                </a:moveTo>
                <a:cubicBezTo>
                  <a:pt x="11385" y="201"/>
                  <a:pt x="11131" y="420"/>
                  <a:pt x="10844" y="658"/>
                </a:cubicBezTo>
                <a:cubicBezTo>
                  <a:pt x="10127" y="1252"/>
                  <a:pt x="9210" y="1961"/>
                  <a:pt x="8475" y="2342"/>
                </a:cubicBezTo>
                <a:cubicBezTo>
                  <a:pt x="8304" y="2431"/>
                  <a:pt x="8143" y="2502"/>
                  <a:pt x="7992" y="2559"/>
                </a:cubicBezTo>
                <a:cubicBezTo>
                  <a:pt x="7887" y="2587"/>
                  <a:pt x="7753" y="2630"/>
                  <a:pt x="7622" y="2658"/>
                </a:cubicBezTo>
                <a:cubicBezTo>
                  <a:pt x="7445" y="2696"/>
                  <a:pt x="7274" y="2707"/>
                  <a:pt x="7108" y="2698"/>
                </a:cubicBezTo>
                <a:cubicBezTo>
                  <a:pt x="6943" y="2689"/>
                  <a:pt x="6783" y="2661"/>
                  <a:pt x="6628" y="2635"/>
                </a:cubicBezTo>
                <a:cubicBezTo>
                  <a:pt x="6474" y="2609"/>
                  <a:pt x="6325" y="2587"/>
                  <a:pt x="6204" y="2585"/>
                </a:cubicBezTo>
                <a:cubicBezTo>
                  <a:pt x="6120" y="2584"/>
                  <a:pt x="6049" y="2593"/>
                  <a:pt x="5995" y="2608"/>
                </a:cubicBezTo>
                <a:cubicBezTo>
                  <a:pt x="6205" y="2634"/>
                  <a:pt x="6408" y="2666"/>
                  <a:pt x="6597" y="2705"/>
                </a:cubicBezTo>
                <a:cubicBezTo>
                  <a:pt x="7281" y="2846"/>
                  <a:pt x="7780" y="3077"/>
                  <a:pt x="8025" y="3227"/>
                </a:cubicBezTo>
                <a:cubicBezTo>
                  <a:pt x="8270" y="3377"/>
                  <a:pt x="8261" y="3445"/>
                  <a:pt x="8200" y="3615"/>
                </a:cubicBezTo>
                <a:cubicBezTo>
                  <a:pt x="8139" y="3786"/>
                  <a:pt x="8025" y="4058"/>
                  <a:pt x="7821" y="4421"/>
                </a:cubicBezTo>
                <a:cubicBezTo>
                  <a:pt x="7617" y="4784"/>
                  <a:pt x="7322" y="5238"/>
                  <a:pt x="7158" y="5440"/>
                </a:cubicBezTo>
                <a:cubicBezTo>
                  <a:pt x="7036" y="5591"/>
                  <a:pt x="6988" y="5602"/>
                  <a:pt x="6676" y="5596"/>
                </a:cubicBezTo>
                <a:cubicBezTo>
                  <a:pt x="6878" y="6517"/>
                  <a:pt x="7059" y="7862"/>
                  <a:pt x="7258" y="9733"/>
                </a:cubicBezTo>
                <a:cubicBezTo>
                  <a:pt x="7503" y="12039"/>
                  <a:pt x="7775" y="15144"/>
                  <a:pt x="7893" y="17968"/>
                </a:cubicBezTo>
                <a:cubicBezTo>
                  <a:pt x="7947" y="19263"/>
                  <a:pt x="7969" y="20499"/>
                  <a:pt x="7964" y="21600"/>
                </a:cubicBezTo>
                <a:lnTo>
                  <a:pt x="21600" y="21600"/>
                </a:lnTo>
                <a:lnTo>
                  <a:pt x="21600" y="0"/>
                </a:lnTo>
                <a:lnTo>
                  <a:pt x="11607" y="0"/>
                </a:lnTo>
                <a:cubicBezTo>
                  <a:pt x="11607" y="0"/>
                  <a:pt x="11607" y="0"/>
                  <a:pt x="11607" y="0"/>
                </a:cubicBezTo>
                <a:close/>
                <a:moveTo>
                  <a:pt x="3660" y="0"/>
                </a:moveTo>
                <a:cubicBezTo>
                  <a:pt x="3687" y="89"/>
                  <a:pt x="3715" y="182"/>
                  <a:pt x="3744" y="281"/>
                </a:cubicBezTo>
                <a:cubicBezTo>
                  <a:pt x="3908" y="826"/>
                  <a:pt x="4126" y="1516"/>
                  <a:pt x="4380" y="1952"/>
                </a:cubicBezTo>
                <a:cubicBezTo>
                  <a:pt x="4532" y="2212"/>
                  <a:pt x="4697" y="2382"/>
                  <a:pt x="4821" y="2509"/>
                </a:cubicBezTo>
                <a:cubicBezTo>
                  <a:pt x="5072" y="2523"/>
                  <a:pt x="5334" y="2540"/>
                  <a:pt x="5595" y="2564"/>
                </a:cubicBezTo>
                <a:cubicBezTo>
                  <a:pt x="5475" y="2199"/>
                  <a:pt x="5400" y="1652"/>
                  <a:pt x="5474" y="1076"/>
                </a:cubicBezTo>
                <a:cubicBezTo>
                  <a:pt x="5519" y="722"/>
                  <a:pt x="5620" y="357"/>
                  <a:pt x="5829" y="0"/>
                </a:cubicBezTo>
                <a:lnTo>
                  <a:pt x="3660" y="0"/>
                </a:lnTo>
                <a:cubicBezTo>
                  <a:pt x="3660" y="0"/>
                  <a:pt x="3660" y="0"/>
                  <a:pt x="3660" y="0"/>
                </a:cubicBezTo>
                <a:close/>
                <a:moveTo>
                  <a:pt x="0" y="0"/>
                </a:moveTo>
                <a:lnTo>
                  <a:pt x="1170" y="0"/>
                </a:lnTo>
                <a:cubicBezTo>
                  <a:pt x="1042" y="356"/>
                  <a:pt x="1089" y="775"/>
                  <a:pt x="1229" y="1135"/>
                </a:cubicBezTo>
                <a:cubicBezTo>
                  <a:pt x="1442" y="1679"/>
                  <a:pt x="1592" y="1765"/>
                  <a:pt x="2096" y="1990"/>
                </a:cubicBezTo>
                <a:cubicBezTo>
                  <a:pt x="2345" y="2100"/>
                  <a:pt x="2572" y="2237"/>
                  <a:pt x="2817" y="2294"/>
                </a:cubicBezTo>
                <a:cubicBezTo>
                  <a:pt x="3062" y="2350"/>
                  <a:pt x="3310" y="2357"/>
                  <a:pt x="3580" y="2369"/>
                </a:cubicBezTo>
                <a:cubicBezTo>
                  <a:pt x="3850" y="2380"/>
                  <a:pt x="4143" y="2396"/>
                  <a:pt x="4321" y="2450"/>
                </a:cubicBezTo>
                <a:cubicBezTo>
                  <a:pt x="4360" y="2462"/>
                  <a:pt x="4393" y="2476"/>
                  <a:pt x="4421" y="2491"/>
                </a:cubicBezTo>
                <a:lnTo>
                  <a:pt x="4357" y="2489"/>
                </a:lnTo>
                <a:cubicBezTo>
                  <a:pt x="3668" y="2463"/>
                  <a:pt x="3156" y="2462"/>
                  <a:pt x="2856" y="2482"/>
                </a:cubicBezTo>
                <a:cubicBezTo>
                  <a:pt x="2556" y="2503"/>
                  <a:pt x="2469" y="2545"/>
                  <a:pt x="2460" y="3090"/>
                </a:cubicBezTo>
                <a:cubicBezTo>
                  <a:pt x="2450" y="3636"/>
                  <a:pt x="2518" y="4685"/>
                  <a:pt x="2580" y="5200"/>
                </a:cubicBezTo>
                <a:cubicBezTo>
                  <a:pt x="2611" y="5461"/>
                  <a:pt x="2640" y="5585"/>
                  <a:pt x="2756" y="5640"/>
                </a:cubicBezTo>
                <a:cubicBezTo>
                  <a:pt x="2695" y="5771"/>
                  <a:pt x="2630" y="5914"/>
                  <a:pt x="2562" y="6069"/>
                </a:cubicBezTo>
                <a:cubicBezTo>
                  <a:pt x="2602" y="5981"/>
                  <a:pt x="2693" y="5779"/>
                  <a:pt x="2757" y="5640"/>
                </a:cubicBezTo>
                <a:cubicBezTo>
                  <a:pt x="2869" y="5693"/>
                  <a:pt x="3063" y="5681"/>
                  <a:pt x="3420" y="5665"/>
                </a:cubicBezTo>
                <a:cubicBezTo>
                  <a:pt x="4055" y="5637"/>
                  <a:pt x="5208" y="5599"/>
                  <a:pt x="5962" y="5591"/>
                </a:cubicBezTo>
                <a:cubicBezTo>
                  <a:pt x="5944" y="6054"/>
                  <a:pt x="5863" y="6703"/>
                  <a:pt x="5805" y="7744"/>
                </a:cubicBezTo>
                <a:cubicBezTo>
                  <a:pt x="5723" y="9206"/>
                  <a:pt x="5687" y="11440"/>
                  <a:pt x="5805" y="13628"/>
                </a:cubicBezTo>
                <a:cubicBezTo>
                  <a:pt x="5923" y="15816"/>
                  <a:pt x="6195" y="17959"/>
                  <a:pt x="6350" y="19929"/>
                </a:cubicBezTo>
                <a:cubicBezTo>
                  <a:pt x="6395" y="20507"/>
                  <a:pt x="6430" y="21070"/>
                  <a:pt x="6456" y="21600"/>
                </a:cubicBezTo>
                <a:lnTo>
                  <a:pt x="6231" y="21600"/>
                </a:lnTo>
                <a:cubicBezTo>
                  <a:pt x="6220" y="21193"/>
                  <a:pt x="6201" y="20760"/>
                  <a:pt x="6167" y="20303"/>
                </a:cubicBezTo>
                <a:cubicBezTo>
                  <a:pt x="6092" y="19311"/>
                  <a:pt x="5942" y="18203"/>
                  <a:pt x="5844" y="17125"/>
                </a:cubicBezTo>
                <a:cubicBezTo>
                  <a:pt x="5747" y="16047"/>
                  <a:pt x="5701" y="14998"/>
                  <a:pt x="5654" y="14056"/>
                </a:cubicBezTo>
                <a:cubicBezTo>
                  <a:pt x="5606" y="13114"/>
                  <a:pt x="5556" y="12279"/>
                  <a:pt x="5529" y="11745"/>
                </a:cubicBezTo>
                <a:cubicBezTo>
                  <a:pt x="5502" y="11212"/>
                  <a:pt x="5497" y="10980"/>
                  <a:pt x="5517" y="10188"/>
                </a:cubicBezTo>
                <a:cubicBezTo>
                  <a:pt x="5538" y="9396"/>
                  <a:pt x="5583" y="8043"/>
                  <a:pt x="5631" y="7242"/>
                </a:cubicBezTo>
                <a:cubicBezTo>
                  <a:pt x="5679" y="6441"/>
                  <a:pt x="5729" y="6191"/>
                  <a:pt x="5733" y="6053"/>
                </a:cubicBezTo>
                <a:cubicBezTo>
                  <a:pt x="5738" y="5914"/>
                  <a:pt x="5697" y="5887"/>
                  <a:pt x="5622" y="5910"/>
                </a:cubicBezTo>
                <a:cubicBezTo>
                  <a:pt x="5547" y="5932"/>
                  <a:pt x="5438" y="6005"/>
                  <a:pt x="5363" y="6103"/>
                </a:cubicBezTo>
                <a:cubicBezTo>
                  <a:pt x="5288" y="6200"/>
                  <a:pt x="5247" y="6323"/>
                  <a:pt x="5213" y="6361"/>
                </a:cubicBezTo>
                <a:cubicBezTo>
                  <a:pt x="5179" y="6400"/>
                  <a:pt x="5152" y="6354"/>
                  <a:pt x="5166" y="6252"/>
                </a:cubicBezTo>
                <a:cubicBezTo>
                  <a:pt x="5179" y="6150"/>
                  <a:pt x="5234" y="5991"/>
                  <a:pt x="5195" y="5946"/>
                </a:cubicBezTo>
                <a:cubicBezTo>
                  <a:pt x="5157" y="5901"/>
                  <a:pt x="5025" y="5969"/>
                  <a:pt x="4904" y="6064"/>
                </a:cubicBezTo>
                <a:cubicBezTo>
                  <a:pt x="4783" y="6160"/>
                  <a:pt x="4673" y="6284"/>
                  <a:pt x="4575" y="6440"/>
                </a:cubicBezTo>
                <a:cubicBezTo>
                  <a:pt x="4477" y="6597"/>
                  <a:pt x="4392" y="6787"/>
                  <a:pt x="4320" y="6981"/>
                </a:cubicBezTo>
                <a:cubicBezTo>
                  <a:pt x="4249" y="7176"/>
                  <a:pt x="4190" y="7376"/>
                  <a:pt x="4160" y="7378"/>
                </a:cubicBezTo>
                <a:cubicBezTo>
                  <a:pt x="4131" y="7381"/>
                  <a:pt x="4131" y="7185"/>
                  <a:pt x="4183" y="6979"/>
                </a:cubicBezTo>
                <a:cubicBezTo>
                  <a:pt x="4235" y="6772"/>
                  <a:pt x="4339" y="6554"/>
                  <a:pt x="4441" y="6350"/>
                </a:cubicBezTo>
                <a:cubicBezTo>
                  <a:pt x="4543" y="6145"/>
                  <a:pt x="4643" y="5955"/>
                  <a:pt x="4545" y="5875"/>
                </a:cubicBezTo>
                <a:cubicBezTo>
                  <a:pt x="4447" y="5796"/>
                  <a:pt x="4153" y="5828"/>
                  <a:pt x="3987" y="5880"/>
                </a:cubicBezTo>
                <a:cubicBezTo>
                  <a:pt x="3822" y="5932"/>
                  <a:pt x="3786" y="6005"/>
                  <a:pt x="3670" y="6128"/>
                </a:cubicBezTo>
                <a:cubicBezTo>
                  <a:pt x="3554" y="6250"/>
                  <a:pt x="3359" y="6423"/>
                  <a:pt x="3186" y="6675"/>
                </a:cubicBezTo>
                <a:cubicBezTo>
                  <a:pt x="3014" y="6927"/>
                  <a:pt x="2864" y="7258"/>
                  <a:pt x="2771" y="7462"/>
                </a:cubicBezTo>
                <a:cubicBezTo>
                  <a:pt x="2678" y="7666"/>
                  <a:pt x="2642" y="7744"/>
                  <a:pt x="2639" y="7696"/>
                </a:cubicBezTo>
                <a:cubicBezTo>
                  <a:pt x="2637" y="7648"/>
                  <a:pt x="2669" y="7476"/>
                  <a:pt x="2778" y="7174"/>
                </a:cubicBezTo>
                <a:cubicBezTo>
                  <a:pt x="2887" y="6872"/>
                  <a:pt x="3073" y="6441"/>
                  <a:pt x="3150" y="6209"/>
                </a:cubicBezTo>
                <a:cubicBezTo>
                  <a:pt x="3227" y="5978"/>
                  <a:pt x="3166" y="5941"/>
                  <a:pt x="3041" y="5921"/>
                </a:cubicBezTo>
                <a:cubicBezTo>
                  <a:pt x="2916" y="5901"/>
                  <a:pt x="2752" y="5908"/>
                  <a:pt x="2562" y="6070"/>
                </a:cubicBezTo>
                <a:cubicBezTo>
                  <a:pt x="2034" y="7268"/>
                  <a:pt x="1297" y="9176"/>
                  <a:pt x="648" y="11467"/>
                </a:cubicBezTo>
                <a:cubicBezTo>
                  <a:pt x="419" y="12274"/>
                  <a:pt x="201" y="13129"/>
                  <a:pt x="0" y="13993"/>
                </a:cubicBez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rgbClr val="007BFD"/>
              </a:gs>
              <a:gs pos="100000">
                <a:srgbClr val="0662AF"/>
              </a:gs>
            </a:gsLst>
            <a:lin ang="7529807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8" name="Shape">
            <a:extLst>
              <a:ext uri="{FF2B5EF4-FFF2-40B4-BE49-F238E27FC236}">
                <a16:creationId xmlns:a16="http://schemas.microsoft.com/office/drawing/2014/main" id="{44E12B8C-EE9A-4703-9599-FCF184B49C40}"/>
              </a:ext>
            </a:extLst>
          </p:cNvPr>
          <p:cNvSpPr/>
          <p:nvPr/>
        </p:nvSpPr>
        <p:spPr>
          <a:xfrm>
            <a:off x="4783142" y="1165860"/>
            <a:ext cx="847716" cy="8477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98" y="802"/>
                </a:moveTo>
                <a:lnTo>
                  <a:pt x="802" y="802"/>
                </a:lnTo>
                <a:lnTo>
                  <a:pt x="802" y="20798"/>
                </a:lnTo>
                <a:lnTo>
                  <a:pt x="20798" y="20798"/>
                </a:lnTo>
                <a:cubicBezTo>
                  <a:pt x="20798" y="20798"/>
                  <a:pt x="20798" y="802"/>
                  <a:pt x="20798" y="802"/>
                </a:cubicBezTo>
                <a:close/>
                <a:moveTo>
                  <a:pt x="401" y="0"/>
                </a:moveTo>
                <a:lnTo>
                  <a:pt x="21199" y="0"/>
                </a:lnTo>
                <a:lnTo>
                  <a:pt x="21600" y="0"/>
                </a:lnTo>
                <a:lnTo>
                  <a:pt x="21600" y="401"/>
                </a:lnTo>
                <a:lnTo>
                  <a:pt x="21600" y="21199"/>
                </a:lnTo>
                <a:lnTo>
                  <a:pt x="21600" y="21600"/>
                </a:lnTo>
                <a:lnTo>
                  <a:pt x="21199" y="21600"/>
                </a:lnTo>
                <a:lnTo>
                  <a:pt x="401" y="21600"/>
                </a:lnTo>
                <a:lnTo>
                  <a:pt x="0" y="21600"/>
                </a:lnTo>
                <a:lnTo>
                  <a:pt x="0" y="21199"/>
                </a:lnTo>
                <a:lnTo>
                  <a:pt x="0" y="401"/>
                </a:lnTo>
                <a:lnTo>
                  <a:pt x="0" y="0"/>
                </a:lnTo>
                <a:lnTo>
                  <a:pt x="401" y="0"/>
                </a:lnTo>
                <a:cubicBezTo>
                  <a:pt x="401" y="0"/>
                  <a:pt x="401" y="0"/>
                  <a:pt x="401" y="0"/>
                </a:cubicBezTo>
                <a:close/>
              </a:path>
            </a:pathLst>
          </a:custGeom>
          <a:gradFill flip="none" rotWithShape="1">
            <a:gsLst>
              <a:gs pos="0">
                <a:srgbClr val="007BFD"/>
              </a:gs>
              <a:gs pos="100000">
                <a:srgbClr val="0662AF"/>
              </a:gs>
            </a:gsLst>
            <a:lin ang="7529807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015104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1A0B997-173D-214B-89D2-401F8852E5E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A4FAFB69-1869-40D1-9484-AC6DF4ACFDAD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solidFill>
            <a:srgbClr val="F02E02"/>
          </a:soli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1DDD3BCF-4E45-4415-893C-28CA631C8AF9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BFA10CA-FF4E-4F3B-A4F7-F6EA97A36D40}"/>
              </a:ext>
            </a:extLst>
          </p:cNvPr>
          <p:cNvSpPr txBox="1"/>
          <p:nvPr/>
        </p:nvSpPr>
        <p:spPr>
          <a:xfrm>
            <a:off x="2002409" y="3158573"/>
            <a:ext cx="1942840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0" normalizeH="0" baseline="0" dirty="0">
                <a:ln>
                  <a:noFill/>
                </a:ln>
                <a:solidFill>
                  <a:srgbClr val="E2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www.yourwebsite.com</a:t>
            </a: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C99CF238-A11A-4E73-AB35-0A39A11EDAB6}"/>
              </a:ext>
            </a:extLst>
          </p:cNvPr>
          <p:cNvSpPr/>
          <p:nvPr/>
        </p:nvSpPr>
        <p:spPr>
          <a:xfrm>
            <a:off x="494283" y="3154045"/>
            <a:ext cx="1490980" cy="296036"/>
          </a:xfrm>
          <a:custGeom>
            <a:avLst/>
            <a:gdLst>
              <a:gd name="connsiteX0" fmla="*/ 1343025 w 1490980"/>
              <a:gd name="connsiteY0" fmla="*/ 296037 h 296036"/>
              <a:gd name="connsiteX1" fmla="*/ 147955 w 1490980"/>
              <a:gd name="connsiteY1" fmla="*/ 296037 h 296036"/>
              <a:gd name="connsiteX2" fmla="*/ 0 w 1490980"/>
              <a:gd name="connsiteY2" fmla="*/ 148082 h 296036"/>
              <a:gd name="connsiteX3" fmla="*/ 0 w 1490980"/>
              <a:gd name="connsiteY3" fmla="*/ 147955 h 296036"/>
              <a:gd name="connsiteX4" fmla="*/ 0 w 1490980"/>
              <a:gd name="connsiteY4" fmla="*/ 147955 h 296036"/>
              <a:gd name="connsiteX5" fmla="*/ 147955 w 1490980"/>
              <a:gd name="connsiteY5" fmla="*/ 0 h 296036"/>
              <a:gd name="connsiteX6" fmla="*/ 1343025 w 1490980"/>
              <a:gd name="connsiteY6" fmla="*/ 0 h 296036"/>
              <a:gd name="connsiteX7" fmla="*/ 1490980 w 1490980"/>
              <a:gd name="connsiteY7" fmla="*/ 147955 h 296036"/>
              <a:gd name="connsiteX8" fmla="*/ 1490980 w 1490980"/>
              <a:gd name="connsiteY8" fmla="*/ 147955 h 296036"/>
              <a:gd name="connsiteX9" fmla="*/ 1343152 w 1490980"/>
              <a:gd name="connsiteY9" fmla="*/ 296037 h 296036"/>
              <a:gd name="connsiteX10" fmla="*/ 1343025 w 1490980"/>
              <a:gd name="connsiteY10" fmla="*/ 296037 h 29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90980" h="296036">
                <a:moveTo>
                  <a:pt x="1343025" y="296037"/>
                </a:moveTo>
                <a:lnTo>
                  <a:pt x="147955" y="296037"/>
                </a:lnTo>
                <a:cubicBezTo>
                  <a:pt x="66242" y="296037"/>
                  <a:pt x="0" y="229795"/>
                  <a:pt x="0" y="148082"/>
                </a:cubicBezTo>
                <a:cubicBezTo>
                  <a:pt x="0" y="148040"/>
                  <a:pt x="0" y="147997"/>
                  <a:pt x="0" y="147955"/>
                </a:cubicBezTo>
                <a:lnTo>
                  <a:pt x="0" y="147955"/>
                </a:lnTo>
                <a:cubicBezTo>
                  <a:pt x="0" y="66242"/>
                  <a:pt x="66242" y="0"/>
                  <a:pt x="147955" y="0"/>
                </a:cubicBezTo>
                <a:lnTo>
                  <a:pt x="1343025" y="0"/>
                </a:lnTo>
                <a:cubicBezTo>
                  <a:pt x="1424738" y="0"/>
                  <a:pt x="1490980" y="66242"/>
                  <a:pt x="1490980" y="147955"/>
                </a:cubicBezTo>
                <a:lnTo>
                  <a:pt x="1490980" y="147955"/>
                </a:lnTo>
                <a:cubicBezTo>
                  <a:pt x="1491050" y="229668"/>
                  <a:pt x="1424865" y="295967"/>
                  <a:pt x="1343152" y="296037"/>
                </a:cubicBezTo>
                <a:cubicBezTo>
                  <a:pt x="1343110" y="296037"/>
                  <a:pt x="1343068" y="296037"/>
                  <a:pt x="1343025" y="296037"/>
                </a:cubicBezTo>
                <a:close/>
              </a:path>
            </a:pathLst>
          </a:custGeom>
          <a:solidFill>
            <a:srgbClr val="F02E0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5BB58D6-2EDD-4589-A4E1-DC56F9585A51}"/>
              </a:ext>
            </a:extLst>
          </p:cNvPr>
          <p:cNvSpPr txBox="1"/>
          <p:nvPr/>
        </p:nvSpPr>
        <p:spPr>
          <a:xfrm>
            <a:off x="580199" y="3169982"/>
            <a:ext cx="1142238" cy="269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22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LEAN MORE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106D088A-899B-4CBC-9D0E-38504D24E5B8}"/>
              </a:ext>
            </a:extLst>
          </p:cNvPr>
          <p:cNvSpPr/>
          <p:nvPr/>
        </p:nvSpPr>
        <p:spPr>
          <a:xfrm>
            <a:off x="1676654" y="3269741"/>
            <a:ext cx="183641" cy="65913"/>
          </a:xfrm>
          <a:custGeom>
            <a:avLst/>
            <a:gdLst>
              <a:gd name="connsiteX0" fmla="*/ 183642 w 183641"/>
              <a:gd name="connsiteY0" fmla="*/ 33020 h 65913"/>
              <a:gd name="connsiteX1" fmla="*/ 126619 w 183641"/>
              <a:gd name="connsiteY1" fmla="*/ 0 h 65913"/>
              <a:gd name="connsiteX2" fmla="*/ 126619 w 183641"/>
              <a:gd name="connsiteY2" fmla="*/ 21082 h 65913"/>
              <a:gd name="connsiteX3" fmla="*/ 121793 w 183641"/>
              <a:gd name="connsiteY3" fmla="*/ 21082 h 65913"/>
              <a:gd name="connsiteX4" fmla="*/ 0 w 183641"/>
              <a:gd name="connsiteY4" fmla="*/ 21082 h 65913"/>
              <a:gd name="connsiteX5" fmla="*/ 0 w 183641"/>
              <a:gd name="connsiteY5" fmla="*/ 44958 h 65913"/>
              <a:gd name="connsiteX6" fmla="*/ 121793 w 183641"/>
              <a:gd name="connsiteY6" fmla="*/ 44958 h 65913"/>
              <a:gd name="connsiteX7" fmla="*/ 126619 w 183641"/>
              <a:gd name="connsiteY7" fmla="*/ 44958 h 65913"/>
              <a:gd name="connsiteX8" fmla="*/ 126619 w 183641"/>
              <a:gd name="connsiteY8" fmla="*/ 65913 h 65913"/>
              <a:gd name="connsiteX9" fmla="*/ 183642 w 183641"/>
              <a:gd name="connsiteY9" fmla="*/ 33020 h 6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1" h="65913">
                <a:moveTo>
                  <a:pt x="183642" y="33020"/>
                </a:moveTo>
                <a:lnTo>
                  <a:pt x="126619" y="0"/>
                </a:lnTo>
                <a:lnTo>
                  <a:pt x="126619" y="21082"/>
                </a:lnTo>
                <a:lnTo>
                  <a:pt x="121793" y="21082"/>
                </a:lnTo>
                <a:lnTo>
                  <a:pt x="0" y="21082"/>
                </a:lnTo>
                <a:lnTo>
                  <a:pt x="0" y="44958"/>
                </a:lnTo>
                <a:lnTo>
                  <a:pt x="121793" y="44958"/>
                </a:lnTo>
                <a:lnTo>
                  <a:pt x="126619" y="44958"/>
                </a:lnTo>
                <a:lnTo>
                  <a:pt x="126619" y="65913"/>
                </a:lnTo>
                <a:lnTo>
                  <a:pt x="183642" y="33020"/>
                </a:lnTo>
                <a:close/>
              </a:path>
            </a:pathLst>
          </a:custGeom>
          <a:solidFill>
            <a:srgbClr val="F9F9F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3581DBA-26E8-4797-8B42-B712212E494F}"/>
              </a:ext>
            </a:extLst>
          </p:cNvPr>
          <p:cNvSpPr txBox="1"/>
          <p:nvPr/>
        </p:nvSpPr>
        <p:spPr>
          <a:xfrm rot="9600">
            <a:off x="4334510" y="2336441"/>
            <a:ext cx="1744980" cy="345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rgbClr val="E2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BRAND NAME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70EC70C-3BC2-4276-A432-242ABA8317EA}"/>
              </a:ext>
            </a:extLst>
          </p:cNvPr>
          <p:cNvSpPr txBox="1"/>
          <p:nvPr/>
        </p:nvSpPr>
        <p:spPr>
          <a:xfrm rot="9600">
            <a:off x="4607560" y="2621936"/>
            <a:ext cx="1198880" cy="2057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7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AUTOMOTIVE LOGO</a:t>
            </a: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FFFD49D6-8A61-4D20-8CE9-3599F27DD5C2}"/>
              </a:ext>
            </a:extLst>
          </p:cNvPr>
          <p:cNvSpPr/>
          <p:nvPr/>
        </p:nvSpPr>
        <p:spPr>
          <a:xfrm>
            <a:off x="8156829" y="1919985"/>
            <a:ext cx="2257170" cy="2042414"/>
          </a:xfrm>
          <a:custGeom>
            <a:avLst/>
            <a:gdLst>
              <a:gd name="connsiteX0" fmla="*/ 1863471 w 2257170"/>
              <a:gd name="connsiteY0" fmla="*/ 1644650 h 2042414"/>
              <a:gd name="connsiteX1" fmla="*/ 2060067 w 2257170"/>
              <a:gd name="connsiteY1" fmla="*/ 1445514 h 2042414"/>
              <a:gd name="connsiteX2" fmla="*/ 2031746 w 2257170"/>
              <a:gd name="connsiteY2" fmla="*/ 1441958 h 2042414"/>
              <a:gd name="connsiteX3" fmla="*/ 1914144 w 2257170"/>
              <a:gd name="connsiteY3" fmla="*/ 1435100 h 2042414"/>
              <a:gd name="connsiteX4" fmla="*/ 1086358 w 2257170"/>
              <a:gd name="connsiteY4" fmla="*/ 1820545 h 2042414"/>
              <a:gd name="connsiteX5" fmla="*/ 904748 w 2257170"/>
              <a:gd name="connsiteY5" fmla="*/ 1716405 h 2042414"/>
              <a:gd name="connsiteX6" fmla="*/ 866648 w 2257170"/>
              <a:gd name="connsiteY6" fmla="*/ 1681226 h 2042414"/>
              <a:gd name="connsiteX7" fmla="*/ 865632 w 2257170"/>
              <a:gd name="connsiteY7" fmla="*/ 1630426 h 2042414"/>
              <a:gd name="connsiteX8" fmla="*/ 895476 w 2257170"/>
              <a:gd name="connsiteY8" fmla="*/ 1383157 h 2042414"/>
              <a:gd name="connsiteX9" fmla="*/ 1226946 w 2257170"/>
              <a:gd name="connsiteY9" fmla="*/ 838200 h 2042414"/>
              <a:gd name="connsiteX10" fmla="*/ 927100 w 2257170"/>
              <a:gd name="connsiteY10" fmla="*/ 0 h 2042414"/>
              <a:gd name="connsiteX11" fmla="*/ 0 w 2257170"/>
              <a:gd name="connsiteY11" fmla="*/ 935736 h 2042414"/>
              <a:gd name="connsiteX12" fmla="*/ 1097152 w 2257170"/>
              <a:gd name="connsiteY12" fmla="*/ 2042414 h 2042414"/>
              <a:gd name="connsiteX13" fmla="*/ 2257171 w 2257170"/>
              <a:gd name="connsiteY13" fmla="*/ 2042414 h 2042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57170" h="2042414">
                <a:moveTo>
                  <a:pt x="1863471" y="1644650"/>
                </a:moveTo>
                <a:lnTo>
                  <a:pt x="2060067" y="1445514"/>
                </a:lnTo>
                <a:lnTo>
                  <a:pt x="2031746" y="1441958"/>
                </a:lnTo>
                <a:cubicBezTo>
                  <a:pt x="1992702" y="1437493"/>
                  <a:pt x="1953441" y="1435203"/>
                  <a:pt x="1914144" y="1435100"/>
                </a:cubicBezTo>
                <a:cubicBezTo>
                  <a:pt x="1594582" y="1433891"/>
                  <a:pt x="1291114" y="1575196"/>
                  <a:pt x="1086358" y="1820545"/>
                </a:cubicBezTo>
                <a:cubicBezTo>
                  <a:pt x="1019239" y="1798838"/>
                  <a:pt x="957384" y="1763369"/>
                  <a:pt x="904748" y="1716405"/>
                </a:cubicBezTo>
                <a:cubicBezTo>
                  <a:pt x="891381" y="1705423"/>
                  <a:pt x="878660" y="1693677"/>
                  <a:pt x="866648" y="1681226"/>
                </a:cubicBezTo>
                <a:cubicBezTo>
                  <a:pt x="865632" y="1663954"/>
                  <a:pt x="865632" y="1647190"/>
                  <a:pt x="865632" y="1630426"/>
                </a:cubicBezTo>
                <a:cubicBezTo>
                  <a:pt x="865612" y="1547104"/>
                  <a:pt x="875633" y="1464082"/>
                  <a:pt x="895476" y="1383157"/>
                </a:cubicBezTo>
                <a:cubicBezTo>
                  <a:pt x="1063181" y="1243151"/>
                  <a:pt x="1179750" y="1051505"/>
                  <a:pt x="1226946" y="838200"/>
                </a:cubicBezTo>
                <a:cubicBezTo>
                  <a:pt x="1361186" y="753110"/>
                  <a:pt x="1061847" y="224282"/>
                  <a:pt x="927100" y="0"/>
                </a:cubicBezTo>
                <a:lnTo>
                  <a:pt x="0" y="935736"/>
                </a:lnTo>
                <a:lnTo>
                  <a:pt x="1097152" y="2042414"/>
                </a:lnTo>
                <a:lnTo>
                  <a:pt x="2257171" y="2042414"/>
                </a:lnTo>
                <a:close/>
              </a:path>
            </a:pathLst>
          </a:custGeom>
          <a:solidFill>
            <a:srgbClr val="EC1E24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EC916BBA-5624-483D-93DF-2C660E274BB1}"/>
              </a:ext>
            </a:extLst>
          </p:cNvPr>
          <p:cNvSpPr/>
          <p:nvPr/>
        </p:nvSpPr>
        <p:spPr>
          <a:xfrm>
            <a:off x="9643491" y="2792729"/>
            <a:ext cx="121157" cy="157607"/>
          </a:xfrm>
          <a:custGeom>
            <a:avLst/>
            <a:gdLst>
              <a:gd name="connsiteX0" fmla="*/ 121158 w 121157"/>
              <a:gd name="connsiteY0" fmla="*/ 97409 h 157607"/>
              <a:gd name="connsiteX1" fmla="*/ 100457 w 121157"/>
              <a:gd name="connsiteY1" fmla="*/ 0 h 157607"/>
              <a:gd name="connsiteX2" fmla="*/ 0 w 121157"/>
              <a:gd name="connsiteY2" fmla="*/ 157607 h 157607"/>
              <a:gd name="connsiteX3" fmla="*/ 121158 w 121157"/>
              <a:gd name="connsiteY3" fmla="*/ 97409 h 157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157" h="157607">
                <a:moveTo>
                  <a:pt x="121158" y="97409"/>
                </a:moveTo>
                <a:lnTo>
                  <a:pt x="100457" y="0"/>
                </a:lnTo>
                <a:lnTo>
                  <a:pt x="0" y="157607"/>
                </a:lnTo>
                <a:lnTo>
                  <a:pt x="121158" y="97409"/>
                </a:lnTo>
                <a:close/>
              </a:path>
            </a:pathLst>
          </a:custGeom>
          <a:solidFill>
            <a:srgbClr val="EC1E24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87DDC1A5-F78F-4B94-9D75-E02D0AB5CCDE}"/>
              </a:ext>
            </a:extLst>
          </p:cNvPr>
          <p:cNvSpPr/>
          <p:nvPr/>
        </p:nvSpPr>
        <p:spPr>
          <a:xfrm>
            <a:off x="9098026" y="1748535"/>
            <a:ext cx="1315973" cy="816551"/>
          </a:xfrm>
          <a:custGeom>
            <a:avLst/>
            <a:gdLst>
              <a:gd name="connsiteX0" fmla="*/ 572262 w 1315973"/>
              <a:gd name="connsiteY0" fmla="*/ 815848 h 816551"/>
              <a:gd name="connsiteX1" fmla="*/ 672592 w 1315973"/>
              <a:gd name="connsiteY1" fmla="*/ 792480 h 816551"/>
              <a:gd name="connsiteX2" fmla="*/ 820420 w 1315973"/>
              <a:gd name="connsiteY2" fmla="*/ 765175 h 816551"/>
              <a:gd name="connsiteX3" fmla="*/ 974089 w 1315973"/>
              <a:gd name="connsiteY3" fmla="*/ 750189 h 816551"/>
              <a:gd name="connsiteX4" fmla="*/ 1315973 w 1315973"/>
              <a:gd name="connsiteY4" fmla="*/ 804164 h 816551"/>
              <a:gd name="connsiteX5" fmla="*/ 1315974 w 1315973"/>
              <a:gd name="connsiteY5" fmla="*/ 0 h 816551"/>
              <a:gd name="connsiteX6" fmla="*/ 155956 w 1315973"/>
              <a:gd name="connsiteY6" fmla="*/ 0 h 816551"/>
              <a:gd name="connsiteX7" fmla="*/ 0 w 1315973"/>
              <a:gd name="connsiteY7" fmla="*/ 157353 h 816551"/>
              <a:gd name="connsiteX8" fmla="*/ 572262 w 1315973"/>
              <a:gd name="connsiteY8" fmla="*/ 815848 h 81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15973" h="816551">
                <a:moveTo>
                  <a:pt x="572262" y="815848"/>
                </a:moveTo>
                <a:cubicBezTo>
                  <a:pt x="577596" y="821182"/>
                  <a:pt x="662813" y="794512"/>
                  <a:pt x="672592" y="792480"/>
                </a:cubicBezTo>
                <a:cubicBezTo>
                  <a:pt x="721699" y="782405"/>
                  <a:pt x="770975" y="773303"/>
                  <a:pt x="820420" y="765175"/>
                </a:cubicBezTo>
                <a:cubicBezTo>
                  <a:pt x="871217" y="756501"/>
                  <a:pt x="922573" y="751493"/>
                  <a:pt x="974089" y="750189"/>
                </a:cubicBezTo>
                <a:cubicBezTo>
                  <a:pt x="1090325" y="748125"/>
                  <a:pt x="1206027" y="766392"/>
                  <a:pt x="1315973" y="804164"/>
                </a:cubicBezTo>
                <a:lnTo>
                  <a:pt x="1315974" y="0"/>
                </a:lnTo>
                <a:lnTo>
                  <a:pt x="155956" y="0"/>
                </a:lnTo>
                <a:lnTo>
                  <a:pt x="0" y="157353"/>
                </a:lnTo>
                <a:cubicBezTo>
                  <a:pt x="148336" y="330708"/>
                  <a:pt x="454660" y="697738"/>
                  <a:pt x="572262" y="815848"/>
                </a:cubicBezTo>
                <a:close/>
              </a:path>
            </a:pathLst>
          </a:custGeom>
          <a:solidFill>
            <a:srgbClr val="EC1E24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9F8B2BC1-97FC-44EF-B7E3-2D6922AA847B}"/>
              </a:ext>
            </a:extLst>
          </p:cNvPr>
          <p:cNvSpPr/>
          <p:nvPr/>
        </p:nvSpPr>
        <p:spPr>
          <a:xfrm>
            <a:off x="9038335" y="3962400"/>
            <a:ext cx="215645" cy="12700"/>
          </a:xfrm>
          <a:custGeom>
            <a:avLst/>
            <a:gdLst>
              <a:gd name="connsiteX0" fmla="*/ 215646 w 215645"/>
              <a:gd name="connsiteY0" fmla="*/ 0 h 12700"/>
              <a:gd name="connsiteX1" fmla="*/ 215646 w 215645"/>
              <a:gd name="connsiteY1" fmla="*/ 0 h 12700"/>
              <a:gd name="connsiteX2" fmla="*/ 0 w 215645"/>
              <a:gd name="connsiteY2" fmla="*/ 0 h 12700"/>
              <a:gd name="connsiteX3" fmla="*/ 215646 w 215645"/>
              <a:gd name="connsiteY3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645" h="12700">
                <a:moveTo>
                  <a:pt x="215646" y="0"/>
                </a:moveTo>
                <a:lnTo>
                  <a:pt x="215646" y="0"/>
                </a:lnTo>
                <a:lnTo>
                  <a:pt x="0" y="0"/>
                </a:lnTo>
                <a:lnTo>
                  <a:pt x="215646" y="0"/>
                </a:lnTo>
                <a:close/>
              </a:path>
            </a:pathLst>
          </a:custGeom>
          <a:solidFill>
            <a:srgbClr val="EC1E24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+123 456 789">
            <a:extLst>
              <a:ext uri="{FF2B5EF4-FFF2-40B4-BE49-F238E27FC236}">
                <a16:creationId xmlns:a16="http://schemas.microsoft.com/office/drawing/2014/main" id="{1F5F48D1-3A63-4ECC-992F-6C881BF71F7F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60" name="www.yourwebsite.com">
            <a:extLst>
              <a:ext uri="{FF2B5EF4-FFF2-40B4-BE49-F238E27FC236}">
                <a16:creationId xmlns:a16="http://schemas.microsoft.com/office/drawing/2014/main" id="{E489400E-DB97-4156-9648-378F8E50625D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61" name="CONTACT US">
            <a:extLst>
              <a:ext uri="{FF2B5EF4-FFF2-40B4-BE49-F238E27FC236}">
                <a16:creationId xmlns:a16="http://schemas.microsoft.com/office/drawing/2014/main" id="{F8DF8DB4-6BB6-4E0B-BEF7-831EDEC15BC8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  <p:grpSp>
        <p:nvGrpSpPr>
          <p:cNvPr id="62" name="Group">
            <a:extLst>
              <a:ext uri="{FF2B5EF4-FFF2-40B4-BE49-F238E27FC236}">
                <a16:creationId xmlns:a16="http://schemas.microsoft.com/office/drawing/2014/main" id="{775ED9C5-53EA-4CB3-805A-5762CE3948CA}"/>
              </a:ext>
            </a:extLst>
          </p:cNvPr>
          <p:cNvGrpSpPr/>
          <p:nvPr/>
        </p:nvGrpSpPr>
        <p:grpSpPr>
          <a:xfrm>
            <a:off x="4851081" y="1423417"/>
            <a:ext cx="711838" cy="878017"/>
            <a:chOff x="0" y="0"/>
            <a:chExt cx="4881285" cy="6020826"/>
          </a:xfrm>
        </p:grpSpPr>
        <p:sp>
          <p:nvSpPr>
            <p:cNvPr id="63" name="Shape">
              <a:extLst>
                <a:ext uri="{FF2B5EF4-FFF2-40B4-BE49-F238E27FC236}">
                  <a16:creationId xmlns:a16="http://schemas.microsoft.com/office/drawing/2014/main" id="{5630AD27-2EB3-44B9-A29C-0BBB15E0A013}"/>
                </a:ext>
              </a:extLst>
            </p:cNvPr>
            <p:cNvSpPr/>
            <p:nvPr/>
          </p:nvSpPr>
          <p:spPr>
            <a:xfrm>
              <a:off x="2832100" y="4940300"/>
              <a:ext cx="1421313" cy="1080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293"/>
                  </a:moveTo>
                  <a:cubicBezTo>
                    <a:pt x="16896" y="10522"/>
                    <a:pt x="10701" y="17189"/>
                    <a:pt x="3542" y="21600"/>
                  </a:cubicBezTo>
                  <a:lnTo>
                    <a:pt x="0" y="18918"/>
                  </a:lnTo>
                  <a:cubicBezTo>
                    <a:pt x="7157" y="15267"/>
                    <a:pt x="13155" y="8554"/>
                    <a:pt x="17063" y="0"/>
                  </a:cubicBezTo>
                  <a:cubicBezTo>
                    <a:pt x="17063" y="0"/>
                    <a:pt x="21600" y="2293"/>
                    <a:pt x="21600" y="229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64600"/>
                </a:gs>
                <a:gs pos="100000">
                  <a:srgbClr val="E33A04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4" name="Shape">
              <a:extLst>
                <a:ext uri="{FF2B5EF4-FFF2-40B4-BE49-F238E27FC236}">
                  <a16:creationId xmlns:a16="http://schemas.microsoft.com/office/drawing/2014/main" id="{1AA9B514-6D5A-47D4-9144-297C46CC12FC}"/>
                </a:ext>
              </a:extLst>
            </p:cNvPr>
            <p:cNvSpPr/>
            <p:nvPr/>
          </p:nvSpPr>
          <p:spPr>
            <a:xfrm>
              <a:off x="4038600" y="2946400"/>
              <a:ext cx="842686" cy="1961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21402" y="0"/>
                  </a:moveTo>
                  <a:cubicBezTo>
                    <a:pt x="21533" y="827"/>
                    <a:pt x="21600" y="1661"/>
                    <a:pt x="21595" y="2502"/>
                  </a:cubicBezTo>
                  <a:cubicBezTo>
                    <a:pt x="21550" y="9563"/>
                    <a:pt x="16610" y="16125"/>
                    <a:pt x="8164" y="21600"/>
                  </a:cubicBezTo>
                  <a:lnTo>
                    <a:pt x="0" y="20252"/>
                  </a:lnTo>
                  <a:cubicBezTo>
                    <a:pt x="3814" y="16944"/>
                    <a:pt x="5967" y="13218"/>
                    <a:pt x="5992" y="9276"/>
                  </a:cubicBezTo>
                  <a:cubicBezTo>
                    <a:pt x="6006" y="7190"/>
                    <a:pt x="5421" y="5163"/>
                    <a:pt x="4310" y="3225"/>
                  </a:cubicBezTo>
                  <a:cubicBezTo>
                    <a:pt x="4310" y="3225"/>
                    <a:pt x="21402" y="0"/>
                    <a:pt x="2140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64600"/>
                </a:gs>
                <a:gs pos="100000">
                  <a:srgbClr val="E33A04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5" name="Shape">
              <a:extLst>
                <a:ext uri="{FF2B5EF4-FFF2-40B4-BE49-F238E27FC236}">
                  <a16:creationId xmlns:a16="http://schemas.microsoft.com/office/drawing/2014/main" id="{152EE883-B4CC-4671-809E-774895B14A31}"/>
                </a:ext>
              </a:extLst>
            </p:cNvPr>
            <p:cNvSpPr/>
            <p:nvPr/>
          </p:nvSpPr>
          <p:spPr>
            <a:xfrm>
              <a:off x="3454399" y="850899"/>
              <a:ext cx="1402178" cy="2210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95" y="0"/>
                  </a:moveTo>
                  <a:cubicBezTo>
                    <a:pt x="14588" y="4781"/>
                    <a:pt x="20111" y="11291"/>
                    <a:pt x="21600" y="18599"/>
                  </a:cubicBezTo>
                  <a:lnTo>
                    <a:pt x="10826" y="21600"/>
                  </a:lnTo>
                  <a:cubicBezTo>
                    <a:pt x="8740" y="17652"/>
                    <a:pt x="4947" y="14200"/>
                    <a:pt x="0" y="11599"/>
                  </a:cubicBezTo>
                  <a:cubicBezTo>
                    <a:pt x="0" y="11599"/>
                    <a:pt x="6495" y="0"/>
                    <a:pt x="649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64600"/>
                </a:gs>
                <a:gs pos="100000">
                  <a:srgbClr val="E33A04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6" name="Shape">
              <a:extLst>
                <a:ext uri="{FF2B5EF4-FFF2-40B4-BE49-F238E27FC236}">
                  <a16:creationId xmlns:a16="http://schemas.microsoft.com/office/drawing/2014/main" id="{79AB8DF9-9F37-411A-B114-6E540A388E77}"/>
                </a:ext>
              </a:extLst>
            </p:cNvPr>
            <p:cNvSpPr/>
            <p:nvPr/>
          </p:nvSpPr>
          <p:spPr>
            <a:xfrm>
              <a:off x="508000" y="0"/>
              <a:ext cx="3223239" cy="1918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8224" y="0"/>
                  </a:moveTo>
                  <a:cubicBezTo>
                    <a:pt x="13304" y="24"/>
                    <a:pt x="17960" y="3051"/>
                    <a:pt x="21600" y="8077"/>
                  </a:cubicBezTo>
                  <a:lnTo>
                    <a:pt x="18743" y="21587"/>
                  </a:lnTo>
                  <a:cubicBezTo>
                    <a:pt x="16301" y="18732"/>
                    <a:pt x="13335" y="17051"/>
                    <a:pt x="10134" y="17037"/>
                  </a:cubicBezTo>
                  <a:cubicBezTo>
                    <a:pt x="9043" y="17032"/>
                    <a:pt x="7980" y="17222"/>
                    <a:pt x="6954" y="17584"/>
                  </a:cubicBezTo>
                  <a:lnTo>
                    <a:pt x="0" y="2742"/>
                  </a:lnTo>
                  <a:cubicBezTo>
                    <a:pt x="2530" y="963"/>
                    <a:pt x="5309" y="-13"/>
                    <a:pt x="822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64600"/>
                </a:gs>
                <a:gs pos="100000">
                  <a:srgbClr val="E33A04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7" name="Shape">
              <a:extLst>
                <a:ext uri="{FF2B5EF4-FFF2-40B4-BE49-F238E27FC236}">
                  <a16:creationId xmlns:a16="http://schemas.microsoft.com/office/drawing/2014/main" id="{CB8BF748-9683-48D3-865D-9DD20650F10C}"/>
                </a:ext>
              </a:extLst>
            </p:cNvPr>
            <p:cNvSpPr/>
            <p:nvPr/>
          </p:nvSpPr>
          <p:spPr>
            <a:xfrm>
              <a:off x="698500" y="3416299"/>
              <a:ext cx="1842206" cy="24769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7" h="21595" extrusionOk="0">
                  <a:moveTo>
                    <a:pt x="21587" y="10037"/>
                  </a:moveTo>
                  <a:cubicBezTo>
                    <a:pt x="21573" y="13962"/>
                    <a:pt x="20391" y="17679"/>
                    <a:pt x="18294" y="21018"/>
                  </a:cubicBezTo>
                  <a:cubicBezTo>
                    <a:pt x="16016" y="21408"/>
                    <a:pt x="13654" y="21600"/>
                    <a:pt x="11221" y="21595"/>
                  </a:cubicBezTo>
                  <a:cubicBezTo>
                    <a:pt x="7270" y="21587"/>
                    <a:pt x="3490" y="21051"/>
                    <a:pt x="0" y="20067"/>
                  </a:cubicBezTo>
                  <a:cubicBezTo>
                    <a:pt x="9508" y="15838"/>
                    <a:pt x="16268" y="8538"/>
                    <a:pt x="17781" y="0"/>
                  </a:cubicBezTo>
                  <a:cubicBezTo>
                    <a:pt x="18191" y="37"/>
                    <a:pt x="18600" y="73"/>
                    <a:pt x="19010" y="128"/>
                  </a:cubicBezTo>
                  <a:cubicBezTo>
                    <a:pt x="20685" y="3188"/>
                    <a:pt x="21600" y="6532"/>
                    <a:pt x="21587" y="1003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73FDD"/>
                </a:gs>
                <a:gs pos="100000">
                  <a:srgbClr val="E33A04"/>
                </a:gs>
              </a:gsLst>
              <a:lin ang="27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8" name="Shape">
              <a:extLst>
                <a:ext uri="{FF2B5EF4-FFF2-40B4-BE49-F238E27FC236}">
                  <a16:creationId xmlns:a16="http://schemas.microsoft.com/office/drawing/2014/main" id="{3A4D2B55-7175-4253-A626-7847A84DED18}"/>
                </a:ext>
              </a:extLst>
            </p:cNvPr>
            <p:cNvSpPr/>
            <p:nvPr/>
          </p:nvSpPr>
          <p:spPr>
            <a:xfrm>
              <a:off x="-1" y="482600"/>
              <a:ext cx="4019169" cy="5246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3" h="21600" extrusionOk="0">
                  <a:moveTo>
                    <a:pt x="20681" y="16921"/>
                  </a:moveTo>
                  <a:cubicBezTo>
                    <a:pt x="21264" y="15906"/>
                    <a:pt x="21589" y="14790"/>
                    <a:pt x="21593" y="13609"/>
                  </a:cubicBezTo>
                  <a:cubicBezTo>
                    <a:pt x="21600" y="11644"/>
                    <a:pt x="20680" y="9716"/>
                    <a:pt x="19016" y="8221"/>
                  </a:cubicBezTo>
                  <a:cubicBezTo>
                    <a:pt x="16982" y="6392"/>
                    <a:pt x="13884" y="5271"/>
                    <a:pt x="10736" y="5323"/>
                  </a:cubicBezTo>
                  <a:cubicBezTo>
                    <a:pt x="10209" y="5332"/>
                    <a:pt x="9685" y="5374"/>
                    <a:pt x="9165" y="5440"/>
                  </a:cubicBezTo>
                  <a:cubicBezTo>
                    <a:pt x="8659" y="5505"/>
                    <a:pt x="8155" y="5576"/>
                    <a:pt x="7653" y="5655"/>
                  </a:cubicBezTo>
                  <a:cubicBezTo>
                    <a:pt x="7552" y="5671"/>
                    <a:pt x="6680" y="5880"/>
                    <a:pt x="6626" y="5838"/>
                  </a:cubicBezTo>
                  <a:cubicBezTo>
                    <a:pt x="5127" y="4683"/>
                    <a:pt x="628" y="499"/>
                    <a:pt x="0" y="0"/>
                  </a:cubicBezTo>
                  <a:cubicBezTo>
                    <a:pt x="0" y="0"/>
                    <a:pt x="5449" y="6504"/>
                    <a:pt x="3699" y="7354"/>
                  </a:cubicBezTo>
                  <a:cubicBezTo>
                    <a:pt x="3213" y="9054"/>
                    <a:pt x="1992" y="10546"/>
                    <a:pt x="310" y="11626"/>
                  </a:cubicBezTo>
                  <a:cubicBezTo>
                    <a:pt x="109" y="12248"/>
                    <a:pt x="7" y="12895"/>
                    <a:pt x="4" y="13564"/>
                  </a:cubicBezTo>
                  <a:cubicBezTo>
                    <a:pt x="4" y="13699"/>
                    <a:pt x="4" y="13830"/>
                    <a:pt x="14" y="13966"/>
                  </a:cubicBezTo>
                  <a:cubicBezTo>
                    <a:pt x="108" y="14042"/>
                    <a:pt x="229" y="14131"/>
                    <a:pt x="400" y="14242"/>
                  </a:cubicBezTo>
                  <a:cubicBezTo>
                    <a:pt x="769" y="14484"/>
                    <a:pt x="1359" y="14840"/>
                    <a:pt x="2258" y="15058"/>
                  </a:cubicBezTo>
                  <a:cubicBezTo>
                    <a:pt x="4280" y="13204"/>
                    <a:pt x="7328" y="12030"/>
                    <a:pt x="10724" y="12037"/>
                  </a:cubicBezTo>
                  <a:cubicBezTo>
                    <a:pt x="11133" y="12038"/>
                    <a:pt x="11530" y="12056"/>
                    <a:pt x="11928" y="12090"/>
                  </a:cubicBezTo>
                  <a:cubicBezTo>
                    <a:pt x="12116" y="12108"/>
                    <a:pt x="12303" y="12125"/>
                    <a:pt x="12491" y="12151"/>
                  </a:cubicBezTo>
                  <a:cubicBezTo>
                    <a:pt x="12535" y="12155"/>
                    <a:pt x="12574" y="12164"/>
                    <a:pt x="12618" y="12168"/>
                  </a:cubicBezTo>
                  <a:cubicBezTo>
                    <a:pt x="14170" y="13615"/>
                    <a:pt x="15103" y="15475"/>
                    <a:pt x="15095" y="17493"/>
                  </a:cubicBezTo>
                  <a:cubicBezTo>
                    <a:pt x="15090" y="18987"/>
                    <a:pt x="14577" y="20387"/>
                    <a:pt x="13678" y="21600"/>
                  </a:cubicBezTo>
                  <a:cubicBezTo>
                    <a:pt x="16253" y="21034"/>
                    <a:pt x="18440" y="19760"/>
                    <a:pt x="19859" y="18071"/>
                  </a:cubicBezTo>
                  <a:cubicBezTo>
                    <a:pt x="19018" y="15419"/>
                    <a:pt x="16530" y="13264"/>
                    <a:pt x="13269" y="12271"/>
                  </a:cubicBezTo>
                  <a:cubicBezTo>
                    <a:pt x="16564" y="12875"/>
                    <a:pt x="19281" y="14616"/>
                    <a:pt x="20681" y="1692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73FDD"/>
                </a:gs>
                <a:gs pos="100000">
                  <a:srgbClr val="E33A04"/>
                </a:gs>
              </a:gsLst>
              <a:lin ang="27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9" name="Shape">
              <a:extLst>
                <a:ext uri="{FF2B5EF4-FFF2-40B4-BE49-F238E27FC236}">
                  <a16:creationId xmlns:a16="http://schemas.microsoft.com/office/drawing/2014/main" id="{CF74BADF-54EC-4AAB-9187-8B86F26B7F47}"/>
                </a:ext>
              </a:extLst>
            </p:cNvPr>
            <p:cNvSpPr/>
            <p:nvPr/>
          </p:nvSpPr>
          <p:spPr>
            <a:xfrm>
              <a:off x="1181099" y="2336800"/>
              <a:ext cx="230787" cy="300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7896" y="0"/>
                  </a:lnTo>
                  <a:lnTo>
                    <a:pt x="21600" y="13351"/>
                  </a:lnTo>
                  <a:cubicBezTo>
                    <a:pt x="21600" y="13351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6983237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7B6E42B-8B7C-9A44-B8AF-DC170F65BF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4E9F206-D6FB-47CC-A031-54F571DA9B08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rgbClr val="794BED"/>
              </a:gs>
              <a:gs pos="100000">
                <a:srgbClr val="AB40DE"/>
              </a:gs>
            </a:gsLst>
            <a:lin ang="0" scaled="0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C725C807-73D5-4A8A-92E0-AC85CB71F6C4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BEAA56C-2F82-4C9A-9BD1-40EFBC357F87}"/>
              </a:ext>
            </a:extLst>
          </p:cNvPr>
          <p:cNvSpPr txBox="1"/>
          <p:nvPr/>
        </p:nvSpPr>
        <p:spPr>
          <a:xfrm>
            <a:off x="2002409" y="2987123"/>
            <a:ext cx="1942840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0" normalizeH="0" baseline="0" dirty="0">
                <a:ln>
                  <a:noFill/>
                </a:ln>
                <a:solidFill>
                  <a:srgbClr val="7E15ED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www.yourwebsite.com</a:t>
            </a: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A2FFBC93-2E52-4CE5-BEFD-520F206D8273}"/>
              </a:ext>
            </a:extLst>
          </p:cNvPr>
          <p:cNvSpPr/>
          <p:nvPr/>
        </p:nvSpPr>
        <p:spPr>
          <a:xfrm>
            <a:off x="494283" y="2982722"/>
            <a:ext cx="1490980" cy="295910"/>
          </a:xfrm>
          <a:custGeom>
            <a:avLst/>
            <a:gdLst>
              <a:gd name="connsiteX0" fmla="*/ 1343025 w 1490980"/>
              <a:gd name="connsiteY0" fmla="*/ 295910 h 295910"/>
              <a:gd name="connsiteX1" fmla="*/ 147955 w 1490980"/>
              <a:gd name="connsiteY1" fmla="*/ 295910 h 295910"/>
              <a:gd name="connsiteX2" fmla="*/ 0 w 1490980"/>
              <a:gd name="connsiteY2" fmla="*/ 147955 h 295910"/>
              <a:gd name="connsiteX3" fmla="*/ 0 w 1490980"/>
              <a:gd name="connsiteY3" fmla="*/ 147955 h 295910"/>
              <a:gd name="connsiteX4" fmla="*/ 147955 w 1490980"/>
              <a:gd name="connsiteY4" fmla="*/ 0 h 295910"/>
              <a:gd name="connsiteX5" fmla="*/ 1343025 w 1490980"/>
              <a:gd name="connsiteY5" fmla="*/ 0 h 295910"/>
              <a:gd name="connsiteX6" fmla="*/ 1490980 w 1490980"/>
              <a:gd name="connsiteY6" fmla="*/ 147955 h 295910"/>
              <a:gd name="connsiteX7" fmla="*/ 1490980 w 1490980"/>
              <a:gd name="connsiteY7" fmla="*/ 147955 h 295910"/>
              <a:gd name="connsiteX8" fmla="*/ 1343025 w 1490980"/>
              <a:gd name="connsiteY8" fmla="*/ 295910 h 29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0980" h="295910">
                <a:moveTo>
                  <a:pt x="1343025" y="295910"/>
                </a:moveTo>
                <a:lnTo>
                  <a:pt x="147955" y="295910"/>
                </a:lnTo>
                <a:cubicBezTo>
                  <a:pt x="66242" y="295910"/>
                  <a:pt x="0" y="229668"/>
                  <a:pt x="0" y="147955"/>
                </a:cubicBezTo>
                <a:lnTo>
                  <a:pt x="0" y="147955"/>
                </a:lnTo>
                <a:cubicBezTo>
                  <a:pt x="70" y="66271"/>
                  <a:pt x="66271" y="70"/>
                  <a:pt x="147955" y="0"/>
                </a:cubicBezTo>
                <a:lnTo>
                  <a:pt x="1343025" y="0"/>
                </a:lnTo>
                <a:cubicBezTo>
                  <a:pt x="1424709" y="70"/>
                  <a:pt x="1490910" y="66271"/>
                  <a:pt x="1490980" y="147955"/>
                </a:cubicBezTo>
                <a:lnTo>
                  <a:pt x="1490980" y="147955"/>
                </a:lnTo>
                <a:cubicBezTo>
                  <a:pt x="1490980" y="229668"/>
                  <a:pt x="1424738" y="295910"/>
                  <a:pt x="1343025" y="295910"/>
                </a:cubicBezTo>
                <a:close/>
              </a:path>
            </a:pathLst>
          </a:custGeom>
          <a:solidFill>
            <a:srgbClr val="7E15E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A89F9BA-5F1B-402C-B85F-0996AE11150A}"/>
              </a:ext>
            </a:extLst>
          </p:cNvPr>
          <p:cNvSpPr txBox="1"/>
          <p:nvPr/>
        </p:nvSpPr>
        <p:spPr>
          <a:xfrm>
            <a:off x="550036" y="2996819"/>
            <a:ext cx="1142238" cy="269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22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LEAN MORE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7A1B49AF-9A85-463F-9503-B8E55F722438}"/>
              </a:ext>
            </a:extLst>
          </p:cNvPr>
          <p:cNvSpPr/>
          <p:nvPr/>
        </p:nvSpPr>
        <p:spPr>
          <a:xfrm>
            <a:off x="1676654" y="3098292"/>
            <a:ext cx="183641" cy="65912"/>
          </a:xfrm>
          <a:custGeom>
            <a:avLst/>
            <a:gdLst>
              <a:gd name="connsiteX0" fmla="*/ 183642 w 183641"/>
              <a:gd name="connsiteY0" fmla="*/ 32893 h 65912"/>
              <a:gd name="connsiteX1" fmla="*/ 126619 w 183641"/>
              <a:gd name="connsiteY1" fmla="*/ 0 h 65912"/>
              <a:gd name="connsiteX2" fmla="*/ 126619 w 183641"/>
              <a:gd name="connsiteY2" fmla="*/ 20955 h 65912"/>
              <a:gd name="connsiteX3" fmla="*/ 121793 w 183641"/>
              <a:gd name="connsiteY3" fmla="*/ 20955 h 65912"/>
              <a:gd name="connsiteX4" fmla="*/ 0 w 183641"/>
              <a:gd name="connsiteY4" fmla="*/ 20955 h 65912"/>
              <a:gd name="connsiteX5" fmla="*/ 0 w 183641"/>
              <a:gd name="connsiteY5" fmla="*/ 44831 h 65912"/>
              <a:gd name="connsiteX6" fmla="*/ 121793 w 183641"/>
              <a:gd name="connsiteY6" fmla="*/ 44831 h 65912"/>
              <a:gd name="connsiteX7" fmla="*/ 126619 w 183641"/>
              <a:gd name="connsiteY7" fmla="*/ 44831 h 65912"/>
              <a:gd name="connsiteX8" fmla="*/ 126619 w 183641"/>
              <a:gd name="connsiteY8" fmla="*/ 65913 h 65912"/>
              <a:gd name="connsiteX9" fmla="*/ 183642 w 183641"/>
              <a:gd name="connsiteY9" fmla="*/ 32893 h 65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1" h="65912">
                <a:moveTo>
                  <a:pt x="183642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642" y="32893"/>
                </a:lnTo>
                <a:close/>
              </a:path>
            </a:pathLst>
          </a:custGeom>
          <a:solidFill>
            <a:srgbClr val="F9F9F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A56C121-2E9D-4ED8-8959-DD614CA59B97}"/>
              </a:ext>
            </a:extLst>
          </p:cNvPr>
          <p:cNvSpPr txBox="1"/>
          <p:nvPr/>
        </p:nvSpPr>
        <p:spPr>
          <a:xfrm>
            <a:off x="4105910" y="2056511"/>
            <a:ext cx="2202180" cy="408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spc="0" normalizeH="0" baseline="0" dirty="0">
                <a:ln>
                  <a:noFill/>
                </a:ln>
                <a:solidFill>
                  <a:srgbClr val="4702CC"/>
                </a:solidFill>
                <a:effectLst/>
                <a:uFillTx/>
                <a:latin typeface="Orbitron"/>
                <a:ea typeface="+mn-ea"/>
                <a:cs typeface="+mn-cs"/>
                <a:sym typeface="Orbitron"/>
                <a:rtl val="0"/>
              </a:rPr>
              <a:t>BRAND NAME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7F6C60F-1371-4714-ABB0-AD87CB5AFAD4}"/>
              </a:ext>
            </a:extLst>
          </p:cNvPr>
          <p:cNvSpPr txBox="1"/>
          <p:nvPr/>
        </p:nvSpPr>
        <p:spPr>
          <a:xfrm>
            <a:off x="4434353" y="2398955"/>
            <a:ext cx="1545295" cy="2257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282828"/>
                </a:solidFill>
                <a:effectLst/>
                <a:uFillTx/>
                <a:latin typeface="Montserrat"/>
                <a:ea typeface="+mn-ea"/>
                <a:cs typeface="+mn-cs"/>
                <a:sym typeface="Montserrat"/>
                <a:rtl val="0"/>
              </a:rPr>
              <a:t>BUSSINESS &amp; CONSULTING </a:t>
            </a: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450683B3-5629-4405-93A7-F457209B21D8}"/>
              </a:ext>
            </a:extLst>
          </p:cNvPr>
          <p:cNvSpPr/>
          <p:nvPr/>
        </p:nvSpPr>
        <p:spPr>
          <a:xfrm>
            <a:off x="8258302" y="2609595"/>
            <a:ext cx="2155697" cy="1042288"/>
          </a:xfrm>
          <a:custGeom>
            <a:avLst/>
            <a:gdLst>
              <a:gd name="connsiteX0" fmla="*/ 2155698 w 2155697"/>
              <a:gd name="connsiteY0" fmla="*/ 176022 h 1042288"/>
              <a:gd name="connsiteX1" fmla="*/ 2155698 w 2155697"/>
              <a:gd name="connsiteY1" fmla="*/ 0 h 1042288"/>
              <a:gd name="connsiteX2" fmla="*/ 176149 w 2155697"/>
              <a:gd name="connsiteY2" fmla="*/ 0 h 1042288"/>
              <a:gd name="connsiteX3" fmla="*/ 0 w 2155697"/>
              <a:gd name="connsiteY3" fmla="*/ 0 h 1042288"/>
              <a:gd name="connsiteX4" fmla="*/ 0 w 2155697"/>
              <a:gd name="connsiteY4" fmla="*/ 176022 h 1042288"/>
              <a:gd name="connsiteX5" fmla="*/ 0 w 2155697"/>
              <a:gd name="connsiteY5" fmla="*/ 866140 h 1042288"/>
              <a:gd name="connsiteX6" fmla="*/ 0 w 2155697"/>
              <a:gd name="connsiteY6" fmla="*/ 1042289 h 1042288"/>
              <a:gd name="connsiteX7" fmla="*/ 176149 w 2155697"/>
              <a:gd name="connsiteY7" fmla="*/ 1042289 h 1042288"/>
              <a:gd name="connsiteX8" fmla="*/ 2155698 w 2155697"/>
              <a:gd name="connsiteY8" fmla="*/ 1042289 h 1042288"/>
              <a:gd name="connsiteX9" fmla="*/ 2155698 w 2155697"/>
              <a:gd name="connsiteY9" fmla="*/ 866140 h 1042288"/>
              <a:gd name="connsiteX10" fmla="*/ 176149 w 2155697"/>
              <a:gd name="connsiteY10" fmla="*/ 866140 h 1042288"/>
              <a:gd name="connsiteX11" fmla="*/ 176149 w 2155697"/>
              <a:gd name="connsiteY11" fmla="*/ 176022 h 1042288"/>
              <a:gd name="connsiteX12" fmla="*/ 2155698 w 2155697"/>
              <a:gd name="connsiteY12" fmla="*/ 176022 h 104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5697" h="1042288">
                <a:moveTo>
                  <a:pt x="2155698" y="176022"/>
                </a:moveTo>
                <a:lnTo>
                  <a:pt x="2155698" y="0"/>
                </a:lnTo>
                <a:lnTo>
                  <a:pt x="176149" y="0"/>
                </a:lnTo>
                <a:lnTo>
                  <a:pt x="0" y="0"/>
                </a:lnTo>
                <a:lnTo>
                  <a:pt x="0" y="176022"/>
                </a:lnTo>
                <a:lnTo>
                  <a:pt x="0" y="866140"/>
                </a:lnTo>
                <a:lnTo>
                  <a:pt x="0" y="1042289"/>
                </a:lnTo>
                <a:lnTo>
                  <a:pt x="176149" y="1042289"/>
                </a:lnTo>
                <a:lnTo>
                  <a:pt x="2155698" y="1042289"/>
                </a:lnTo>
                <a:lnTo>
                  <a:pt x="2155698" y="866140"/>
                </a:lnTo>
                <a:lnTo>
                  <a:pt x="176149" y="866140"/>
                </a:lnTo>
                <a:lnTo>
                  <a:pt x="176149" y="176022"/>
                </a:lnTo>
                <a:lnTo>
                  <a:pt x="2155698" y="176022"/>
                </a:lnTo>
                <a:close/>
              </a:path>
            </a:pathLst>
          </a:custGeom>
          <a:solidFill>
            <a:srgbClr val="3F3F3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8E53CFF7-ADC2-4604-859C-141F2F58F4CD}"/>
              </a:ext>
            </a:extLst>
          </p:cNvPr>
          <p:cNvSpPr/>
          <p:nvPr/>
        </p:nvSpPr>
        <p:spPr>
          <a:xfrm>
            <a:off x="4120896" y="3042666"/>
            <a:ext cx="4310380" cy="176149"/>
          </a:xfrm>
          <a:custGeom>
            <a:avLst/>
            <a:gdLst>
              <a:gd name="connsiteX0" fmla="*/ 0 w 4310380"/>
              <a:gd name="connsiteY0" fmla="*/ 0 h 176149"/>
              <a:gd name="connsiteX1" fmla="*/ 4310380 w 4310380"/>
              <a:gd name="connsiteY1" fmla="*/ 0 h 176149"/>
              <a:gd name="connsiteX2" fmla="*/ 4310380 w 4310380"/>
              <a:gd name="connsiteY2" fmla="*/ 176149 h 176149"/>
              <a:gd name="connsiteX3" fmla="*/ 0 w 4310380"/>
              <a:gd name="connsiteY3" fmla="*/ 176149 h 176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0380" h="176149">
                <a:moveTo>
                  <a:pt x="0" y="0"/>
                </a:moveTo>
                <a:lnTo>
                  <a:pt x="4310380" y="0"/>
                </a:lnTo>
                <a:lnTo>
                  <a:pt x="4310380" y="176149"/>
                </a:lnTo>
                <a:lnTo>
                  <a:pt x="0" y="176149"/>
                </a:lnTo>
                <a:close/>
              </a:path>
            </a:pathLst>
          </a:custGeom>
          <a:solidFill>
            <a:srgbClr val="7E15E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0AA4A9CB-9DE5-4065-8990-54F6DE1D17ED}"/>
              </a:ext>
            </a:extLst>
          </p:cNvPr>
          <p:cNvSpPr/>
          <p:nvPr/>
        </p:nvSpPr>
        <p:spPr>
          <a:xfrm>
            <a:off x="0" y="3042666"/>
            <a:ext cx="294259" cy="176149"/>
          </a:xfrm>
          <a:custGeom>
            <a:avLst/>
            <a:gdLst>
              <a:gd name="connsiteX0" fmla="*/ 0 w 294259"/>
              <a:gd name="connsiteY0" fmla="*/ 0 h 176149"/>
              <a:gd name="connsiteX1" fmla="*/ 294259 w 294259"/>
              <a:gd name="connsiteY1" fmla="*/ 0 h 176149"/>
              <a:gd name="connsiteX2" fmla="*/ 294259 w 294259"/>
              <a:gd name="connsiteY2" fmla="*/ 176149 h 176149"/>
              <a:gd name="connsiteX3" fmla="*/ 0 w 294259"/>
              <a:gd name="connsiteY3" fmla="*/ 176149 h 176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259" h="176149">
                <a:moveTo>
                  <a:pt x="0" y="0"/>
                </a:moveTo>
                <a:lnTo>
                  <a:pt x="294259" y="0"/>
                </a:lnTo>
                <a:lnTo>
                  <a:pt x="294259" y="176149"/>
                </a:lnTo>
                <a:lnTo>
                  <a:pt x="0" y="176149"/>
                </a:lnTo>
                <a:close/>
              </a:path>
            </a:pathLst>
          </a:custGeom>
          <a:solidFill>
            <a:srgbClr val="7E15ED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+123 456 789">
            <a:extLst>
              <a:ext uri="{FF2B5EF4-FFF2-40B4-BE49-F238E27FC236}">
                <a16:creationId xmlns:a16="http://schemas.microsoft.com/office/drawing/2014/main" id="{DA12E7A8-D067-4F1D-90A7-E625BCC3ACDD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58" name="www.yourwebsite.com">
            <a:extLst>
              <a:ext uri="{FF2B5EF4-FFF2-40B4-BE49-F238E27FC236}">
                <a16:creationId xmlns:a16="http://schemas.microsoft.com/office/drawing/2014/main" id="{8137D1D4-D0EC-4D63-B04A-C011EA062DEC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59" name="CONTACT US">
            <a:extLst>
              <a:ext uri="{FF2B5EF4-FFF2-40B4-BE49-F238E27FC236}">
                <a16:creationId xmlns:a16="http://schemas.microsoft.com/office/drawing/2014/main" id="{D22E1462-9A2D-4798-84AC-E0BE443242AA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  <p:sp>
        <p:nvSpPr>
          <p:cNvPr id="61" name="Shape">
            <a:extLst>
              <a:ext uri="{FF2B5EF4-FFF2-40B4-BE49-F238E27FC236}">
                <a16:creationId xmlns:a16="http://schemas.microsoft.com/office/drawing/2014/main" id="{B162170D-3308-4897-83DB-7FBA491C0A72}"/>
              </a:ext>
            </a:extLst>
          </p:cNvPr>
          <p:cNvSpPr/>
          <p:nvPr/>
        </p:nvSpPr>
        <p:spPr>
          <a:xfrm>
            <a:off x="4301971" y="1218568"/>
            <a:ext cx="1117371" cy="7509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544" y="6955"/>
                </a:moveTo>
                <a:lnTo>
                  <a:pt x="17006" y="0"/>
                </a:lnTo>
                <a:lnTo>
                  <a:pt x="21600" y="0"/>
                </a:lnTo>
                <a:lnTo>
                  <a:pt x="17137" y="6955"/>
                </a:lnTo>
                <a:cubicBezTo>
                  <a:pt x="17137" y="6955"/>
                  <a:pt x="12544" y="6955"/>
                  <a:pt x="12544" y="6955"/>
                </a:cubicBezTo>
                <a:close/>
                <a:moveTo>
                  <a:pt x="4034" y="7944"/>
                </a:moveTo>
                <a:lnTo>
                  <a:pt x="7831" y="14300"/>
                </a:lnTo>
                <a:lnTo>
                  <a:pt x="11909" y="7944"/>
                </a:lnTo>
                <a:lnTo>
                  <a:pt x="16503" y="7944"/>
                </a:lnTo>
                <a:lnTo>
                  <a:pt x="8989" y="19654"/>
                </a:lnTo>
                <a:lnTo>
                  <a:pt x="7741" y="21600"/>
                </a:lnTo>
                <a:lnTo>
                  <a:pt x="6543" y="19596"/>
                </a:lnTo>
                <a:lnTo>
                  <a:pt x="2541" y="12896"/>
                </a:lnTo>
                <a:lnTo>
                  <a:pt x="0" y="12896"/>
                </a:lnTo>
                <a:lnTo>
                  <a:pt x="0" y="7940"/>
                </a:lnTo>
                <a:lnTo>
                  <a:pt x="4034" y="7940"/>
                </a:lnTo>
                <a:lnTo>
                  <a:pt x="4034" y="7944"/>
                </a:lnTo>
                <a:cubicBezTo>
                  <a:pt x="4034" y="7944"/>
                  <a:pt x="4034" y="7944"/>
                  <a:pt x="4034" y="7944"/>
                </a:cubicBezTo>
                <a:close/>
              </a:path>
            </a:pathLst>
          </a:custGeom>
          <a:solidFill>
            <a:srgbClr val="923CF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2" name="Shape">
            <a:extLst>
              <a:ext uri="{FF2B5EF4-FFF2-40B4-BE49-F238E27FC236}">
                <a16:creationId xmlns:a16="http://schemas.microsoft.com/office/drawing/2014/main" id="{30E51E96-2A43-41CF-82B8-257813C6E9D8}"/>
              </a:ext>
            </a:extLst>
          </p:cNvPr>
          <p:cNvSpPr/>
          <p:nvPr/>
        </p:nvSpPr>
        <p:spPr>
          <a:xfrm>
            <a:off x="4720741" y="1666898"/>
            <a:ext cx="270431" cy="343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620" y="0"/>
                </a:lnTo>
                <a:lnTo>
                  <a:pt x="21600" y="0"/>
                </a:lnTo>
                <a:lnTo>
                  <a:pt x="18980" y="21600"/>
                </a:lnTo>
                <a:cubicBezTo>
                  <a:pt x="18980" y="21600"/>
                  <a:pt x="0" y="21600"/>
                  <a:pt x="0" y="21600"/>
                </a:cubicBezTo>
                <a:close/>
              </a:path>
            </a:pathLst>
          </a:custGeom>
          <a:solidFill>
            <a:srgbClr val="353535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3" name="Shape">
            <a:extLst>
              <a:ext uri="{FF2B5EF4-FFF2-40B4-BE49-F238E27FC236}">
                <a16:creationId xmlns:a16="http://schemas.microsoft.com/office/drawing/2014/main" id="{7BF3C4D8-1291-494D-91CC-3DF13FB816B9}"/>
              </a:ext>
            </a:extLst>
          </p:cNvPr>
          <p:cNvSpPr/>
          <p:nvPr/>
        </p:nvSpPr>
        <p:spPr>
          <a:xfrm>
            <a:off x="4752764" y="1218568"/>
            <a:ext cx="1359266" cy="7509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160" y="7944"/>
                </a:moveTo>
                <a:lnTo>
                  <a:pt x="10281" y="14300"/>
                </a:lnTo>
                <a:lnTo>
                  <a:pt x="17824" y="0"/>
                </a:lnTo>
                <a:lnTo>
                  <a:pt x="21600" y="0"/>
                </a:lnTo>
                <a:lnTo>
                  <a:pt x="11234" y="19654"/>
                </a:lnTo>
                <a:lnTo>
                  <a:pt x="10207" y="21600"/>
                </a:lnTo>
                <a:lnTo>
                  <a:pt x="9223" y="19596"/>
                </a:lnTo>
                <a:lnTo>
                  <a:pt x="5933" y="12896"/>
                </a:lnTo>
                <a:lnTo>
                  <a:pt x="0" y="12896"/>
                </a:lnTo>
                <a:lnTo>
                  <a:pt x="2614" y="7940"/>
                </a:lnTo>
                <a:lnTo>
                  <a:pt x="7160" y="7940"/>
                </a:lnTo>
                <a:cubicBezTo>
                  <a:pt x="7160" y="7940"/>
                  <a:pt x="7160" y="7944"/>
                  <a:pt x="7160" y="7944"/>
                </a:cubicBezTo>
                <a:close/>
              </a:path>
            </a:pathLst>
          </a:custGeom>
          <a:gradFill flip="none" rotWithShape="1">
            <a:gsLst>
              <a:gs pos="0">
                <a:srgbClr val="794BED"/>
              </a:gs>
              <a:gs pos="100000">
                <a:srgbClr val="AB40DE"/>
              </a:gs>
            </a:gsLst>
            <a:lin ang="0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8911716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F288972-1EC1-934F-B46A-D77460D1CDD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>
          <a:xfrm>
            <a:off x="0" y="0"/>
            <a:ext cx="10414000" cy="3962400"/>
          </a:xfrm>
        </p:spPr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32F79C6D-A38D-41B3-900B-1A7BF666AEB9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gradFill>
            <a:gsLst>
              <a:gs pos="0">
                <a:srgbClr val="BB2571"/>
              </a:gs>
              <a:gs pos="100000">
                <a:srgbClr val="FF7172"/>
              </a:gs>
            </a:gsLst>
            <a:lin ang="16200000" scaled="0"/>
          </a:gra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994E6545-70B0-458D-8BCE-A84DCE00B2BA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0C9B579-59ED-44D9-B461-BD96CFFE9211}"/>
              </a:ext>
            </a:extLst>
          </p:cNvPr>
          <p:cNvSpPr txBox="1"/>
          <p:nvPr/>
        </p:nvSpPr>
        <p:spPr>
          <a:xfrm>
            <a:off x="2002409" y="2987123"/>
            <a:ext cx="1721625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9B2671"/>
                </a:solidFill>
                <a:effectLst/>
                <a:uFillTx/>
                <a:latin typeface="Montserrat" pitchFamily="2" charset="77"/>
                <a:cs typeface="Arial"/>
                <a:sym typeface="Arial"/>
                <a:rtl val="0"/>
              </a:rPr>
              <a:t>www.yourwebsite.com</a:t>
            </a: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520C4EBE-6DE0-4C2B-8BCE-FEEE342491CA}"/>
              </a:ext>
            </a:extLst>
          </p:cNvPr>
          <p:cNvSpPr/>
          <p:nvPr/>
        </p:nvSpPr>
        <p:spPr>
          <a:xfrm>
            <a:off x="494283" y="2982722"/>
            <a:ext cx="1490980" cy="295910"/>
          </a:xfrm>
          <a:custGeom>
            <a:avLst/>
            <a:gdLst>
              <a:gd name="connsiteX0" fmla="*/ 1343025 w 1490980"/>
              <a:gd name="connsiteY0" fmla="*/ 295910 h 295910"/>
              <a:gd name="connsiteX1" fmla="*/ 147955 w 1490980"/>
              <a:gd name="connsiteY1" fmla="*/ 295910 h 295910"/>
              <a:gd name="connsiteX2" fmla="*/ 0 w 1490980"/>
              <a:gd name="connsiteY2" fmla="*/ 147955 h 295910"/>
              <a:gd name="connsiteX3" fmla="*/ 0 w 1490980"/>
              <a:gd name="connsiteY3" fmla="*/ 147955 h 295910"/>
              <a:gd name="connsiteX4" fmla="*/ 147955 w 1490980"/>
              <a:gd name="connsiteY4" fmla="*/ 0 h 295910"/>
              <a:gd name="connsiteX5" fmla="*/ 1343025 w 1490980"/>
              <a:gd name="connsiteY5" fmla="*/ 0 h 295910"/>
              <a:gd name="connsiteX6" fmla="*/ 1490980 w 1490980"/>
              <a:gd name="connsiteY6" fmla="*/ 147955 h 295910"/>
              <a:gd name="connsiteX7" fmla="*/ 1490980 w 1490980"/>
              <a:gd name="connsiteY7" fmla="*/ 147955 h 295910"/>
              <a:gd name="connsiteX8" fmla="*/ 1343025 w 1490980"/>
              <a:gd name="connsiteY8" fmla="*/ 295910 h 29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0980" h="295910">
                <a:moveTo>
                  <a:pt x="1343025" y="295910"/>
                </a:moveTo>
                <a:lnTo>
                  <a:pt x="147955" y="295910"/>
                </a:lnTo>
                <a:cubicBezTo>
                  <a:pt x="66242" y="295910"/>
                  <a:pt x="0" y="229668"/>
                  <a:pt x="0" y="147955"/>
                </a:cubicBezTo>
                <a:lnTo>
                  <a:pt x="0" y="147955"/>
                </a:lnTo>
                <a:cubicBezTo>
                  <a:pt x="70" y="66271"/>
                  <a:pt x="66271" y="70"/>
                  <a:pt x="147955" y="0"/>
                </a:cubicBezTo>
                <a:lnTo>
                  <a:pt x="1343025" y="0"/>
                </a:lnTo>
                <a:cubicBezTo>
                  <a:pt x="1424709" y="70"/>
                  <a:pt x="1490910" y="66271"/>
                  <a:pt x="1490980" y="147955"/>
                </a:cubicBezTo>
                <a:lnTo>
                  <a:pt x="1490980" y="147955"/>
                </a:lnTo>
                <a:cubicBezTo>
                  <a:pt x="1490980" y="229668"/>
                  <a:pt x="1424738" y="295910"/>
                  <a:pt x="1343025" y="295910"/>
                </a:cubicBezTo>
                <a:close/>
              </a:path>
            </a:pathLst>
          </a:custGeom>
          <a:gradFill>
            <a:gsLst>
              <a:gs pos="0">
                <a:srgbClr val="BB2571"/>
              </a:gs>
              <a:gs pos="100000">
                <a:srgbClr val="FF7172"/>
              </a:gs>
            </a:gsLst>
            <a:lin ang="1620000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B70D0C4-11A5-4021-A0D1-BCA3374965D5}"/>
              </a:ext>
            </a:extLst>
          </p:cNvPr>
          <p:cNvSpPr txBox="1"/>
          <p:nvPr/>
        </p:nvSpPr>
        <p:spPr>
          <a:xfrm>
            <a:off x="632654" y="2986850"/>
            <a:ext cx="982770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-11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ontserrat" pitchFamily="2" charset="77"/>
                <a:sym typeface="ACaslonPro-Bold"/>
                <a:rtl val="0"/>
              </a:rPr>
              <a:t>LEAN MORE</a:t>
            </a: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B5933EBA-151B-48ED-92D3-58367E9B11CA}"/>
              </a:ext>
            </a:extLst>
          </p:cNvPr>
          <p:cNvSpPr/>
          <p:nvPr/>
        </p:nvSpPr>
        <p:spPr>
          <a:xfrm>
            <a:off x="1676654" y="3098292"/>
            <a:ext cx="183641" cy="65912"/>
          </a:xfrm>
          <a:custGeom>
            <a:avLst/>
            <a:gdLst>
              <a:gd name="connsiteX0" fmla="*/ 183642 w 183641"/>
              <a:gd name="connsiteY0" fmla="*/ 32893 h 65912"/>
              <a:gd name="connsiteX1" fmla="*/ 126619 w 183641"/>
              <a:gd name="connsiteY1" fmla="*/ 0 h 65912"/>
              <a:gd name="connsiteX2" fmla="*/ 126619 w 183641"/>
              <a:gd name="connsiteY2" fmla="*/ 20955 h 65912"/>
              <a:gd name="connsiteX3" fmla="*/ 121793 w 183641"/>
              <a:gd name="connsiteY3" fmla="*/ 20955 h 65912"/>
              <a:gd name="connsiteX4" fmla="*/ 0 w 183641"/>
              <a:gd name="connsiteY4" fmla="*/ 20955 h 65912"/>
              <a:gd name="connsiteX5" fmla="*/ 0 w 183641"/>
              <a:gd name="connsiteY5" fmla="*/ 44831 h 65912"/>
              <a:gd name="connsiteX6" fmla="*/ 121793 w 183641"/>
              <a:gd name="connsiteY6" fmla="*/ 44831 h 65912"/>
              <a:gd name="connsiteX7" fmla="*/ 126619 w 183641"/>
              <a:gd name="connsiteY7" fmla="*/ 44831 h 65912"/>
              <a:gd name="connsiteX8" fmla="*/ 126619 w 183641"/>
              <a:gd name="connsiteY8" fmla="*/ 65913 h 65912"/>
              <a:gd name="connsiteX9" fmla="*/ 183642 w 183641"/>
              <a:gd name="connsiteY9" fmla="*/ 32893 h 65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1" h="65912">
                <a:moveTo>
                  <a:pt x="183642" y="32893"/>
                </a:moveTo>
                <a:lnTo>
                  <a:pt x="126619" y="0"/>
                </a:lnTo>
                <a:lnTo>
                  <a:pt x="126619" y="20955"/>
                </a:lnTo>
                <a:lnTo>
                  <a:pt x="121793" y="20955"/>
                </a:lnTo>
                <a:lnTo>
                  <a:pt x="0" y="20955"/>
                </a:lnTo>
                <a:lnTo>
                  <a:pt x="0" y="44831"/>
                </a:lnTo>
                <a:lnTo>
                  <a:pt x="121793" y="44831"/>
                </a:lnTo>
                <a:lnTo>
                  <a:pt x="126619" y="44831"/>
                </a:lnTo>
                <a:lnTo>
                  <a:pt x="126619" y="65913"/>
                </a:lnTo>
                <a:lnTo>
                  <a:pt x="183642" y="32893"/>
                </a:lnTo>
                <a:close/>
              </a:path>
            </a:pathLst>
          </a:custGeom>
          <a:solidFill>
            <a:srgbClr val="F9F9F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C14CD4FA-2403-4ADA-9D09-B346FCE43E74}"/>
              </a:ext>
            </a:extLst>
          </p:cNvPr>
          <p:cNvSpPr/>
          <p:nvPr/>
        </p:nvSpPr>
        <p:spPr>
          <a:xfrm>
            <a:off x="8561196" y="2917444"/>
            <a:ext cx="1852803" cy="1044955"/>
          </a:xfrm>
          <a:custGeom>
            <a:avLst/>
            <a:gdLst>
              <a:gd name="connsiteX0" fmla="*/ 222377 w 1852803"/>
              <a:gd name="connsiteY0" fmla="*/ 861314 h 1044955"/>
              <a:gd name="connsiteX1" fmla="*/ 0 w 1852803"/>
              <a:gd name="connsiteY1" fmla="*/ 1044956 h 1044955"/>
              <a:gd name="connsiteX2" fmla="*/ 1852803 w 1852803"/>
              <a:gd name="connsiteY2" fmla="*/ 1044956 h 1044955"/>
              <a:gd name="connsiteX3" fmla="*/ 1852803 w 1852803"/>
              <a:gd name="connsiteY3" fmla="*/ 0 h 1044955"/>
              <a:gd name="connsiteX4" fmla="*/ 1582166 w 1852803"/>
              <a:gd name="connsiteY4" fmla="*/ 215900 h 1044955"/>
              <a:gd name="connsiteX5" fmla="*/ 222377 w 1852803"/>
              <a:gd name="connsiteY5" fmla="*/ 861314 h 104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2803" h="1044955">
                <a:moveTo>
                  <a:pt x="222377" y="861314"/>
                </a:moveTo>
                <a:cubicBezTo>
                  <a:pt x="144663" y="918049"/>
                  <a:pt x="70406" y="979372"/>
                  <a:pt x="0" y="1044956"/>
                </a:cubicBezTo>
                <a:lnTo>
                  <a:pt x="1852803" y="1044956"/>
                </a:lnTo>
                <a:lnTo>
                  <a:pt x="1852803" y="0"/>
                </a:lnTo>
                <a:cubicBezTo>
                  <a:pt x="1769194" y="79876"/>
                  <a:pt x="1678623" y="152129"/>
                  <a:pt x="1582166" y="215900"/>
                </a:cubicBezTo>
                <a:cubicBezTo>
                  <a:pt x="1175004" y="481711"/>
                  <a:pt x="679831" y="530860"/>
                  <a:pt x="222377" y="861314"/>
                </a:cubicBezTo>
                <a:close/>
              </a:path>
            </a:pathLst>
          </a:custGeom>
          <a:gradFill>
            <a:gsLst>
              <a:gs pos="0">
                <a:srgbClr val="BB2571"/>
              </a:gs>
              <a:gs pos="100000">
                <a:srgbClr val="FF7172"/>
              </a:gs>
            </a:gsLst>
            <a:lin ang="1620000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696CC66F-1720-4D7A-9D6E-56FB1A02EB87}"/>
              </a:ext>
            </a:extLst>
          </p:cNvPr>
          <p:cNvSpPr/>
          <p:nvPr/>
        </p:nvSpPr>
        <p:spPr>
          <a:xfrm>
            <a:off x="7742893" y="1955990"/>
            <a:ext cx="2671106" cy="2006409"/>
          </a:xfrm>
          <a:custGeom>
            <a:avLst/>
            <a:gdLst>
              <a:gd name="connsiteX0" fmla="*/ 893996 w 2671106"/>
              <a:gd name="connsiteY0" fmla="*/ 338264 h 2006409"/>
              <a:gd name="connsiteX1" fmla="*/ 28618 w 2671106"/>
              <a:gd name="connsiteY1" fmla="*/ 2006409 h 2006409"/>
              <a:gd name="connsiteX2" fmla="*/ 453560 w 2671106"/>
              <a:gd name="connsiteY2" fmla="*/ 2006409 h 2006409"/>
              <a:gd name="connsiteX3" fmla="*/ 752010 w 2671106"/>
              <a:gd name="connsiteY3" fmla="*/ 1643316 h 2006409"/>
              <a:gd name="connsiteX4" fmla="*/ 941621 w 2671106"/>
              <a:gd name="connsiteY4" fmla="*/ 1490027 h 2006409"/>
              <a:gd name="connsiteX5" fmla="*/ 782998 w 2671106"/>
              <a:gd name="connsiteY5" fmla="*/ 1125156 h 2006409"/>
              <a:gd name="connsiteX6" fmla="*/ 845863 w 2671106"/>
              <a:gd name="connsiteY6" fmla="*/ 1097851 h 2006409"/>
              <a:gd name="connsiteX7" fmla="*/ 711624 w 2671106"/>
              <a:gd name="connsiteY7" fmla="*/ 789114 h 2006409"/>
              <a:gd name="connsiteX8" fmla="*/ 796713 w 2671106"/>
              <a:gd name="connsiteY8" fmla="*/ 752030 h 2006409"/>
              <a:gd name="connsiteX9" fmla="*/ 931207 w 2671106"/>
              <a:gd name="connsiteY9" fmla="*/ 1060767 h 2006409"/>
              <a:gd name="connsiteX10" fmla="*/ 993437 w 2671106"/>
              <a:gd name="connsiteY10" fmla="*/ 1033716 h 2006409"/>
              <a:gd name="connsiteX11" fmla="*/ 1147107 w 2671106"/>
              <a:gd name="connsiteY11" fmla="*/ 1385760 h 2006409"/>
              <a:gd name="connsiteX12" fmla="*/ 1285283 w 2671106"/>
              <a:gd name="connsiteY12" fmla="*/ 1332293 h 2006409"/>
              <a:gd name="connsiteX13" fmla="*/ 1129581 w 2671106"/>
              <a:gd name="connsiteY13" fmla="*/ 974661 h 2006409"/>
              <a:gd name="connsiteX14" fmla="*/ 1193081 w 2671106"/>
              <a:gd name="connsiteY14" fmla="*/ 947229 h 2006409"/>
              <a:gd name="connsiteX15" fmla="*/ 1058207 w 2671106"/>
              <a:gd name="connsiteY15" fmla="*/ 638619 h 2006409"/>
              <a:gd name="connsiteX16" fmla="*/ 1143297 w 2671106"/>
              <a:gd name="connsiteY16" fmla="*/ 601535 h 2006409"/>
              <a:gd name="connsiteX17" fmla="*/ 1277663 w 2671106"/>
              <a:gd name="connsiteY17" fmla="*/ 910272 h 2006409"/>
              <a:gd name="connsiteX18" fmla="*/ 1341163 w 2671106"/>
              <a:gd name="connsiteY18" fmla="*/ 882840 h 2006409"/>
              <a:gd name="connsiteX19" fmla="*/ 1502707 w 2671106"/>
              <a:gd name="connsiteY19" fmla="*/ 1254188 h 2006409"/>
              <a:gd name="connsiteX20" fmla="*/ 1642407 w 2671106"/>
              <a:gd name="connsiteY20" fmla="*/ 1203388 h 2006409"/>
              <a:gd name="connsiteX21" fmla="*/ 1477307 w 2671106"/>
              <a:gd name="connsiteY21" fmla="*/ 823531 h 2006409"/>
              <a:gd name="connsiteX22" fmla="*/ 1539537 w 2671106"/>
              <a:gd name="connsiteY22" fmla="*/ 796480 h 2006409"/>
              <a:gd name="connsiteX23" fmla="*/ 1405298 w 2671106"/>
              <a:gd name="connsiteY23" fmla="*/ 487743 h 2006409"/>
              <a:gd name="connsiteX24" fmla="*/ 1490007 w 2671106"/>
              <a:gd name="connsiteY24" fmla="*/ 450659 h 2006409"/>
              <a:gd name="connsiteX25" fmla="*/ 1624246 w 2671106"/>
              <a:gd name="connsiteY25" fmla="*/ 759396 h 2006409"/>
              <a:gd name="connsiteX26" fmla="*/ 1686475 w 2671106"/>
              <a:gd name="connsiteY26" fmla="*/ 732345 h 2006409"/>
              <a:gd name="connsiteX27" fmla="*/ 1855767 w 2671106"/>
              <a:gd name="connsiteY27" fmla="*/ 1121219 h 2006409"/>
              <a:gd name="connsiteX28" fmla="*/ 1992164 w 2671106"/>
              <a:gd name="connsiteY28" fmla="*/ 1063942 h 2006409"/>
              <a:gd name="connsiteX29" fmla="*/ 1821858 w 2671106"/>
              <a:gd name="connsiteY29" fmla="*/ 672909 h 2006409"/>
              <a:gd name="connsiteX30" fmla="*/ 1885358 w 2671106"/>
              <a:gd name="connsiteY30" fmla="*/ 645477 h 2006409"/>
              <a:gd name="connsiteX31" fmla="*/ 1751119 w 2671106"/>
              <a:gd name="connsiteY31" fmla="*/ 336867 h 2006409"/>
              <a:gd name="connsiteX32" fmla="*/ 1836209 w 2671106"/>
              <a:gd name="connsiteY32" fmla="*/ 299783 h 2006409"/>
              <a:gd name="connsiteX33" fmla="*/ 1969939 w 2671106"/>
              <a:gd name="connsiteY33" fmla="*/ 609409 h 2006409"/>
              <a:gd name="connsiteX34" fmla="*/ 2033439 w 2671106"/>
              <a:gd name="connsiteY34" fmla="*/ 581977 h 2006409"/>
              <a:gd name="connsiteX35" fmla="*/ 2199810 w 2671106"/>
              <a:gd name="connsiteY35" fmla="*/ 964501 h 2006409"/>
              <a:gd name="connsiteX36" fmla="*/ 2671107 w 2671106"/>
              <a:gd name="connsiteY36" fmla="*/ 653224 h 2006409"/>
              <a:gd name="connsiteX37" fmla="*/ 2671107 w 2671106"/>
              <a:gd name="connsiteY37" fmla="*/ 177609 h 2006409"/>
              <a:gd name="connsiteX38" fmla="*/ 893996 w 2671106"/>
              <a:gd name="connsiteY38" fmla="*/ 338264 h 2006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671106" h="2006409">
                <a:moveTo>
                  <a:pt x="893996" y="338264"/>
                </a:moveTo>
                <a:cubicBezTo>
                  <a:pt x="234612" y="761809"/>
                  <a:pt x="-104605" y="1451927"/>
                  <a:pt x="28618" y="2006409"/>
                </a:cubicBezTo>
                <a:lnTo>
                  <a:pt x="453560" y="2006409"/>
                </a:lnTo>
                <a:cubicBezTo>
                  <a:pt x="553763" y="1865185"/>
                  <a:pt x="656760" y="1737804"/>
                  <a:pt x="752010" y="1643316"/>
                </a:cubicBezTo>
                <a:cubicBezTo>
                  <a:pt x="809505" y="1585536"/>
                  <a:pt x="873078" y="1534141"/>
                  <a:pt x="941621" y="1490027"/>
                </a:cubicBezTo>
                <a:lnTo>
                  <a:pt x="782998" y="1125156"/>
                </a:lnTo>
                <a:lnTo>
                  <a:pt x="845863" y="1097851"/>
                </a:lnTo>
                <a:lnTo>
                  <a:pt x="711624" y="789114"/>
                </a:lnTo>
                <a:lnTo>
                  <a:pt x="796713" y="752030"/>
                </a:lnTo>
                <a:lnTo>
                  <a:pt x="931207" y="1060767"/>
                </a:lnTo>
                <a:lnTo>
                  <a:pt x="993437" y="1033716"/>
                </a:lnTo>
                <a:lnTo>
                  <a:pt x="1147107" y="1385760"/>
                </a:lnTo>
                <a:cubicBezTo>
                  <a:pt x="1190160" y="1367853"/>
                  <a:pt x="1236007" y="1350454"/>
                  <a:pt x="1285283" y="1332293"/>
                </a:cubicBezTo>
                <a:lnTo>
                  <a:pt x="1129581" y="974661"/>
                </a:lnTo>
                <a:lnTo>
                  <a:pt x="1193081" y="947229"/>
                </a:lnTo>
                <a:lnTo>
                  <a:pt x="1058207" y="638619"/>
                </a:lnTo>
                <a:lnTo>
                  <a:pt x="1143297" y="601535"/>
                </a:lnTo>
                <a:lnTo>
                  <a:pt x="1277663" y="910272"/>
                </a:lnTo>
                <a:lnTo>
                  <a:pt x="1341163" y="882840"/>
                </a:lnTo>
                <a:lnTo>
                  <a:pt x="1502707" y="1254188"/>
                </a:lnTo>
                <a:cubicBezTo>
                  <a:pt x="1548046" y="1237932"/>
                  <a:pt x="1594655" y="1221168"/>
                  <a:pt x="1642407" y="1203388"/>
                </a:cubicBezTo>
                <a:lnTo>
                  <a:pt x="1477307" y="823531"/>
                </a:lnTo>
                <a:lnTo>
                  <a:pt x="1539537" y="796480"/>
                </a:lnTo>
                <a:lnTo>
                  <a:pt x="1405298" y="487743"/>
                </a:lnTo>
                <a:lnTo>
                  <a:pt x="1490007" y="450659"/>
                </a:lnTo>
                <a:lnTo>
                  <a:pt x="1624246" y="759396"/>
                </a:lnTo>
                <a:lnTo>
                  <a:pt x="1686475" y="732345"/>
                </a:lnTo>
                <a:lnTo>
                  <a:pt x="1855767" y="1121219"/>
                </a:lnTo>
                <a:cubicBezTo>
                  <a:pt x="1901741" y="1102677"/>
                  <a:pt x="1947461" y="1083119"/>
                  <a:pt x="1992164" y="1063942"/>
                </a:cubicBezTo>
                <a:lnTo>
                  <a:pt x="1821858" y="672909"/>
                </a:lnTo>
                <a:lnTo>
                  <a:pt x="1885358" y="645477"/>
                </a:lnTo>
                <a:lnTo>
                  <a:pt x="1751119" y="336867"/>
                </a:lnTo>
                <a:lnTo>
                  <a:pt x="1836209" y="299783"/>
                </a:lnTo>
                <a:lnTo>
                  <a:pt x="1969939" y="609409"/>
                </a:lnTo>
                <a:lnTo>
                  <a:pt x="2033439" y="581977"/>
                </a:lnTo>
                <a:lnTo>
                  <a:pt x="2199810" y="964501"/>
                </a:lnTo>
                <a:cubicBezTo>
                  <a:pt x="2366704" y="876395"/>
                  <a:pt x="2524559" y="772137"/>
                  <a:pt x="2671107" y="653224"/>
                </a:cubicBezTo>
                <a:lnTo>
                  <a:pt x="2671107" y="177609"/>
                </a:lnTo>
                <a:cubicBezTo>
                  <a:pt x="2213907" y="-100902"/>
                  <a:pt x="1506771" y="-55182"/>
                  <a:pt x="893996" y="338264"/>
                </a:cubicBezTo>
                <a:close/>
              </a:path>
            </a:pathLst>
          </a:custGeom>
          <a:gradFill>
            <a:gsLst>
              <a:gs pos="0">
                <a:srgbClr val="BB2571"/>
              </a:gs>
              <a:gs pos="100000">
                <a:srgbClr val="FF7172"/>
              </a:gs>
            </a:gsLst>
            <a:lin ang="16200000" scaled="0"/>
          </a:gra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32EF176-9983-41DE-AEA8-9E5E3843AE01}"/>
              </a:ext>
            </a:extLst>
          </p:cNvPr>
          <p:cNvGrpSpPr/>
          <p:nvPr/>
        </p:nvGrpSpPr>
        <p:grpSpPr>
          <a:xfrm>
            <a:off x="4863895" y="1262325"/>
            <a:ext cx="686210" cy="695358"/>
            <a:chOff x="4299746" y="2343626"/>
            <a:chExt cx="5683734" cy="5759504"/>
          </a:xfrm>
          <a:gradFill>
            <a:gsLst>
              <a:gs pos="0">
                <a:srgbClr val="BB2571"/>
              </a:gs>
              <a:gs pos="100000">
                <a:srgbClr val="FF7172"/>
              </a:gs>
            </a:gsLst>
            <a:lin ang="16200000" scaled="0"/>
          </a:gradFill>
        </p:grpSpPr>
        <p:sp>
          <p:nvSpPr>
            <p:cNvPr id="60" name="Shape">
              <a:extLst>
                <a:ext uri="{FF2B5EF4-FFF2-40B4-BE49-F238E27FC236}">
                  <a16:creationId xmlns:a16="http://schemas.microsoft.com/office/drawing/2014/main" id="{87F7AB14-6135-4A2E-AA2E-328680F59667}"/>
                </a:ext>
              </a:extLst>
            </p:cNvPr>
            <p:cNvSpPr/>
            <p:nvPr/>
          </p:nvSpPr>
          <p:spPr>
            <a:xfrm>
              <a:off x="5391945" y="5378928"/>
              <a:ext cx="1831042" cy="1523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12" y="6410"/>
                  </a:moveTo>
                  <a:lnTo>
                    <a:pt x="20512" y="0"/>
                  </a:lnTo>
                  <a:lnTo>
                    <a:pt x="19040" y="0"/>
                  </a:lnTo>
                  <a:lnTo>
                    <a:pt x="19040" y="6410"/>
                  </a:lnTo>
                  <a:lnTo>
                    <a:pt x="17952" y="6410"/>
                  </a:lnTo>
                  <a:lnTo>
                    <a:pt x="17952" y="19229"/>
                  </a:lnTo>
                  <a:cubicBezTo>
                    <a:pt x="19268" y="18424"/>
                    <a:pt x="20488" y="17432"/>
                    <a:pt x="21600" y="16283"/>
                  </a:cubicBezTo>
                  <a:lnTo>
                    <a:pt x="21600" y="6410"/>
                  </a:lnTo>
                  <a:cubicBezTo>
                    <a:pt x="21600" y="6410"/>
                    <a:pt x="20512" y="6410"/>
                    <a:pt x="20512" y="6410"/>
                  </a:cubicBezTo>
                  <a:close/>
                  <a:moveTo>
                    <a:pt x="14532" y="6410"/>
                  </a:moveTo>
                  <a:lnTo>
                    <a:pt x="14532" y="0"/>
                  </a:lnTo>
                  <a:lnTo>
                    <a:pt x="13049" y="0"/>
                  </a:lnTo>
                  <a:lnTo>
                    <a:pt x="13049" y="6410"/>
                  </a:lnTo>
                  <a:lnTo>
                    <a:pt x="11972" y="6410"/>
                  </a:lnTo>
                  <a:lnTo>
                    <a:pt x="11972" y="21413"/>
                  </a:lnTo>
                  <a:cubicBezTo>
                    <a:pt x="13228" y="21226"/>
                    <a:pt x="14448" y="20881"/>
                    <a:pt x="15608" y="20407"/>
                  </a:cubicBezTo>
                  <a:lnTo>
                    <a:pt x="15608" y="6410"/>
                  </a:lnTo>
                  <a:cubicBezTo>
                    <a:pt x="15608" y="6410"/>
                    <a:pt x="14532" y="6410"/>
                    <a:pt x="14532" y="6410"/>
                  </a:cubicBezTo>
                  <a:close/>
                  <a:moveTo>
                    <a:pt x="8540" y="6410"/>
                  </a:moveTo>
                  <a:lnTo>
                    <a:pt x="8540" y="0"/>
                  </a:lnTo>
                  <a:lnTo>
                    <a:pt x="7068" y="0"/>
                  </a:lnTo>
                  <a:lnTo>
                    <a:pt x="7068" y="6410"/>
                  </a:lnTo>
                  <a:lnTo>
                    <a:pt x="5980" y="6410"/>
                  </a:lnTo>
                  <a:lnTo>
                    <a:pt x="5980" y="21154"/>
                  </a:lnTo>
                  <a:cubicBezTo>
                    <a:pt x="7164" y="21442"/>
                    <a:pt x="8384" y="21600"/>
                    <a:pt x="9628" y="21600"/>
                  </a:cubicBezTo>
                  <a:lnTo>
                    <a:pt x="9628" y="6410"/>
                  </a:lnTo>
                  <a:cubicBezTo>
                    <a:pt x="9628" y="6410"/>
                    <a:pt x="8540" y="6410"/>
                    <a:pt x="8540" y="6410"/>
                  </a:cubicBezTo>
                  <a:close/>
                  <a:moveTo>
                    <a:pt x="2559" y="6410"/>
                  </a:moveTo>
                  <a:lnTo>
                    <a:pt x="2559" y="0"/>
                  </a:lnTo>
                  <a:lnTo>
                    <a:pt x="1088" y="0"/>
                  </a:lnTo>
                  <a:lnTo>
                    <a:pt x="1088" y="6410"/>
                  </a:lnTo>
                  <a:lnTo>
                    <a:pt x="0" y="6410"/>
                  </a:lnTo>
                  <a:lnTo>
                    <a:pt x="0" y="18237"/>
                  </a:lnTo>
                  <a:cubicBezTo>
                    <a:pt x="1136" y="19099"/>
                    <a:pt x="2356" y="19804"/>
                    <a:pt x="3636" y="20350"/>
                  </a:cubicBezTo>
                  <a:lnTo>
                    <a:pt x="3636" y="6410"/>
                  </a:lnTo>
                  <a:cubicBezTo>
                    <a:pt x="3636" y="6410"/>
                    <a:pt x="2559" y="6410"/>
                    <a:pt x="2559" y="641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1" name="Shape">
              <a:extLst>
                <a:ext uri="{FF2B5EF4-FFF2-40B4-BE49-F238E27FC236}">
                  <a16:creationId xmlns:a16="http://schemas.microsoft.com/office/drawing/2014/main" id="{C252893A-6E82-4F89-B609-D78FD6F45253}"/>
                </a:ext>
              </a:extLst>
            </p:cNvPr>
            <p:cNvSpPr/>
            <p:nvPr/>
          </p:nvSpPr>
          <p:spPr>
            <a:xfrm>
              <a:off x="4299746" y="5201128"/>
              <a:ext cx="5683734" cy="2365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5" y="1648"/>
                  </a:moveTo>
                  <a:cubicBezTo>
                    <a:pt x="13158" y="5842"/>
                    <a:pt x="12364" y="9592"/>
                    <a:pt x="11135" y="12138"/>
                  </a:cubicBezTo>
                  <a:cubicBezTo>
                    <a:pt x="10777" y="12878"/>
                    <a:pt x="10384" y="13517"/>
                    <a:pt x="9960" y="14036"/>
                  </a:cubicBezTo>
                  <a:cubicBezTo>
                    <a:pt x="9717" y="14332"/>
                    <a:pt x="9467" y="14582"/>
                    <a:pt x="9205" y="14795"/>
                  </a:cubicBezTo>
                  <a:cubicBezTo>
                    <a:pt x="8831" y="15101"/>
                    <a:pt x="8438" y="15323"/>
                    <a:pt x="8034" y="15443"/>
                  </a:cubicBezTo>
                  <a:cubicBezTo>
                    <a:pt x="7791" y="15517"/>
                    <a:pt x="7548" y="15573"/>
                    <a:pt x="7301" y="15573"/>
                  </a:cubicBezTo>
                  <a:cubicBezTo>
                    <a:pt x="7294" y="15573"/>
                    <a:pt x="7286" y="15563"/>
                    <a:pt x="7278" y="15563"/>
                  </a:cubicBezTo>
                  <a:cubicBezTo>
                    <a:pt x="6878" y="15563"/>
                    <a:pt x="6485" y="15462"/>
                    <a:pt x="6103" y="15276"/>
                  </a:cubicBezTo>
                  <a:cubicBezTo>
                    <a:pt x="5845" y="15147"/>
                    <a:pt x="5595" y="14962"/>
                    <a:pt x="5348" y="14758"/>
                  </a:cubicBezTo>
                  <a:cubicBezTo>
                    <a:pt x="4936" y="14406"/>
                    <a:pt x="4543" y="13952"/>
                    <a:pt x="4177" y="13397"/>
                  </a:cubicBezTo>
                  <a:cubicBezTo>
                    <a:pt x="2670" y="11119"/>
                    <a:pt x="1622" y="7259"/>
                    <a:pt x="1445" y="2777"/>
                  </a:cubicBezTo>
                  <a:cubicBezTo>
                    <a:pt x="1429" y="2407"/>
                    <a:pt x="1422" y="2028"/>
                    <a:pt x="1418" y="1648"/>
                  </a:cubicBezTo>
                  <a:cubicBezTo>
                    <a:pt x="1418" y="1648"/>
                    <a:pt x="13185" y="1648"/>
                    <a:pt x="13185" y="1648"/>
                  </a:cubicBezTo>
                  <a:close/>
                  <a:moveTo>
                    <a:pt x="19334" y="0"/>
                  </a:moveTo>
                  <a:cubicBezTo>
                    <a:pt x="18229" y="0"/>
                    <a:pt x="17296" y="1879"/>
                    <a:pt x="17111" y="4453"/>
                  </a:cubicBezTo>
                  <a:cubicBezTo>
                    <a:pt x="16449" y="13739"/>
                    <a:pt x="13116" y="20470"/>
                    <a:pt x="9193" y="20470"/>
                  </a:cubicBezTo>
                  <a:cubicBezTo>
                    <a:pt x="6122" y="20470"/>
                    <a:pt x="3433" y="16258"/>
                    <a:pt x="2084" y="10110"/>
                  </a:cubicBezTo>
                  <a:cubicBezTo>
                    <a:pt x="3499" y="15350"/>
                    <a:pt x="5953" y="18804"/>
                    <a:pt x="8746" y="18804"/>
                  </a:cubicBezTo>
                  <a:cubicBezTo>
                    <a:pt x="13093" y="18804"/>
                    <a:pt x="16622" y="10416"/>
                    <a:pt x="16691" y="0"/>
                  </a:cubicBezTo>
                  <a:lnTo>
                    <a:pt x="0" y="0"/>
                  </a:lnTo>
                  <a:lnTo>
                    <a:pt x="4" y="1407"/>
                  </a:lnTo>
                  <a:cubicBezTo>
                    <a:pt x="46" y="10518"/>
                    <a:pt x="2412" y="18332"/>
                    <a:pt x="5729" y="21600"/>
                  </a:cubicBezTo>
                  <a:cubicBezTo>
                    <a:pt x="6947" y="21396"/>
                    <a:pt x="8338" y="21276"/>
                    <a:pt x="9821" y="21276"/>
                  </a:cubicBezTo>
                  <a:cubicBezTo>
                    <a:pt x="10889" y="21276"/>
                    <a:pt x="11906" y="21331"/>
                    <a:pt x="12846" y="21443"/>
                  </a:cubicBezTo>
                  <a:cubicBezTo>
                    <a:pt x="15620" y="18572"/>
                    <a:pt x="17708" y="12490"/>
                    <a:pt x="18248" y="4926"/>
                  </a:cubicBezTo>
                  <a:cubicBezTo>
                    <a:pt x="18340" y="3685"/>
                    <a:pt x="18795" y="2777"/>
                    <a:pt x="19334" y="2777"/>
                  </a:cubicBezTo>
                  <a:cubicBezTo>
                    <a:pt x="19947" y="2777"/>
                    <a:pt x="20444" y="3972"/>
                    <a:pt x="20444" y="5444"/>
                  </a:cubicBezTo>
                  <a:lnTo>
                    <a:pt x="20444" y="14851"/>
                  </a:lnTo>
                  <a:lnTo>
                    <a:pt x="21600" y="14851"/>
                  </a:lnTo>
                  <a:lnTo>
                    <a:pt x="21600" y="5444"/>
                  </a:lnTo>
                  <a:cubicBezTo>
                    <a:pt x="21600" y="2444"/>
                    <a:pt x="20583" y="0"/>
                    <a:pt x="19334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2" name="Shape">
              <a:extLst>
                <a:ext uri="{FF2B5EF4-FFF2-40B4-BE49-F238E27FC236}">
                  <a16:creationId xmlns:a16="http://schemas.microsoft.com/office/drawing/2014/main" id="{7D841CA3-D756-48DC-85DF-75FCC48C4C5A}"/>
                </a:ext>
              </a:extLst>
            </p:cNvPr>
            <p:cNvSpPr/>
            <p:nvPr/>
          </p:nvSpPr>
          <p:spPr>
            <a:xfrm>
              <a:off x="5290345" y="2343626"/>
              <a:ext cx="2600728" cy="27334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54" h="21600" extrusionOk="0">
                  <a:moveTo>
                    <a:pt x="100" y="21600"/>
                  </a:moveTo>
                  <a:cubicBezTo>
                    <a:pt x="-530" y="16857"/>
                    <a:pt x="1850" y="12418"/>
                    <a:pt x="6364" y="8193"/>
                  </a:cubicBezTo>
                  <a:cubicBezTo>
                    <a:pt x="6364" y="8193"/>
                    <a:pt x="5225" y="19676"/>
                    <a:pt x="9040" y="17566"/>
                  </a:cubicBezTo>
                  <a:cubicBezTo>
                    <a:pt x="12855" y="15455"/>
                    <a:pt x="8649" y="3549"/>
                    <a:pt x="11602" y="0"/>
                  </a:cubicBezTo>
                  <a:cubicBezTo>
                    <a:pt x="13026" y="8690"/>
                    <a:pt x="21070" y="15114"/>
                    <a:pt x="18265" y="21476"/>
                  </a:cubicBezTo>
                  <a:cubicBezTo>
                    <a:pt x="18265" y="21476"/>
                    <a:pt x="100" y="21600"/>
                    <a:pt x="1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3" name="Shape">
              <a:extLst>
                <a:ext uri="{FF2B5EF4-FFF2-40B4-BE49-F238E27FC236}">
                  <a16:creationId xmlns:a16="http://schemas.microsoft.com/office/drawing/2014/main" id="{12B73238-4936-492C-9F71-3908AB692EAE}"/>
                </a:ext>
              </a:extLst>
            </p:cNvPr>
            <p:cNvSpPr/>
            <p:nvPr/>
          </p:nvSpPr>
          <p:spPr>
            <a:xfrm>
              <a:off x="4629945" y="7525229"/>
              <a:ext cx="4508660" cy="577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87"/>
                    <a:pt x="16762" y="21600"/>
                    <a:pt x="10802" y="21600"/>
                  </a:cubicBezTo>
                  <a:cubicBezTo>
                    <a:pt x="4838" y="21600"/>
                    <a:pt x="0" y="16787"/>
                    <a:pt x="0" y="10800"/>
                  </a:cubicBezTo>
                  <a:cubicBezTo>
                    <a:pt x="0" y="6707"/>
                    <a:pt x="2283" y="3145"/>
                    <a:pt x="5644" y="1327"/>
                  </a:cubicBezTo>
                  <a:cubicBezTo>
                    <a:pt x="7179" y="493"/>
                    <a:pt x="8932" y="0"/>
                    <a:pt x="10802" y="0"/>
                  </a:cubicBezTo>
                  <a:cubicBezTo>
                    <a:pt x="12148" y="0"/>
                    <a:pt x="13430" y="227"/>
                    <a:pt x="14615" y="682"/>
                  </a:cubicBezTo>
                  <a:cubicBezTo>
                    <a:pt x="18695" y="2236"/>
                    <a:pt x="21600" y="6177"/>
                    <a:pt x="21600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FB623DC1-6746-4828-B857-9C23AD74A994}"/>
              </a:ext>
            </a:extLst>
          </p:cNvPr>
          <p:cNvSpPr txBox="1"/>
          <p:nvPr/>
        </p:nvSpPr>
        <p:spPr>
          <a:xfrm>
            <a:off x="4466413" y="1928071"/>
            <a:ext cx="1481175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AA0B5E"/>
                </a:solidFill>
                <a:latin typeface="Lobster 1.4" panose="02000506000000020003" pitchFamily="50" charset="0"/>
                <a:sym typeface="Orbitron"/>
                <a:rtl val="0"/>
              </a:rPr>
              <a:t>Brand Name</a:t>
            </a:r>
            <a:endParaRPr kumimoji="0" lang="en-US" sz="2000" b="1" i="0" u="none" strike="noStrike" cap="none" spc="0" normalizeH="0" baseline="0" dirty="0">
              <a:ln>
                <a:noFill/>
              </a:ln>
              <a:solidFill>
                <a:srgbClr val="AA0B5E"/>
              </a:solidFill>
              <a:effectLst/>
              <a:uFillTx/>
              <a:latin typeface="Lobster 1.4" panose="02000506000000020003" pitchFamily="50" charset="0"/>
              <a:sym typeface="Orbitron"/>
              <a:rtl val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A51263A-E42F-4A99-850D-24BCDE995425}"/>
              </a:ext>
            </a:extLst>
          </p:cNvPr>
          <p:cNvSpPr txBox="1"/>
          <p:nvPr/>
        </p:nvSpPr>
        <p:spPr>
          <a:xfrm>
            <a:off x="4999411" y="2260766"/>
            <a:ext cx="415178" cy="2257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dirty="0">
                <a:solidFill>
                  <a:srgbClr val="AA0B5E"/>
                </a:solidFill>
                <a:latin typeface="Playfair Display" pitchFamily="2" charset="0"/>
                <a:sym typeface="Montserrat"/>
                <a:rtl val="0"/>
              </a:rPr>
              <a:t>CAFFE</a:t>
            </a:r>
            <a:endParaRPr kumimoji="0" lang="en-US" sz="800" b="0" i="0" u="none" strike="noStrike" cap="none" spc="0" normalizeH="0" baseline="0" dirty="0">
              <a:ln>
                <a:noFill/>
              </a:ln>
              <a:solidFill>
                <a:srgbClr val="AA0B5E"/>
              </a:solidFill>
              <a:effectLst/>
              <a:uFillTx/>
              <a:latin typeface="Playfair Display" pitchFamily="2" charset="0"/>
              <a:sym typeface="Montserrat"/>
              <a:rtl val="0"/>
            </a:endParaRPr>
          </a:p>
        </p:txBody>
      </p:sp>
      <p:sp>
        <p:nvSpPr>
          <p:cNvPr id="70" name="+123 456 789">
            <a:extLst>
              <a:ext uri="{FF2B5EF4-FFF2-40B4-BE49-F238E27FC236}">
                <a16:creationId xmlns:a16="http://schemas.microsoft.com/office/drawing/2014/main" id="{71C36DCC-C3AA-48A3-9D32-C7DB22A2895A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71" name="www.yourwebsite.com">
            <a:extLst>
              <a:ext uri="{FF2B5EF4-FFF2-40B4-BE49-F238E27FC236}">
                <a16:creationId xmlns:a16="http://schemas.microsoft.com/office/drawing/2014/main" id="{9AA6F1F7-0CC8-413F-BC34-B6A6E7CF9D69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72" name="CONTACT US">
            <a:extLst>
              <a:ext uri="{FF2B5EF4-FFF2-40B4-BE49-F238E27FC236}">
                <a16:creationId xmlns:a16="http://schemas.microsoft.com/office/drawing/2014/main" id="{014353D2-19B0-4564-9F10-E81B92EBA539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8194181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D2B9E101-890E-7B4D-99F5-97F5ABA2CE9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79" b="16179"/>
          <a:stretch>
            <a:fillRect/>
          </a:stretch>
        </p:blipFill>
        <p:spPr/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458755B2-D04F-4121-A5C0-5568F614D873}"/>
              </a:ext>
            </a:extLst>
          </p:cNvPr>
          <p:cNvSpPr/>
          <p:nvPr/>
        </p:nvSpPr>
        <p:spPr>
          <a:xfrm rot="16750833">
            <a:off x="495147" y="460080"/>
            <a:ext cx="388452" cy="388452"/>
          </a:xfrm>
          <a:custGeom>
            <a:avLst/>
            <a:gdLst>
              <a:gd name="connsiteX0" fmla="*/ 388452 w 388452"/>
              <a:gd name="connsiteY0" fmla="*/ 194226 h 388452"/>
              <a:gd name="connsiteX1" fmla="*/ 194226 w 388452"/>
              <a:gd name="connsiteY1" fmla="*/ 388452 h 388452"/>
              <a:gd name="connsiteX2" fmla="*/ 0 w 388452"/>
              <a:gd name="connsiteY2" fmla="*/ 194226 h 388452"/>
              <a:gd name="connsiteX3" fmla="*/ 194226 w 388452"/>
              <a:gd name="connsiteY3" fmla="*/ 0 h 388452"/>
              <a:gd name="connsiteX4" fmla="*/ 388452 w 388452"/>
              <a:gd name="connsiteY4" fmla="*/ 194226 h 38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452" h="388452">
                <a:moveTo>
                  <a:pt x="388452" y="194226"/>
                </a:moveTo>
                <a:cubicBezTo>
                  <a:pt x="388452" y="301494"/>
                  <a:pt x="301494" y="388452"/>
                  <a:pt x="194226" y="388452"/>
                </a:cubicBezTo>
                <a:cubicBezTo>
                  <a:pt x="86958" y="388452"/>
                  <a:pt x="0" y="301494"/>
                  <a:pt x="0" y="194226"/>
                </a:cubicBezTo>
                <a:cubicBezTo>
                  <a:pt x="0" y="86958"/>
                  <a:pt x="86958" y="0"/>
                  <a:pt x="194226" y="0"/>
                </a:cubicBezTo>
                <a:cubicBezTo>
                  <a:pt x="301494" y="0"/>
                  <a:pt x="388452" y="86958"/>
                  <a:pt x="388452" y="194226"/>
                </a:cubicBezTo>
                <a:close/>
              </a:path>
            </a:pathLst>
          </a:custGeom>
          <a:solidFill>
            <a:srgbClr val="F92282"/>
          </a:solidFill>
          <a:ln w="127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3BAF62AA-3FF2-46C0-B553-6585D34EED7E}"/>
              </a:ext>
            </a:extLst>
          </p:cNvPr>
          <p:cNvSpPr/>
          <p:nvPr/>
        </p:nvSpPr>
        <p:spPr>
          <a:xfrm>
            <a:off x="577213" y="546541"/>
            <a:ext cx="221408" cy="220275"/>
          </a:xfrm>
          <a:custGeom>
            <a:avLst/>
            <a:gdLst>
              <a:gd name="connsiteX0" fmla="*/ 84965 w 221408"/>
              <a:gd name="connsiteY0" fmla="*/ 136719 h 220275"/>
              <a:gd name="connsiteX1" fmla="*/ 136908 w 221408"/>
              <a:gd name="connsiteY1" fmla="*/ 166310 h 220275"/>
              <a:gd name="connsiteX2" fmla="*/ 186565 w 221408"/>
              <a:gd name="connsiteY2" fmla="*/ 164786 h 220275"/>
              <a:gd name="connsiteX3" fmla="*/ 180850 w 221408"/>
              <a:gd name="connsiteY3" fmla="*/ 215586 h 220275"/>
              <a:gd name="connsiteX4" fmla="*/ 58549 w 221408"/>
              <a:gd name="connsiteY4" fmla="*/ 163135 h 220275"/>
              <a:gd name="connsiteX5" fmla="*/ 5336 w 221408"/>
              <a:gd name="connsiteY5" fmla="*/ 40961 h 220275"/>
              <a:gd name="connsiteX6" fmla="*/ 56136 w 221408"/>
              <a:gd name="connsiteY6" fmla="*/ 34865 h 220275"/>
              <a:gd name="connsiteX7" fmla="*/ 55120 w 221408"/>
              <a:gd name="connsiteY7" fmla="*/ 84522 h 220275"/>
              <a:gd name="connsiteX8" fmla="*/ 84838 w 221408"/>
              <a:gd name="connsiteY8" fmla="*/ 136338 h 220275"/>
              <a:gd name="connsiteX9" fmla="*/ 113794 w 221408"/>
              <a:gd name="connsiteY9" fmla="*/ 42358 h 220275"/>
              <a:gd name="connsiteX10" fmla="*/ 103634 w 221408"/>
              <a:gd name="connsiteY10" fmla="*/ 45660 h 220275"/>
              <a:gd name="connsiteX11" fmla="*/ 103634 w 221408"/>
              <a:gd name="connsiteY11" fmla="*/ 62043 h 220275"/>
              <a:gd name="connsiteX12" fmla="*/ 110111 w 221408"/>
              <a:gd name="connsiteY12" fmla="*/ 65345 h 220275"/>
              <a:gd name="connsiteX13" fmla="*/ 140591 w 221408"/>
              <a:gd name="connsiteY13" fmla="*/ 80966 h 220275"/>
              <a:gd name="connsiteX14" fmla="*/ 156212 w 221408"/>
              <a:gd name="connsiteY14" fmla="*/ 111446 h 220275"/>
              <a:gd name="connsiteX15" fmla="*/ 159514 w 221408"/>
              <a:gd name="connsiteY15" fmla="*/ 118050 h 220275"/>
              <a:gd name="connsiteX16" fmla="*/ 175770 w 221408"/>
              <a:gd name="connsiteY16" fmla="*/ 118050 h 220275"/>
              <a:gd name="connsiteX17" fmla="*/ 179072 w 221408"/>
              <a:gd name="connsiteY17" fmla="*/ 107763 h 220275"/>
              <a:gd name="connsiteX18" fmla="*/ 113794 w 221408"/>
              <a:gd name="connsiteY18" fmla="*/ 42358 h 220275"/>
              <a:gd name="connsiteX19" fmla="*/ 170182 w 221408"/>
              <a:gd name="connsiteY19" fmla="*/ 51375 h 220275"/>
              <a:gd name="connsiteX20" fmla="*/ 198122 w 221408"/>
              <a:gd name="connsiteY20" fmla="*/ 118050 h 220275"/>
              <a:gd name="connsiteX21" fmla="*/ 201170 w 221408"/>
              <a:gd name="connsiteY21" fmla="*/ 128464 h 220275"/>
              <a:gd name="connsiteX22" fmla="*/ 217514 w 221408"/>
              <a:gd name="connsiteY22" fmla="*/ 128503 h 220275"/>
              <a:gd name="connsiteX23" fmla="*/ 217553 w 221408"/>
              <a:gd name="connsiteY23" fmla="*/ 128464 h 220275"/>
              <a:gd name="connsiteX24" fmla="*/ 221109 w 221408"/>
              <a:gd name="connsiteY24" fmla="*/ 121225 h 220275"/>
              <a:gd name="connsiteX25" fmla="*/ 186438 w 221408"/>
              <a:gd name="connsiteY25" fmla="*/ 34865 h 220275"/>
              <a:gd name="connsiteX26" fmla="*/ 100459 w 221408"/>
              <a:gd name="connsiteY26" fmla="*/ 321 h 220275"/>
              <a:gd name="connsiteX27" fmla="*/ 93093 w 221408"/>
              <a:gd name="connsiteY27" fmla="*/ 3750 h 220275"/>
              <a:gd name="connsiteX28" fmla="*/ 93054 w 221408"/>
              <a:gd name="connsiteY28" fmla="*/ 20094 h 220275"/>
              <a:gd name="connsiteX29" fmla="*/ 93093 w 221408"/>
              <a:gd name="connsiteY29" fmla="*/ 20133 h 220275"/>
              <a:gd name="connsiteX30" fmla="*/ 103507 w 221408"/>
              <a:gd name="connsiteY30" fmla="*/ 23308 h 220275"/>
              <a:gd name="connsiteX31" fmla="*/ 170055 w 221408"/>
              <a:gd name="connsiteY31" fmla="*/ 51375 h 22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408" h="220275">
                <a:moveTo>
                  <a:pt x="84965" y="136719"/>
                </a:moveTo>
                <a:cubicBezTo>
                  <a:pt x="104904" y="156531"/>
                  <a:pt x="127891" y="175454"/>
                  <a:pt x="136908" y="166310"/>
                </a:cubicBezTo>
                <a:cubicBezTo>
                  <a:pt x="149608" y="153610"/>
                  <a:pt x="157863" y="141926"/>
                  <a:pt x="186565" y="164786"/>
                </a:cubicBezTo>
                <a:cubicBezTo>
                  <a:pt x="215267" y="187646"/>
                  <a:pt x="193423" y="202886"/>
                  <a:pt x="180850" y="215586"/>
                </a:cubicBezTo>
                <a:cubicBezTo>
                  <a:pt x="168277" y="228286"/>
                  <a:pt x="112143" y="216602"/>
                  <a:pt x="58549" y="163135"/>
                </a:cubicBezTo>
                <a:cubicBezTo>
                  <a:pt x="4955" y="109668"/>
                  <a:pt x="-9142" y="55566"/>
                  <a:pt x="5336" y="40961"/>
                </a:cubicBezTo>
                <a:cubicBezTo>
                  <a:pt x="19814" y="26356"/>
                  <a:pt x="33149" y="6163"/>
                  <a:pt x="56136" y="34865"/>
                </a:cubicBezTo>
                <a:cubicBezTo>
                  <a:pt x="79123" y="63567"/>
                  <a:pt x="67947" y="71568"/>
                  <a:pt x="55120" y="84522"/>
                </a:cubicBezTo>
                <a:cubicBezTo>
                  <a:pt x="45976" y="93666"/>
                  <a:pt x="65026" y="116653"/>
                  <a:pt x="84838" y="136338"/>
                </a:cubicBezTo>
                <a:close/>
                <a:moveTo>
                  <a:pt x="113794" y="42358"/>
                </a:moveTo>
                <a:cubicBezTo>
                  <a:pt x="110086" y="41911"/>
                  <a:pt x="106370" y="43119"/>
                  <a:pt x="103634" y="45660"/>
                </a:cubicBezTo>
                <a:cubicBezTo>
                  <a:pt x="99231" y="50233"/>
                  <a:pt x="99231" y="57469"/>
                  <a:pt x="103634" y="62043"/>
                </a:cubicBezTo>
                <a:cubicBezTo>
                  <a:pt x="105445" y="63722"/>
                  <a:pt x="107688" y="64865"/>
                  <a:pt x="110111" y="65345"/>
                </a:cubicBezTo>
                <a:cubicBezTo>
                  <a:pt x="121736" y="66985"/>
                  <a:pt x="132471" y="72487"/>
                  <a:pt x="140591" y="80966"/>
                </a:cubicBezTo>
                <a:cubicBezTo>
                  <a:pt x="148999" y="89138"/>
                  <a:pt x="154488" y="99848"/>
                  <a:pt x="156212" y="111446"/>
                </a:cubicBezTo>
                <a:cubicBezTo>
                  <a:pt x="156634" y="113926"/>
                  <a:pt x="157783" y="116224"/>
                  <a:pt x="159514" y="118050"/>
                </a:cubicBezTo>
                <a:cubicBezTo>
                  <a:pt x="164044" y="122437"/>
                  <a:pt x="171239" y="122437"/>
                  <a:pt x="175770" y="118050"/>
                </a:cubicBezTo>
                <a:cubicBezTo>
                  <a:pt x="178347" y="115283"/>
                  <a:pt x="179557" y="111512"/>
                  <a:pt x="179072" y="107763"/>
                </a:cubicBezTo>
                <a:cubicBezTo>
                  <a:pt x="173590" y="74218"/>
                  <a:pt x="147328" y="47905"/>
                  <a:pt x="113794" y="42358"/>
                </a:cubicBezTo>
                <a:close/>
                <a:moveTo>
                  <a:pt x="170182" y="51375"/>
                </a:moveTo>
                <a:cubicBezTo>
                  <a:pt x="189345" y="68054"/>
                  <a:pt x="199669" y="92692"/>
                  <a:pt x="198122" y="118050"/>
                </a:cubicBezTo>
                <a:cubicBezTo>
                  <a:pt x="197529" y="121802"/>
                  <a:pt x="198647" y="125623"/>
                  <a:pt x="201170" y="128464"/>
                </a:cubicBezTo>
                <a:cubicBezTo>
                  <a:pt x="205672" y="132988"/>
                  <a:pt x="212990" y="133005"/>
                  <a:pt x="217514" y="128503"/>
                </a:cubicBezTo>
                <a:cubicBezTo>
                  <a:pt x="217527" y="128490"/>
                  <a:pt x="217540" y="128477"/>
                  <a:pt x="217553" y="128464"/>
                </a:cubicBezTo>
                <a:cubicBezTo>
                  <a:pt x="219367" y="126414"/>
                  <a:pt x="220595" y="123913"/>
                  <a:pt x="221109" y="121225"/>
                </a:cubicBezTo>
                <a:cubicBezTo>
                  <a:pt x="223572" y="88619"/>
                  <a:pt x="210764" y="56716"/>
                  <a:pt x="186438" y="34865"/>
                </a:cubicBezTo>
                <a:cubicBezTo>
                  <a:pt x="164750" y="10549"/>
                  <a:pt x="132942" y="-2231"/>
                  <a:pt x="100459" y="321"/>
                </a:cubicBezTo>
                <a:cubicBezTo>
                  <a:pt x="97737" y="770"/>
                  <a:pt x="95189" y="1956"/>
                  <a:pt x="93093" y="3750"/>
                </a:cubicBezTo>
                <a:cubicBezTo>
                  <a:pt x="88569" y="8252"/>
                  <a:pt x="88551" y="15570"/>
                  <a:pt x="93054" y="20094"/>
                </a:cubicBezTo>
                <a:cubicBezTo>
                  <a:pt x="93067" y="20107"/>
                  <a:pt x="93080" y="20120"/>
                  <a:pt x="93093" y="20133"/>
                </a:cubicBezTo>
                <a:cubicBezTo>
                  <a:pt x="95912" y="22701"/>
                  <a:pt x="99735" y="23866"/>
                  <a:pt x="103507" y="23308"/>
                </a:cubicBezTo>
                <a:cubicBezTo>
                  <a:pt x="128849" y="21792"/>
                  <a:pt x="153452" y="32169"/>
                  <a:pt x="170055" y="5137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364A107-C290-4EAA-8A2D-BEDA8439C437}"/>
              </a:ext>
            </a:extLst>
          </p:cNvPr>
          <p:cNvSpPr txBox="1"/>
          <p:nvPr/>
        </p:nvSpPr>
        <p:spPr>
          <a:xfrm>
            <a:off x="8199119" y="541103"/>
            <a:ext cx="1679947" cy="2718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0" normalizeH="0" baseline="0" dirty="0">
                <a:ln>
                  <a:noFill/>
                </a:ln>
                <a:solidFill>
                  <a:srgbClr val="F92282"/>
                </a:solidFill>
                <a:effectLst/>
                <a:uFillTx/>
                <a:latin typeface="Comfortaa"/>
                <a:ea typeface="+mn-ea"/>
                <a:cs typeface="+mn-cs"/>
                <a:sym typeface="Comfortaa"/>
                <a:rtl val="0"/>
              </a:rPr>
              <a:t>www.yourwebsite.com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15CAAB1-E775-49DB-BC94-206FA64FB082}"/>
              </a:ext>
            </a:extLst>
          </p:cNvPr>
          <p:cNvSpPr/>
          <p:nvPr/>
        </p:nvSpPr>
        <p:spPr>
          <a:xfrm>
            <a:off x="6690994" y="528955"/>
            <a:ext cx="1490980" cy="295783"/>
          </a:xfrm>
          <a:custGeom>
            <a:avLst/>
            <a:gdLst>
              <a:gd name="connsiteX0" fmla="*/ 1343025 w 1490980"/>
              <a:gd name="connsiteY0" fmla="*/ 295783 h 295783"/>
              <a:gd name="connsiteX1" fmla="*/ 147955 w 1490980"/>
              <a:gd name="connsiteY1" fmla="*/ 295783 h 295783"/>
              <a:gd name="connsiteX2" fmla="*/ 0 w 1490980"/>
              <a:gd name="connsiteY2" fmla="*/ 147828 h 295783"/>
              <a:gd name="connsiteX3" fmla="*/ 0 w 1490980"/>
              <a:gd name="connsiteY3" fmla="*/ 147828 h 295783"/>
              <a:gd name="connsiteX4" fmla="*/ 147955 w 1490980"/>
              <a:gd name="connsiteY4" fmla="*/ 0 h 295783"/>
              <a:gd name="connsiteX5" fmla="*/ 1343025 w 1490980"/>
              <a:gd name="connsiteY5" fmla="*/ 0 h 295783"/>
              <a:gd name="connsiteX6" fmla="*/ 1490980 w 1490980"/>
              <a:gd name="connsiteY6" fmla="*/ 147828 h 295783"/>
              <a:gd name="connsiteX7" fmla="*/ 1490980 w 1490980"/>
              <a:gd name="connsiteY7" fmla="*/ 147828 h 295783"/>
              <a:gd name="connsiteX8" fmla="*/ 1343025 w 1490980"/>
              <a:gd name="connsiteY8" fmla="*/ 295783 h 29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0980" h="295783">
                <a:moveTo>
                  <a:pt x="1343025" y="295783"/>
                </a:moveTo>
                <a:lnTo>
                  <a:pt x="147955" y="295783"/>
                </a:lnTo>
                <a:cubicBezTo>
                  <a:pt x="66242" y="295783"/>
                  <a:pt x="0" y="229541"/>
                  <a:pt x="0" y="147828"/>
                </a:cubicBezTo>
                <a:lnTo>
                  <a:pt x="0" y="147828"/>
                </a:lnTo>
                <a:cubicBezTo>
                  <a:pt x="70" y="66164"/>
                  <a:pt x="66291" y="0"/>
                  <a:pt x="147955" y="0"/>
                </a:cubicBezTo>
                <a:lnTo>
                  <a:pt x="1343025" y="0"/>
                </a:lnTo>
                <a:cubicBezTo>
                  <a:pt x="1424689" y="0"/>
                  <a:pt x="1490910" y="66164"/>
                  <a:pt x="1490980" y="147828"/>
                </a:cubicBezTo>
                <a:lnTo>
                  <a:pt x="1490980" y="147828"/>
                </a:lnTo>
                <a:cubicBezTo>
                  <a:pt x="1490980" y="229541"/>
                  <a:pt x="1424739" y="295783"/>
                  <a:pt x="1343025" y="295783"/>
                </a:cubicBezTo>
                <a:close/>
              </a:path>
            </a:pathLst>
          </a:custGeom>
          <a:solidFill>
            <a:srgbClr val="F9228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51CA2E0-0E2C-4AB9-A9C5-F9C84EB1F3E8}"/>
              </a:ext>
            </a:extLst>
          </p:cNvPr>
          <p:cNvSpPr txBox="1"/>
          <p:nvPr/>
        </p:nvSpPr>
        <p:spPr>
          <a:xfrm>
            <a:off x="6857877" y="546100"/>
            <a:ext cx="1104138" cy="2565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spc="22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mfortaa"/>
                <a:ea typeface="+mn-ea"/>
                <a:cs typeface="+mn-cs"/>
                <a:sym typeface="Comfortaa"/>
                <a:rtl val="0"/>
              </a:rPr>
              <a:t>LEAN MORE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BC6BA9A0-041B-4F97-8328-FF020E251DD1}"/>
              </a:ext>
            </a:extLst>
          </p:cNvPr>
          <p:cNvSpPr/>
          <p:nvPr/>
        </p:nvSpPr>
        <p:spPr>
          <a:xfrm>
            <a:off x="7873365" y="645922"/>
            <a:ext cx="183641" cy="65912"/>
          </a:xfrm>
          <a:custGeom>
            <a:avLst/>
            <a:gdLst>
              <a:gd name="connsiteX0" fmla="*/ 183642 w 183641"/>
              <a:gd name="connsiteY0" fmla="*/ 33020 h 65912"/>
              <a:gd name="connsiteX1" fmla="*/ 126619 w 183641"/>
              <a:gd name="connsiteY1" fmla="*/ 0 h 65912"/>
              <a:gd name="connsiteX2" fmla="*/ 126619 w 183641"/>
              <a:gd name="connsiteY2" fmla="*/ 21082 h 65912"/>
              <a:gd name="connsiteX3" fmla="*/ 121793 w 183641"/>
              <a:gd name="connsiteY3" fmla="*/ 21082 h 65912"/>
              <a:gd name="connsiteX4" fmla="*/ 0 w 183641"/>
              <a:gd name="connsiteY4" fmla="*/ 21082 h 65912"/>
              <a:gd name="connsiteX5" fmla="*/ 0 w 183641"/>
              <a:gd name="connsiteY5" fmla="*/ 44958 h 65912"/>
              <a:gd name="connsiteX6" fmla="*/ 121793 w 183641"/>
              <a:gd name="connsiteY6" fmla="*/ 44958 h 65912"/>
              <a:gd name="connsiteX7" fmla="*/ 126619 w 183641"/>
              <a:gd name="connsiteY7" fmla="*/ 44958 h 65912"/>
              <a:gd name="connsiteX8" fmla="*/ 126619 w 183641"/>
              <a:gd name="connsiteY8" fmla="*/ 65913 h 65912"/>
              <a:gd name="connsiteX9" fmla="*/ 183642 w 183641"/>
              <a:gd name="connsiteY9" fmla="*/ 33020 h 65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641" h="65912">
                <a:moveTo>
                  <a:pt x="183642" y="33020"/>
                </a:moveTo>
                <a:lnTo>
                  <a:pt x="126619" y="0"/>
                </a:lnTo>
                <a:lnTo>
                  <a:pt x="126619" y="21082"/>
                </a:lnTo>
                <a:lnTo>
                  <a:pt x="121793" y="21082"/>
                </a:lnTo>
                <a:lnTo>
                  <a:pt x="0" y="21082"/>
                </a:lnTo>
                <a:lnTo>
                  <a:pt x="0" y="44958"/>
                </a:lnTo>
                <a:lnTo>
                  <a:pt x="121793" y="44958"/>
                </a:lnTo>
                <a:lnTo>
                  <a:pt x="126619" y="44958"/>
                </a:lnTo>
                <a:lnTo>
                  <a:pt x="126619" y="65913"/>
                </a:lnTo>
                <a:lnTo>
                  <a:pt x="183642" y="33020"/>
                </a:lnTo>
                <a:close/>
              </a:path>
            </a:pathLst>
          </a:custGeom>
          <a:solidFill>
            <a:srgbClr val="F9F9F9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45DF445-14F5-4CCA-8A17-579C0B26C98B}"/>
              </a:ext>
            </a:extLst>
          </p:cNvPr>
          <p:cNvSpPr txBox="1"/>
          <p:nvPr/>
        </p:nvSpPr>
        <p:spPr>
          <a:xfrm>
            <a:off x="4689602" y="2407339"/>
            <a:ext cx="1018612" cy="179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98" b="1" i="0" u="none" strike="noStrike" cap="none" spc="162" normalizeH="0" baseline="0" dirty="0">
                <a:ln>
                  <a:noFill/>
                </a:ln>
                <a:solidFill>
                  <a:srgbClr val="FFD000"/>
                </a:solidFill>
                <a:effectLst/>
                <a:uFillTx/>
                <a:latin typeface="Comfortaa"/>
                <a:ea typeface="+mn-ea"/>
                <a:cs typeface="+mn-cs"/>
                <a:sym typeface="Comfortaa"/>
                <a:rtl val="0"/>
              </a:rPr>
              <a:t>CHILDCARE LOGO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D2A7067-3016-4A3F-8A65-86392F334406}"/>
              </a:ext>
            </a:extLst>
          </p:cNvPr>
          <p:cNvSpPr txBox="1"/>
          <p:nvPr/>
        </p:nvSpPr>
        <p:spPr>
          <a:xfrm>
            <a:off x="4382135" y="2115325"/>
            <a:ext cx="1627048" cy="3781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791" b="1" i="0" u="none" strike="noStrike" cap="none" spc="0" normalizeH="0" baseline="0" dirty="0">
                <a:ln>
                  <a:noFill/>
                </a:ln>
                <a:solidFill>
                  <a:srgbClr val="F92282"/>
                </a:solidFill>
                <a:effectLst/>
                <a:uFillTx/>
                <a:latin typeface="Comfortaa"/>
                <a:ea typeface="+mn-ea"/>
                <a:cs typeface="+mn-cs"/>
                <a:sym typeface="Comfortaa"/>
                <a:rtl val="0"/>
              </a:rPr>
              <a:t>Brand Name</a:t>
            </a: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F28CA082-6E08-48B2-BA37-006C0718E991}"/>
              </a:ext>
            </a:extLst>
          </p:cNvPr>
          <p:cNvSpPr/>
          <p:nvPr/>
        </p:nvSpPr>
        <p:spPr>
          <a:xfrm>
            <a:off x="5137022" y="1913105"/>
            <a:ext cx="193548" cy="159661"/>
          </a:xfrm>
          <a:custGeom>
            <a:avLst/>
            <a:gdLst>
              <a:gd name="connsiteX0" fmla="*/ 107061 w 193548"/>
              <a:gd name="connsiteY0" fmla="*/ 10818 h 159661"/>
              <a:gd name="connsiteX1" fmla="*/ 38311 w 193548"/>
              <a:gd name="connsiteY1" fmla="*/ 18225 h 159661"/>
              <a:gd name="connsiteX2" fmla="*/ 31623 w 193548"/>
              <a:gd name="connsiteY2" fmla="*/ 29233 h 159661"/>
              <a:gd name="connsiteX3" fmla="*/ 0 w 193548"/>
              <a:gd name="connsiteY3" fmla="*/ 123848 h 159661"/>
              <a:gd name="connsiteX4" fmla="*/ 0 w 193548"/>
              <a:gd name="connsiteY4" fmla="*/ 123848 h 159661"/>
              <a:gd name="connsiteX5" fmla="*/ 87630 w 193548"/>
              <a:gd name="connsiteY5" fmla="*/ 159027 h 159661"/>
              <a:gd name="connsiteX6" fmla="*/ 90297 w 193548"/>
              <a:gd name="connsiteY6" fmla="*/ 159662 h 159661"/>
              <a:gd name="connsiteX7" fmla="*/ 102997 w 193548"/>
              <a:gd name="connsiteY7" fmla="*/ 146962 h 159661"/>
              <a:gd name="connsiteX8" fmla="*/ 106553 w 193548"/>
              <a:gd name="connsiteY8" fmla="*/ 143406 h 159661"/>
              <a:gd name="connsiteX9" fmla="*/ 119253 w 193548"/>
              <a:gd name="connsiteY9" fmla="*/ 130706 h 159661"/>
              <a:gd name="connsiteX10" fmla="*/ 124841 w 193548"/>
              <a:gd name="connsiteY10" fmla="*/ 125626 h 159661"/>
              <a:gd name="connsiteX11" fmla="*/ 129159 w 193548"/>
              <a:gd name="connsiteY11" fmla="*/ 121943 h 159661"/>
              <a:gd name="connsiteX12" fmla="*/ 136652 w 193548"/>
              <a:gd name="connsiteY12" fmla="*/ 116228 h 159661"/>
              <a:gd name="connsiteX13" fmla="*/ 140843 w 193548"/>
              <a:gd name="connsiteY13" fmla="*/ 113434 h 159661"/>
              <a:gd name="connsiteX14" fmla="*/ 148971 w 193548"/>
              <a:gd name="connsiteY14" fmla="*/ 108862 h 159661"/>
              <a:gd name="connsiteX15" fmla="*/ 150622 w 193548"/>
              <a:gd name="connsiteY15" fmla="*/ 108100 h 159661"/>
              <a:gd name="connsiteX16" fmla="*/ 150622 w 193548"/>
              <a:gd name="connsiteY16" fmla="*/ 108100 h 159661"/>
              <a:gd name="connsiteX17" fmla="*/ 150622 w 193548"/>
              <a:gd name="connsiteY17" fmla="*/ 108100 h 159661"/>
              <a:gd name="connsiteX18" fmla="*/ 155829 w 193548"/>
              <a:gd name="connsiteY18" fmla="*/ 105814 h 159661"/>
              <a:gd name="connsiteX19" fmla="*/ 161798 w 193548"/>
              <a:gd name="connsiteY19" fmla="*/ 103782 h 159661"/>
              <a:gd name="connsiteX20" fmla="*/ 167767 w 193548"/>
              <a:gd name="connsiteY20" fmla="*/ 102004 h 159661"/>
              <a:gd name="connsiteX21" fmla="*/ 176403 w 193548"/>
              <a:gd name="connsiteY21" fmla="*/ 100226 h 159661"/>
              <a:gd name="connsiteX22" fmla="*/ 180848 w 193548"/>
              <a:gd name="connsiteY22" fmla="*/ 99591 h 159661"/>
              <a:gd name="connsiteX23" fmla="*/ 193548 w 193548"/>
              <a:gd name="connsiteY23" fmla="*/ 98448 h 159661"/>
              <a:gd name="connsiteX24" fmla="*/ 107061 w 193548"/>
              <a:gd name="connsiteY24" fmla="*/ 10818 h 15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3548" h="159661">
                <a:moveTo>
                  <a:pt x="107061" y="10818"/>
                </a:moveTo>
                <a:cubicBezTo>
                  <a:pt x="86031" y="-6121"/>
                  <a:pt x="55251" y="-2805"/>
                  <a:pt x="38311" y="18225"/>
                </a:cubicBezTo>
                <a:cubicBezTo>
                  <a:pt x="35606" y="21584"/>
                  <a:pt x="33358" y="25285"/>
                  <a:pt x="31623" y="29233"/>
                </a:cubicBezTo>
                <a:cubicBezTo>
                  <a:pt x="18946" y="60016"/>
                  <a:pt x="8380" y="91628"/>
                  <a:pt x="0" y="123848"/>
                </a:cubicBezTo>
                <a:lnTo>
                  <a:pt x="0" y="123848"/>
                </a:lnTo>
                <a:cubicBezTo>
                  <a:pt x="27273" y="139918"/>
                  <a:pt x="56816" y="151778"/>
                  <a:pt x="87630" y="159027"/>
                </a:cubicBezTo>
                <a:lnTo>
                  <a:pt x="90297" y="159662"/>
                </a:lnTo>
                <a:cubicBezTo>
                  <a:pt x="94742" y="155344"/>
                  <a:pt x="99060" y="151026"/>
                  <a:pt x="102997" y="146962"/>
                </a:cubicBezTo>
                <a:lnTo>
                  <a:pt x="106553" y="143406"/>
                </a:lnTo>
                <a:cubicBezTo>
                  <a:pt x="110744" y="139088"/>
                  <a:pt x="115062" y="134770"/>
                  <a:pt x="119253" y="130706"/>
                </a:cubicBezTo>
                <a:cubicBezTo>
                  <a:pt x="121031" y="128928"/>
                  <a:pt x="122936" y="127277"/>
                  <a:pt x="124841" y="125626"/>
                </a:cubicBezTo>
                <a:cubicBezTo>
                  <a:pt x="126746" y="123975"/>
                  <a:pt x="127635" y="123086"/>
                  <a:pt x="129159" y="121943"/>
                </a:cubicBezTo>
                <a:cubicBezTo>
                  <a:pt x="130683" y="120800"/>
                  <a:pt x="134112" y="118006"/>
                  <a:pt x="136652" y="116228"/>
                </a:cubicBezTo>
                <a:lnTo>
                  <a:pt x="140843" y="113434"/>
                </a:lnTo>
                <a:cubicBezTo>
                  <a:pt x="143510" y="111783"/>
                  <a:pt x="146177" y="110259"/>
                  <a:pt x="148971" y="108862"/>
                </a:cubicBezTo>
                <a:lnTo>
                  <a:pt x="150622" y="108100"/>
                </a:lnTo>
                <a:lnTo>
                  <a:pt x="150622" y="108100"/>
                </a:lnTo>
                <a:lnTo>
                  <a:pt x="150622" y="108100"/>
                </a:lnTo>
                <a:cubicBezTo>
                  <a:pt x="152298" y="107209"/>
                  <a:pt x="154039" y="106445"/>
                  <a:pt x="155829" y="105814"/>
                </a:cubicBezTo>
                <a:cubicBezTo>
                  <a:pt x="157771" y="105004"/>
                  <a:pt x="159765" y="104325"/>
                  <a:pt x="161798" y="103782"/>
                </a:cubicBezTo>
                <a:cubicBezTo>
                  <a:pt x="163746" y="103056"/>
                  <a:pt x="165740" y="102462"/>
                  <a:pt x="167767" y="102004"/>
                </a:cubicBezTo>
                <a:cubicBezTo>
                  <a:pt x="170614" y="101265"/>
                  <a:pt x="173496" y="100671"/>
                  <a:pt x="176403" y="100226"/>
                </a:cubicBezTo>
                <a:lnTo>
                  <a:pt x="180848" y="99591"/>
                </a:lnTo>
                <a:cubicBezTo>
                  <a:pt x="184912" y="99083"/>
                  <a:pt x="189145" y="98702"/>
                  <a:pt x="193548" y="98448"/>
                </a:cubicBezTo>
                <a:cubicBezTo>
                  <a:pt x="167177" y="66910"/>
                  <a:pt x="138250" y="37601"/>
                  <a:pt x="107061" y="10818"/>
                </a:cubicBezTo>
                <a:close/>
              </a:path>
            </a:pathLst>
          </a:custGeom>
          <a:solidFill>
            <a:srgbClr val="FFD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EF13BEC9-EDC1-4734-A798-E0849D2AC99D}"/>
              </a:ext>
            </a:extLst>
          </p:cNvPr>
          <p:cNvSpPr/>
          <p:nvPr/>
        </p:nvSpPr>
        <p:spPr>
          <a:xfrm>
            <a:off x="4784852" y="1553844"/>
            <a:ext cx="243839" cy="189611"/>
          </a:xfrm>
          <a:custGeom>
            <a:avLst/>
            <a:gdLst>
              <a:gd name="connsiteX0" fmla="*/ 13716 w 243839"/>
              <a:gd name="connsiteY0" fmla="*/ 174498 h 189611"/>
              <a:gd name="connsiteX1" fmla="*/ 0 w 243839"/>
              <a:gd name="connsiteY1" fmla="*/ 189611 h 189611"/>
              <a:gd name="connsiteX2" fmla="*/ 19050 w 243839"/>
              <a:gd name="connsiteY2" fmla="*/ 166370 h 189611"/>
              <a:gd name="connsiteX3" fmla="*/ 87757 w 243839"/>
              <a:gd name="connsiteY3" fmla="*/ 117983 h 189611"/>
              <a:gd name="connsiteX4" fmla="*/ 112522 w 243839"/>
              <a:gd name="connsiteY4" fmla="*/ 103505 h 189611"/>
              <a:gd name="connsiteX5" fmla="*/ 119380 w 243839"/>
              <a:gd name="connsiteY5" fmla="*/ 99441 h 189611"/>
              <a:gd name="connsiteX6" fmla="*/ 237998 w 243839"/>
              <a:gd name="connsiteY6" fmla="*/ 8128 h 189611"/>
              <a:gd name="connsiteX7" fmla="*/ 243840 w 243839"/>
              <a:gd name="connsiteY7" fmla="*/ 0 h 189611"/>
              <a:gd name="connsiteX8" fmla="*/ 232664 w 243839"/>
              <a:gd name="connsiteY8" fmla="*/ 16383 h 189611"/>
              <a:gd name="connsiteX9" fmla="*/ 117094 w 243839"/>
              <a:gd name="connsiteY9" fmla="*/ 105283 h 189611"/>
              <a:gd name="connsiteX10" fmla="*/ 107188 w 243839"/>
              <a:gd name="connsiteY10" fmla="*/ 110998 h 189611"/>
              <a:gd name="connsiteX11" fmla="*/ 82550 w 243839"/>
              <a:gd name="connsiteY11" fmla="*/ 125476 h 189611"/>
              <a:gd name="connsiteX12" fmla="*/ 13716 w 243839"/>
              <a:gd name="connsiteY12" fmla="*/ 174498 h 18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3839" h="189611">
                <a:moveTo>
                  <a:pt x="13716" y="174498"/>
                </a:moveTo>
                <a:cubicBezTo>
                  <a:pt x="8730" y="179144"/>
                  <a:pt x="4142" y="184199"/>
                  <a:pt x="0" y="189611"/>
                </a:cubicBezTo>
                <a:cubicBezTo>
                  <a:pt x="5172" y="180969"/>
                  <a:pt x="11591" y="173138"/>
                  <a:pt x="19050" y="166370"/>
                </a:cubicBezTo>
                <a:cubicBezTo>
                  <a:pt x="40269" y="147974"/>
                  <a:pt x="63288" y="131764"/>
                  <a:pt x="87757" y="117983"/>
                </a:cubicBezTo>
                <a:lnTo>
                  <a:pt x="112522" y="103505"/>
                </a:lnTo>
                <a:lnTo>
                  <a:pt x="119380" y="99441"/>
                </a:lnTo>
                <a:cubicBezTo>
                  <a:pt x="163449" y="74041"/>
                  <a:pt x="208280" y="46609"/>
                  <a:pt x="237998" y="8128"/>
                </a:cubicBezTo>
                <a:cubicBezTo>
                  <a:pt x="239903" y="5461"/>
                  <a:pt x="241935" y="2794"/>
                  <a:pt x="243840" y="0"/>
                </a:cubicBezTo>
                <a:cubicBezTo>
                  <a:pt x="240411" y="5588"/>
                  <a:pt x="236601" y="11049"/>
                  <a:pt x="232664" y="16383"/>
                </a:cubicBezTo>
                <a:cubicBezTo>
                  <a:pt x="203962" y="54483"/>
                  <a:pt x="160020" y="80899"/>
                  <a:pt x="117094" y="105283"/>
                </a:cubicBezTo>
                <a:lnTo>
                  <a:pt x="107188" y="110998"/>
                </a:lnTo>
                <a:cubicBezTo>
                  <a:pt x="99060" y="115697"/>
                  <a:pt x="90932" y="120396"/>
                  <a:pt x="82550" y="125476"/>
                </a:cubicBezTo>
                <a:cubicBezTo>
                  <a:pt x="58002" y="139439"/>
                  <a:pt x="34939" y="155865"/>
                  <a:pt x="13716" y="174498"/>
                </a:cubicBezTo>
                <a:close/>
              </a:path>
            </a:pathLst>
          </a:custGeom>
          <a:solidFill>
            <a:srgbClr val="FFD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ED7C4CAA-2467-477A-9B8D-6BB16888AD00}"/>
              </a:ext>
            </a:extLst>
          </p:cNvPr>
          <p:cNvSpPr/>
          <p:nvPr/>
        </p:nvSpPr>
        <p:spPr>
          <a:xfrm>
            <a:off x="5401564" y="2017267"/>
            <a:ext cx="12700" cy="12700"/>
          </a:xfrm>
          <a:custGeom>
            <a:avLst/>
            <a:gdLst>
              <a:gd name="connsiteX0" fmla="*/ 0 w 12700"/>
              <a:gd name="connsiteY0" fmla="*/ 0 h 12700"/>
              <a:gd name="connsiteX1" fmla="*/ 0 w 12700"/>
              <a:gd name="connsiteY1" fmla="*/ 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0" h="1270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DFA327E7-03B9-4DBF-AB74-469E6D5D5ED9}"/>
              </a:ext>
            </a:extLst>
          </p:cNvPr>
          <p:cNvSpPr/>
          <p:nvPr/>
        </p:nvSpPr>
        <p:spPr>
          <a:xfrm>
            <a:off x="5466841" y="2026792"/>
            <a:ext cx="127508" cy="14522"/>
          </a:xfrm>
          <a:custGeom>
            <a:avLst/>
            <a:gdLst>
              <a:gd name="connsiteX0" fmla="*/ 0 w 127508"/>
              <a:gd name="connsiteY0" fmla="*/ 3302 h 14522"/>
              <a:gd name="connsiteX1" fmla="*/ 4953 w 127508"/>
              <a:gd name="connsiteY1" fmla="*/ 0 h 14522"/>
              <a:gd name="connsiteX2" fmla="*/ 4953 w 127508"/>
              <a:gd name="connsiteY2" fmla="*/ 0 h 14522"/>
              <a:gd name="connsiteX3" fmla="*/ 127508 w 127508"/>
              <a:gd name="connsiteY3" fmla="*/ 5715 h 14522"/>
              <a:gd name="connsiteX4" fmla="*/ 0 w 127508"/>
              <a:gd name="connsiteY4" fmla="*/ 3302 h 1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508" h="14522">
                <a:moveTo>
                  <a:pt x="0" y="3302"/>
                </a:moveTo>
                <a:lnTo>
                  <a:pt x="4953" y="0"/>
                </a:lnTo>
                <a:lnTo>
                  <a:pt x="4953" y="0"/>
                </a:lnTo>
                <a:cubicBezTo>
                  <a:pt x="51308" y="9144"/>
                  <a:pt x="100076" y="17018"/>
                  <a:pt x="127508" y="5715"/>
                </a:cubicBezTo>
                <a:cubicBezTo>
                  <a:pt x="102235" y="21463"/>
                  <a:pt x="49784" y="13208"/>
                  <a:pt x="0" y="3302"/>
                </a:cubicBezTo>
                <a:close/>
              </a:path>
            </a:pathLst>
          </a:custGeom>
          <a:solidFill>
            <a:srgbClr val="F9228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5C2EF3D6-A0A0-495D-AC2E-2561F719CE6E}"/>
              </a:ext>
            </a:extLst>
          </p:cNvPr>
          <p:cNvSpPr/>
          <p:nvPr/>
        </p:nvSpPr>
        <p:spPr>
          <a:xfrm>
            <a:off x="5120004" y="1467358"/>
            <a:ext cx="465073" cy="562990"/>
          </a:xfrm>
          <a:custGeom>
            <a:avLst/>
            <a:gdLst>
              <a:gd name="connsiteX0" fmla="*/ 463677 w 465073"/>
              <a:gd name="connsiteY0" fmla="*/ 420243 h 562990"/>
              <a:gd name="connsiteX1" fmla="*/ 461264 w 465073"/>
              <a:gd name="connsiteY1" fmla="*/ 415290 h 562990"/>
              <a:gd name="connsiteX2" fmla="*/ 456438 w 465073"/>
              <a:gd name="connsiteY2" fmla="*/ 405892 h 562990"/>
              <a:gd name="connsiteX3" fmla="*/ 420878 w 465073"/>
              <a:gd name="connsiteY3" fmla="*/ 347472 h 562990"/>
              <a:gd name="connsiteX4" fmla="*/ 415290 w 465073"/>
              <a:gd name="connsiteY4" fmla="*/ 338709 h 562990"/>
              <a:gd name="connsiteX5" fmla="*/ 404368 w 465073"/>
              <a:gd name="connsiteY5" fmla="*/ 321691 h 562990"/>
              <a:gd name="connsiteX6" fmla="*/ 399542 w 465073"/>
              <a:gd name="connsiteY6" fmla="*/ 313690 h 562990"/>
              <a:gd name="connsiteX7" fmla="*/ 399542 w 465073"/>
              <a:gd name="connsiteY7" fmla="*/ 313690 h 562990"/>
              <a:gd name="connsiteX8" fmla="*/ 393573 w 465073"/>
              <a:gd name="connsiteY8" fmla="*/ 303403 h 562990"/>
              <a:gd name="connsiteX9" fmla="*/ 389509 w 465073"/>
              <a:gd name="connsiteY9" fmla="*/ 295783 h 562990"/>
              <a:gd name="connsiteX10" fmla="*/ 385699 w 465073"/>
              <a:gd name="connsiteY10" fmla="*/ 288036 h 562990"/>
              <a:gd name="connsiteX11" fmla="*/ 384937 w 465073"/>
              <a:gd name="connsiteY11" fmla="*/ 286639 h 562990"/>
              <a:gd name="connsiteX12" fmla="*/ 381635 w 465073"/>
              <a:gd name="connsiteY12" fmla="*/ 278765 h 562990"/>
              <a:gd name="connsiteX13" fmla="*/ 379984 w 465073"/>
              <a:gd name="connsiteY13" fmla="*/ 275082 h 562990"/>
              <a:gd name="connsiteX14" fmla="*/ 377825 w 465073"/>
              <a:gd name="connsiteY14" fmla="*/ 269113 h 562990"/>
              <a:gd name="connsiteX15" fmla="*/ 372999 w 465073"/>
              <a:gd name="connsiteY15" fmla="*/ 251333 h 562990"/>
              <a:gd name="connsiteX16" fmla="*/ 372364 w 465073"/>
              <a:gd name="connsiteY16" fmla="*/ 248158 h 562990"/>
              <a:gd name="connsiteX17" fmla="*/ 371475 w 465073"/>
              <a:gd name="connsiteY17" fmla="*/ 242443 h 562990"/>
              <a:gd name="connsiteX18" fmla="*/ 371475 w 465073"/>
              <a:gd name="connsiteY18" fmla="*/ 221869 h 562990"/>
              <a:gd name="connsiteX19" fmla="*/ 371475 w 465073"/>
              <a:gd name="connsiteY19" fmla="*/ 217678 h 562990"/>
              <a:gd name="connsiteX20" fmla="*/ 371475 w 465073"/>
              <a:gd name="connsiteY20" fmla="*/ 213741 h 562990"/>
              <a:gd name="connsiteX21" fmla="*/ 376809 w 465073"/>
              <a:gd name="connsiteY21" fmla="*/ 189865 h 562990"/>
              <a:gd name="connsiteX22" fmla="*/ 377952 w 465073"/>
              <a:gd name="connsiteY22" fmla="*/ 185928 h 562990"/>
              <a:gd name="connsiteX23" fmla="*/ 377952 w 465073"/>
              <a:gd name="connsiteY23" fmla="*/ 185928 h 562990"/>
              <a:gd name="connsiteX24" fmla="*/ 380873 w 465073"/>
              <a:gd name="connsiteY24" fmla="*/ 177292 h 562990"/>
              <a:gd name="connsiteX25" fmla="*/ 384302 w 465073"/>
              <a:gd name="connsiteY25" fmla="*/ 168529 h 562990"/>
              <a:gd name="connsiteX26" fmla="*/ 387858 w 465073"/>
              <a:gd name="connsiteY26" fmla="*/ 159766 h 562990"/>
              <a:gd name="connsiteX27" fmla="*/ 395986 w 465073"/>
              <a:gd name="connsiteY27" fmla="*/ 142494 h 562990"/>
              <a:gd name="connsiteX28" fmla="*/ 404622 w 465073"/>
              <a:gd name="connsiteY28" fmla="*/ 125095 h 562990"/>
              <a:gd name="connsiteX29" fmla="*/ 408940 w 465073"/>
              <a:gd name="connsiteY29" fmla="*/ 116459 h 562990"/>
              <a:gd name="connsiteX30" fmla="*/ 412877 w 465073"/>
              <a:gd name="connsiteY30" fmla="*/ 108712 h 562990"/>
              <a:gd name="connsiteX31" fmla="*/ 422148 w 465073"/>
              <a:gd name="connsiteY31" fmla="*/ 89916 h 562990"/>
              <a:gd name="connsiteX32" fmla="*/ 306197 w 465073"/>
              <a:gd name="connsiteY32" fmla="*/ 0 h 562990"/>
              <a:gd name="connsiteX33" fmla="*/ 252476 w 465073"/>
              <a:gd name="connsiteY33" fmla="*/ 21336 h 562990"/>
              <a:gd name="connsiteX34" fmla="*/ 243586 w 465073"/>
              <a:gd name="connsiteY34" fmla="*/ 25400 h 562990"/>
              <a:gd name="connsiteX35" fmla="*/ 243586 w 465073"/>
              <a:gd name="connsiteY35" fmla="*/ 25400 h 562990"/>
              <a:gd name="connsiteX36" fmla="*/ 208534 w 465073"/>
              <a:gd name="connsiteY36" fmla="*/ 41783 h 562990"/>
              <a:gd name="connsiteX37" fmla="*/ 65024 w 465073"/>
              <a:gd name="connsiteY37" fmla="*/ 79883 h 562990"/>
              <a:gd name="connsiteX38" fmla="*/ 58547 w 465073"/>
              <a:gd name="connsiteY38" fmla="*/ 77597 h 562990"/>
              <a:gd name="connsiteX39" fmla="*/ 55372 w 465073"/>
              <a:gd name="connsiteY39" fmla="*/ 76200 h 562990"/>
              <a:gd name="connsiteX40" fmla="*/ 41021 w 465073"/>
              <a:gd name="connsiteY40" fmla="*/ 67818 h 562990"/>
              <a:gd name="connsiteX41" fmla="*/ 36830 w 465073"/>
              <a:gd name="connsiteY41" fmla="*/ 64516 h 562990"/>
              <a:gd name="connsiteX42" fmla="*/ 32512 w 465073"/>
              <a:gd name="connsiteY42" fmla="*/ 61087 h 562990"/>
              <a:gd name="connsiteX43" fmla="*/ 28448 w 465073"/>
              <a:gd name="connsiteY43" fmla="*/ 57404 h 562990"/>
              <a:gd name="connsiteX44" fmla="*/ 24511 w 465073"/>
              <a:gd name="connsiteY44" fmla="*/ 53594 h 562990"/>
              <a:gd name="connsiteX45" fmla="*/ 20701 w 465073"/>
              <a:gd name="connsiteY45" fmla="*/ 49657 h 562990"/>
              <a:gd name="connsiteX46" fmla="*/ 17018 w 465073"/>
              <a:gd name="connsiteY46" fmla="*/ 45593 h 562990"/>
              <a:gd name="connsiteX47" fmla="*/ 0 w 465073"/>
              <a:gd name="connsiteY47" fmla="*/ 25400 h 562990"/>
              <a:gd name="connsiteX48" fmla="*/ 0 w 465073"/>
              <a:gd name="connsiteY48" fmla="*/ 25400 h 562990"/>
              <a:gd name="connsiteX49" fmla="*/ 0 w 465073"/>
              <a:gd name="connsiteY49" fmla="*/ 26924 h 562990"/>
              <a:gd name="connsiteX50" fmla="*/ 31877 w 465073"/>
              <a:gd name="connsiteY50" fmla="*/ 141224 h 562990"/>
              <a:gd name="connsiteX51" fmla="*/ 57277 w 465073"/>
              <a:gd name="connsiteY51" fmla="*/ 203200 h 562990"/>
              <a:gd name="connsiteX52" fmla="*/ 59944 w 465073"/>
              <a:gd name="connsiteY52" fmla="*/ 208153 h 562990"/>
              <a:gd name="connsiteX53" fmla="*/ 148844 w 465073"/>
              <a:gd name="connsiteY53" fmla="*/ 233553 h 562990"/>
              <a:gd name="connsiteX54" fmla="*/ 293243 w 465073"/>
              <a:gd name="connsiteY54" fmla="*/ 131064 h 562990"/>
              <a:gd name="connsiteX55" fmla="*/ 309753 w 465073"/>
              <a:gd name="connsiteY55" fmla="*/ 129159 h 562990"/>
              <a:gd name="connsiteX56" fmla="*/ 317685 w 465073"/>
              <a:gd name="connsiteY56" fmla="*/ 150737 h 562990"/>
              <a:gd name="connsiteX57" fmla="*/ 313563 w 465073"/>
              <a:gd name="connsiteY57" fmla="*/ 156210 h 562990"/>
              <a:gd name="connsiteX58" fmla="*/ 185801 w 465073"/>
              <a:gd name="connsiteY58" fmla="*/ 278511 h 562990"/>
              <a:gd name="connsiteX59" fmla="*/ 175895 w 465073"/>
              <a:gd name="connsiteY59" fmla="*/ 438023 h 562990"/>
              <a:gd name="connsiteX60" fmla="*/ 281305 w 465073"/>
              <a:gd name="connsiteY60" fmla="*/ 550418 h 562990"/>
              <a:gd name="connsiteX61" fmla="*/ 295910 w 465073"/>
              <a:gd name="connsiteY61" fmla="*/ 553085 h 562990"/>
              <a:gd name="connsiteX62" fmla="*/ 303784 w 465073"/>
              <a:gd name="connsiteY62" fmla="*/ 554609 h 562990"/>
              <a:gd name="connsiteX63" fmla="*/ 311912 w 465073"/>
              <a:gd name="connsiteY63" fmla="*/ 556133 h 562990"/>
              <a:gd name="connsiteX64" fmla="*/ 325374 w 465073"/>
              <a:gd name="connsiteY64" fmla="*/ 558927 h 562990"/>
              <a:gd name="connsiteX65" fmla="*/ 345821 w 465073"/>
              <a:gd name="connsiteY65" fmla="*/ 562991 h 562990"/>
              <a:gd name="connsiteX66" fmla="*/ 350774 w 465073"/>
              <a:gd name="connsiteY66" fmla="*/ 559689 h 562990"/>
              <a:gd name="connsiteX67" fmla="*/ 350774 w 465073"/>
              <a:gd name="connsiteY67" fmla="*/ 559689 h 562990"/>
              <a:gd name="connsiteX68" fmla="*/ 465074 w 465073"/>
              <a:gd name="connsiteY68" fmla="*/ 425069 h 562990"/>
              <a:gd name="connsiteX69" fmla="*/ 131318 w 465073"/>
              <a:gd name="connsiteY69" fmla="*/ 217043 h 562990"/>
              <a:gd name="connsiteX70" fmla="*/ 69003 w 465073"/>
              <a:gd name="connsiteY70" fmla="*/ 168443 h 562990"/>
              <a:gd name="connsiteX71" fmla="*/ 117603 w 465073"/>
              <a:gd name="connsiteY71" fmla="*/ 106128 h 562990"/>
              <a:gd name="connsiteX72" fmla="*/ 179918 w 465073"/>
              <a:gd name="connsiteY72" fmla="*/ 154728 h 562990"/>
              <a:gd name="connsiteX73" fmla="*/ 179959 w 465073"/>
              <a:gd name="connsiteY73" fmla="*/ 155067 h 562990"/>
              <a:gd name="connsiteX74" fmla="*/ 131318 w 465073"/>
              <a:gd name="connsiteY74" fmla="*/ 216408 h 562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65073" h="562990">
                <a:moveTo>
                  <a:pt x="463677" y="420243"/>
                </a:moveTo>
                <a:cubicBezTo>
                  <a:pt x="462915" y="418592"/>
                  <a:pt x="462153" y="416941"/>
                  <a:pt x="461264" y="415290"/>
                </a:cubicBezTo>
                <a:cubicBezTo>
                  <a:pt x="460375" y="413639"/>
                  <a:pt x="458089" y="409067"/>
                  <a:pt x="456438" y="405892"/>
                </a:cubicBezTo>
                <a:cubicBezTo>
                  <a:pt x="445516" y="385445"/>
                  <a:pt x="432943" y="366014"/>
                  <a:pt x="420878" y="347472"/>
                </a:cubicBezTo>
                <a:lnTo>
                  <a:pt x="415290" y="338709"/>
                </a:lnTo>
                <a:cubicBezTo>
                  <a:pt x="411480" y="332994"/>
                  <a:pt x="407797" y="327279"/>
                  <a:pt x="404368" y="321691"/>
                </a:cubicBezTo>
                <a:cubicBezTo>
                  <a:pt x="402717" y="319024"/>
                  <a:pt x="401066" y="316357"/>
                  <a:pt x="399542" y="313690"/>
                </a:cubicBezTo>
                <a:lnTo>
                  <a:pt x="399542" y="313690"/>
                </a:lnTo>
                <a:lnTo>
                  <a:pt x="393573" y="303403"/>
                </a:lnTo>
                <a:lnTo>
                  <a:pt x="389509" y="295783"/>
                </a:lnTo>
                <a:cubicBezTo>
                  <a:pt x="388239" y="293243"/>
                  <a:pt x="386842" y="290576"/>
                  <a:pt x="385699" y="288036"/>
                </a:cubicBezTo>
                <a:lnTo>
                  <a:pt x="384937" y="286639"/>
                </a:lnTo>
                <a:cubicBezTo>
                  <a:pt x="383794" y="283972"/>
                  <a:pt x="382651" y="281432"/>
                  <a:pt x="381635" y="278765"/>
                </a:cubicBezTo>
                <a:cubicBezTo>
                  <a:pt x="381009" y="277573"/>
                  <a:pt x="380457" y="276343"/>
                  <a:pt x="379984" y="275082"/>
                </a:cubicBezTo>
                <a:lnTo>
                  <a:pt x="377825" y="269113"/>
                </a:lnTo>
                <a:cubicBezTo>
                  <a:pt x="375788" y="263311"/>
                  <a:pt x="374175" y="257369"/>
                  <a:pt x="372999" y="251333"/>
                </a:cubicBezTo>
                <a:lnTo>
                  <a:pt x="372364" y="248158"/>
                </a:lnTo>
                <a:cubicBezTo>
                  <a:pt x="372364" y="246253"/>
                  <a:pt x="371729" y="244348"/>
                  <a:pt x="371475" y="242443"/>
                </a:cubicBezTo>
                <a:cubicBezTo>
                  <a:pt x="370840" y="235600"/>
                  <a:pt x="370840" y="228712"/>
                  <a:pt x="371475" y="221869"/>
                </a:cubicBezTo>
                <a:cubicBezTo>
                  <a:pt x="371475" y="220599"/>
                  <a:pt x="371475" y="219075"/>
                  <a:pt x="371475" y="217678"/>
                </a:cubicBezTo>
                <a:cubicBezTo>
                  <a:pt x="371475" y="216281"/>
                  <a:pt x="371475" y="215011"/>
                  <a:pt x="371475" y="213741"/>
                </a:cubicBezTo>
                <a:cubicBezTo>
                  <a:pt x="372537" y="205639"/>
                  <a:pt x="374322" y="197649"/>
                  <a:pt x="376809" y="189865"/>
                </a:cubicBezTo>
                <a:cubicBezTo>
                  <a:pt x="376809" y="188595"/>
                  <a:pt x="377571" y="187198"/>
                  <a:pt x="377952" y="185928"/>
                </a:cubicBezTo>
                <a:lnTo>
                  <a:pt x="377952" y="185928"/>
                </a:lnTo>
                <a:cubicBezTo>
                  <a:pt x="378773" y="183000"/>
                  <a:pt x="379748" y="180117"/>
                  <a:pt x="380873" y="177292"/>
                </a:cubicBezTo>
                <a:cubicBezTo>
                  <a:pt x="381889" y="174413"/>
                  <a:pt x="383032" y="171492"/>
                  <a:pt x="384302" y="168529"/>
                </a:cubicBezTo>
                <a:cubicBezTo>
                  <a:pt x="385445" y="165608"/>
                  <a:pt x="386588" y="162687"/>
                  <a:pt x="387858" y="159766"/>
                </a:cubicBezTo>
                <a:cubicBezTo>
                  <a:pt x="390398" y="154051"/>
                  <a:pt x="393192" y="148209"/>
                  <a:pt x="395986" y="142494"/>
                </a:cubicBezTo>
                <a:cubicBezTo>
                  <a:pt x="398780" y="136779"/>
                  <a:pt x="401574" y="130937"/>
                  <a:pt x="404622" y="125095"/>
                </a:cubicBezTo>
                <a:cubicBezTo>
                  <a:pt x="406019" y="122174"/>
                  <a:pt x="407543" y="119380"/>
                  <a:pt x="408940" y="116459"/>
                </a:cubicBezTo>
                <a:cubicBezTo>
                  <a:pt x="410337" y="113538"/>
                  <a:pt x="411607" y="111252"/>
                  <a:pt x="412877" y="108712"/>
                </a:cubicBezTo>
                <a:cubicBezTo>
                  <a:pt x="416052" y="102362"/>
                  <a:pt x="419227" y="96012"/>
                  <a:pt x="422148" y="89916"/>
                </a:cubicBezTo>
                <a:cubicBezTo>
                  <a:pt x="391025" y="51325"/>
                  <a:pt x="351321" y="20536"/>
                  <a:pt x="306197" y="0"/>
                </a:cubicBezTo>
                <a:cubicBezTo>
                  <a:pt x="288544" y="6223"/>
                  <a:pt x="270256" y="13589"/>
                  <a:pt x="252476" y="21336"/>
                </a:cubicBezTo>
                <a:lnTo>
                  <a:pt x="243586" y="25400"/>
                </a:lnTo>
                <a:lnTo>
                  <a:pt x="243586" y="25400"/>
                </a:lnTo>
                <a:cubicBezTo>
                  <a:pt x="231775" y="30734"/>
                  <a:pt x="220091" y="36322"/>
                  <a:pt x="208534" y="41783"/>
                </a:cubicBezTo>
                <a:cubicBezTo>
                  <a:pt x="153416" y="68072"/>
                  <a:pt x="103886" y="91567"/>
                  <a:pt x="65024" y="79883"/>
                </a:cubicBezTo>
                <a:lnTo>
                  <a:pt x="58547" y="77597"/>
                </a:lnTo>
                <a:lnTo>
                  <a:pt x="55372" y="76200"/>
                </a:lnTo>
                <a:cubicBezTo>
                  <a:pt x="50355" y="73826"/>
                  <a:pt x="45554" y="71021"/>
                  <a:pt x="41021" y="67818"/>
                </a:cubicBezTo>
                <a:cubicBezTo>
                  <a:pt x="39624" y="66675"/>
                  <a:pt x="38100" y="65659"/>
                  <a:pt x="36830" y="64516"/>
                </a:cubicBezTo>
                <a:cubicBezTo>
                  <a:pt x="35306" y="63483"/>
                  <a:pt x="33863" y="62337"/>
                  <a:pt x="32512" y="61087"/>
                </a:cubicBezTo>
                <a:lnTo>
                  <a:pt x="28448" y="57404"/>
                </a:lnTo>
                <a:lnTo>
                  <a:pt x="24511" y="53594"/>
                </a:lnTo>
                <a:lnTo>
                  <a:pt x="20701" y="49657"/>
                </a:lnTo>
                <a:cubicBezTo>
                  <a:pt x="19431" y="48387"/>
                  <a:pt x="18161" y="46990"/>
                  <a:pt x="17018" y="45593"/>
                </a:cubicBezTo>
                <a:cubicBezTo>
                  <a:pt x="10795" y="38862"/>
                  <a:pt x="5207" y="31877"/>
                  <a:pt x="0" y="25400"/>
                </a:cubicBezTo>
                <a:lnTo>
                  <a:pt x="0" y="25400"/>
                </a:lnTo>
                <a:lnTo>
                  <a:pt x="0" y="26924"/>
                </a:lnTo>
                <a:cubicBezTo>
                  <a:pt x="10160" y="66675"/>
                  <a:pt x="20320" y="106426"/>
                  <a:pt x="31877" y="141224"/>
                </a:cubicBezTo>
                <a:cubicBezTo>
                  <a:pt x="38951" y="162427"/>
                  <a:pt x="47437" y="183132"/>
                  <a:pt x="57277" y="203200"/>
                </a:cubicBezTo>
                <a:lnTo>
                  <a:pt x="59944" y="208153"/>
                </a:lnTo>
                <a:cubicBezTo>
                  <a:pt x="77765" y="239353"/>
                  <a:pt x="117230" y="250629"/>
                  <a:pt x="148844" y="233553"/>
                </a:cubicBezTo>
                <a:cubicBezTo>
                  <a:pt x="189865" y="211328"/>
                  <a:pt x="242062" y="170053"/>
                  <a:pt x="293243" y="131064"/>
                </a:cubicBezTo>
                <a:cubicBezTo>
                  <a:pt x="297948" y="127369"/>
                  <a:pt x="304330" y="126632"/>
                  <a:pt x="309753" y="129159"/>
                </a:cubicBezTo>
                <a:cubicBezTo>
                  <a:pt x="317902" y="132927"/>
                  <a:pt x="321453" y="142588"/>
                  <a:pt x="317685" y="150737"/>
                </a:cubicBezTo>
                <a:cubicBezTo>
                  <a:pt x="316715" y="152833"/>
                  <a:pt x="315310" y="154699"/>
                  <a:pt x="313563" y="156210"/>
                </a:cubicBezTo>
                <a:cubicBezTo>
                  <a:pt x="268825" y="194670"/>
                  <a:pt x="226177" y="235495"/>
                  <a:pt x="185801" y="278511"/>
                </a:cubicBezTo>
                <a:cubicBezTo>
                  <a:pt x="145685" y="322857"/>
                  <a:pt x="141574" y="389054"/>
                  <a:pt x="175895" y="438023"/>
                </a:cubicBezTo>
                <a:cubicBezTo>
                  <a:pt x="206750" y="479285"/>
                  <a:pt x="242105" y="516982"/>
                  <a:pt x="281305" y="550418"/>
                </a:cubicBezTo>
                <a:lnTo>
                  <a:pt x="295910" y="553085"/>
                </a:lnTo>
                <a:lnTo>
                  <a:pt x="303784" y="554609"/>
                </a:lnTo>
                <a:lnTo>
                  <a:pt x="311912" y="556133"/>
                </a:lnTo>
                <a:lnTo>
                  <a:pt x="325374" y="558927"/>
                </a:lnTo>
                <a:lnTo>
                  <a:pt x="345821" y="562991"/>
                </a:lnTo>
                <a:lnTo>
                  <a:pt x="350774" y="559689"/>
                </a:lnTo>
                <a:lnTo>
                  <a:pt x="350774" y="559689"/>
                </a:lnTo>
                <a:cubicBezTo>
                  <a:pt x="400614" y="526276"/>
                  <a:pt x="440187" y="479668"/>
                  <a:pt x="465074" y="425069"/>
                </a:cubicBezTo>
                <a:close/>
                <a:moveTo>
                  <a:pt x="131318" y="217043"/>
                </a:moveTo>
                <a:cubicBezTo>
                  <a:pt x="100690" y="220830"/>
                  <a:pt x="72790" y="199071"/>
                  <a:pt x="69003" y="168443"/>
                </a:cubicBezTo>
                <a:cubicBezTo>
                  <a:pt x="65215" y="137815"/>
                  <a:pt x="86975" y="109915"/>
                  <a:pt x="117603" y="106128"/>
                </a:cubicBezTo>
                <a:cubicBezTo>
                  <a:pt x="148231" y="102340"/>
                  <a:pt x="176131" y="124099"/>
                  <a:pt x="179918" y="154728"/>
                </a:cubicBezTo>
                <a:cubicBezTo>
                  <a:pt x="179932" y="154841"/>
                  <a:pt x="179946" y="154954"/>
                  <a:pt x="179959" y="155067"/>
                </a:cubicBezTo>
                <a:cubicBezTo>
                  <a:pt x="183457" y="185435"/>
                  <a:pt x="161684" y="212893"/>
                  <a:pt x="131318" y="216408"/>
                </a:cubicBezTo>
                <a:close/>
              </a:path>
            </a:pathLst>
          </a:custGeom>
          <a:solidFill>
            <a:srgbClr val="F9228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6FC2D99A-6DCF-4B85-BBD1-35C62222D7B2}"/>
              </a:ext>
            </a:extLst>
          </p:cNvPr>
          <p:cNvSpPr/>
          <p:nvPr/>
        </p:nvSpPr>
        <p:spPr>
          <a:xfrm>
            <a:off x="5189466" y="1572321"/>
            <a:ext cx="111769" cy="111782"/>
          </a:xfrm>
          <a:custGeom>
            <a:avLst/>
            <a:gdLst>
              <a:gd name="connsiteX0" fmla="*/ 61857 w 111769"/>
              <a:gd name="connsiteY0" fmla="*/ 111445 h 111782"/>
              <a:gd name="connsiteX1" fmla="*/ 111445 w 111769"/>
              <a:gd name="connsiteY1" fmla="*/ 49913 h 111782"/>
              <a:gd name="connsiteX2" fmla="*/ 49913 w 111769"/>
              <a:gd name="connsiteY2" fmla="*/ 325 h 111782"/>
              <a:gd name="connsiteX3" fmla="*/ 325 w 111769"/>
              <a:gd name="connsiteY3" fmla="*/ 61856 h 111782"/>
              <a:gd name="connsiteX4" fmla="*/ 389 w 111769"/>
              <a:gd name="connsiteY4" fmla="*/ 62423 h 111782"/>
              <a:gd name="connsiteX5" fmla="*/ 61857 w 111769"/>
              <a:gd name="connsiteY5" fmla="*/ 111445 h 11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769" h="111782">
                <a:moveTo>
                  <a:pt x="61857" y="111445"/>
                </a:moveTo>
                <a:cubicBezTo>
                  <a:pt x="92542" y="108147"/>
                  <a:pt x="114743" y="80598"/>
                  <a:pt x="111445" y="49913"/>
                </a:cubicBezTo>
                <a:cubicBezTo>
                  <a:pt x="108146" y="19228"/>
                  <a:pt x="80598" y="-2973"/>
                  <a:pt x="49913" y="325"/>
                </a:cubicBezTo>
                <a:cubicBezTo>
                  <a:pt x="19228" y="3623"/>
                  <a:pt x="-2974" y="31172"/>
                  <a:pt x="325" y="61856"/>
                </a:cubicBezTo>
                <a:cubicBezTo>
                  <a:pt x="345" y="62045"/>
                  <a:pt x="366" y="62234"/>
                  <a:pt x="389" y="62423"/>
                </a:cubicBezTo>
                <a:cubicBezTo>
                  <a:pt x="3908" y="92888"/>
                  <a:pt x="31372" y="114791"/>
                  <a:pt x="61857" y="111445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54B354EC-EA9E-4DBE-AC9C-9CBD3E9EF60C}"/>
              </a:ext>
            </a:extLst>
          </p:cNvPr>
          <p:cNvSpPr/>
          <p:nvPr/>
        </p:nvSpPr>
        <p:spPr>
          <a:xfrm>
            <a:off x="5088254" y="1428971"/>
            <a:ext cx="541682" cy="613061"/>
          </a:xfrm>
          <a:custGeom>
            <a:avLst/>
            <a:gdLst>
              <a:gd name="connsiteX0" fmla="*/ 525145 w 541682"/>
              <a:gd name="connsiteY0" fmla="*/ 604553 h 613061"/>
              <a:gd name="connsiteX1" fmla="*/ 511683 w 541682"/>
              <a:gd name="connsiteY1" fmla="*/ 613062 h 613061"/>
              <a:gd name="connsiteX2" fmla="*/ 518922 w 541682"/>
              <a:gd name="connsiteY2" fmla="*/ 607728 h 613061"/>
              <a:gd name="connsiteX3" fmla="*/ 534289 w 541682"/>
              <a:gd name="connsiteY3" fmla="*/ 541561 h 613061"/>
              <a:gd name="connsiteX4" fmla="*/ 503555 w 541682"/>
              <a:gd name="connsiteY4" fmla="*/ 449740 h 613061"/>
              <a:gd name="connsiteX5" fmla="*/ 498094 w 541682"/>
              <a:gd name="connsiteY5" fmla="*/ 439072 h 613061"/>
              <a:gd name="connsiteX6" fmla="*/ 462026 w 541682"/>
              <a:gd name="connsiteY6" fmla="*/ 379890 h 613061"/>
              <a:gd name="connsiteX7" fmla="*/ 431292 w 541682"/>
              <a:gd name="connsiteY7" fmla="*/ 329090 h 613061"/>
              <a:gd name="connsiteX8" fmla="*/ 425069 w 541682"/>
              <a:gd name="connsiteY8" fmla="*/ 316390 h 613061"/>
              <a:gd name="connsiteX9" fmla="*/ 422910 w 541682"/>
              <a:gd name="connsiteY9" fmla="*/ 311437 h 613061"/>
              <a:gd name="connsiteX10" fmla="*/ 422148 w 541682"/>
              <a:gd name="connsiteY10" fmla="*/ 309405 h 613061"/>
              <a:gd name="connsiteX11" fmla="*/ 417957 w 541682"/>
              <a:gd name="connsiteY11" fmla="*/ 297467 h 613061"/>
              <a:gd name="connsiteX12" fmla="*/ 414910 w 541682"/>
              <a:gd name="connsiteY12" fmla="*/ 284767 h 613061"/>
              <a:gd name="connsiteX13" fmla="*/ 414910 w 541682"/>
              <a:gd name="connsiteY13" fmla="*/ 282227 h 613061"/>
              <a:gd name="connsiteX14" fmla="*/ 414910 w 541682"/>
              <a:gd name="connsiteY14" fmla="*/ 278544 h 613061"/>
              <a:gd name="connsiteX15" fmla="*/ 417450 w 541682"/>
              <a:gd name="connsiteY15" fmla="*/ 241460 h 613061"/>
              <a:gd name="connsiteX16" fmla="*/ 417449 w 541682"/>
              <a:gd name="connsiteY16" fmla="*/ 241460 h 613061"/>
              <a:gd name="connsiteX17" fmla="*/ 418719 w 541682"/>
              <a:gd name="connsiteY17" fmla="*/ 236380 h 613061"/>
              <a:gd name="connsiteX18" fmla="*/ 419862 w 541682"/>
              <a:gd name="connsiteY18" fmla="*/ 232570 h 613061"/>
              <a:gd name="connsiteX19" fmla="*/ 421386 w 541682"/>
              <a:gd name="connsiteY19" fmla="*/ 227490 h 613061"/>
              <a:gd name="connsiteX20" fmla="*/ 423291 w 541682"/>
              <a:gd name="connsiteY20" fmla="*/ 221775 h 613061"/>
              <a:gd name="connsiteX21" fmla="*/ 423291 w 541682"/>
              <a:gd name="connsiteY21" fmla="*/ 221013 h 613061"/>
              <a:gd name="connsiteX22" fmla="*/ 423291 w 541682"/>
              <a:gd name="connsiteY22" fmla="*/ 219362 h 613061"/>
              <a:gd name="connsiteX23" fmla="*/ 425196 w 541682"/>
              <a:gd name="connsiteY23" fmla="*/ 213774 h 613061"/>
              <a:gd name="connsiteX24" fmla="*/ 426593 w 541682"/>
              <a:gd name="connsiteY24" fmla="*/ 210599 h 613061"/>
              <a:gd name="connsiteX25" fmla="*/ 428625 w 541682"/>
              <a:gd name="connsiteY25" fmla="*/ 205392 h 613061"/>
              <a:gd name="connsiteX26" fmla="*/ 431292 w 541682"/>
              <a:gd name="connsiteY26" fmla="*/ 199423 h 613061"/>
              <a:gd name="connsiteX27" fmla="*/ 435610 w 541682"/>
              <a:gd name="connsiteY27" fmla="*/ 189898 h 613061"/>
              <a:gd name="connsiteX28" fmla="*/ 450977 w 541682"/>
              <a:gd name="connsiteY28" fmla="*/ 158783 h 613061"/>
              <a:gd name="connsiteX29" fmla="*/ 462026 w 541682"/>
              <a:gd name="connsiteY29" fmla="*/ 136812 h 613061"/>
              <a:gd name="connsiteX30" fmla="*/ 466471 w 541682"/>
              <a:gd name="connsiteY30" fmla="*/ 127668 h 613061"/>
              <a:gd name="connsiteX31" fmla="*/ 490220 w 541682"/>
              <a:gd name="connsiteY31" fmla="*/ 55532 h 613061"/>
              <a:gd name="connsiteX32" fmla="*/ 467487 w 541682"/>
              <a:gd name="connsiteY32" fmla="*/ 7526 h 613061"/>
              <a:gd name="connsiteX33" fmla="*/ 394208 w 541682"/>
              <a:gd name="connsiteY33" fmla="*/ 9431 h 613061"/>
              <a:gd name="connsiteX34" fmla="*/ 323850 w 541682"/>
              <a:gd name="connsiteY34" fmla="*/ 31021 h 613061"/>
              <a:gd name="connsiteX35" fmla="*/ 295148 w 541682"/>
              <a:gd name="connsiteY35" fmla="*/ 42324 h 613061"/>
              <a:gd name="connsiteX36" fmla="*/ 280543 w 541682"/>
              <a:gd name="connsiteY36" fmla="*/ 48547 h 613061"/>
              <a:gd name="connsiteX37" fmla="*/ 264160 w 541682"/>
              <a:gd name="connsiteY37" fmla="*/ 56040 h 613061"/>
              <a:gd name="connsiteX38" fmla="*/ 264160 w 541682"/>
              <a:gd name="connsiteY38" fmla="*/ 56040 h 613061"/>
              <a:gd name="connsiteX39" fmla="*/ 236220 w 541682"/>
              <a:gd name="connsiteY39" fmla="*/ 68740 h 613061"/>
              <a:gd name="connsiteX40" fmla="*/ 100330 w 541682"/>
              <a:gd name="connsiteY40" fmla="*/ 106840 h 613061"/>
              <a:gd name="connsiteX41" fmla="*/ 91567 w 541682"/>
              <a:gd name="connsiteY41" fmla="*/ 103411 h 613061"/>
              <a:gd name="connsiteX42" fmla="*/ 87376 w 541682"/>
              <a:gd name="connsiteY42" fmla="*/ 101252 h 613061"/>
              <a:gd name="connsiteX43" fmla="*/ 85090 w 541682"/>
              <a:gd name="connsiteY43" fmla="*/ 99982 h 613061"/>
              <a:gd name="connsiteX44" fmla="*/ 82550 w 541682"/>
              <a:gd name="connsiteY44" fmla="*/ 98331 h 613061"/>
              <a:gd name="connsiteX45" fmla="*/ 55499 w 541682"/>
              <a:gd name="connsiteY45" fmla="*/ 73947 h 613061"/>
              <a:gd name="connsiteX46" fmla="*/ 52070 w 541682"/>
              <a:gd name="connsiteY46" fmla="*/ 70010 h 613061"/>
              <a:gd name="connsiteX47" fmla="*/ 41529 w 541682"/>
              <a:gd name="connsiteY47" fmla="*/ 57310 h 613061"/>
              <a:gd name="connsiteX48" fmla="*/ 41529 w 541682"/>
              <a:gd name="connsiteY48" fmla="*/ 57310 h 613061"/>
              <a:gd name="connsiteX49" fmla="*/ 39370 w 541682"/>
              <a:gd name="connsiteY49" fmla="*/ 54643 h 613061"/>
              <a:gd name="connsiteX50" fmla="*/ 19812 w 541682"/>
              <a:gd name="connsiteY50" fmla="*/ 32164 h 613061"/>
              <a:gd name="connsiteX51" fmla="*/ 4445 w 541682"/>
              <a:gd name="connsiteY51" fmla="*/ 24290 h 613061"/>
              <a:gd name="connsiteX52" fmla="*/ 0 w 541682"/>
              <a:gd name="connsiteY52" fmla="*/ 24290 h 613061"/>
              <a:gd name="connsiteX53" fmla="*/ 10541 w 541682"/>
              <a:gd name="connsiteY53" fmla="*/ 20480 h 613061"/>
              <a:gd name="connsiteX54" fmla="*/ 27178 w 541682"/>
              <a:gd name="connsiteY54" fmla="*/ 29370 h 613061"/>
              <a:gd name="connsiteX55" fmla="*/ 45593 w 541682"/>
              <a:gd name="connsiteY55" fmla="*/ 50833 h 613061"/>
              <a:gd name="connsiteX56" fmla="*/ 47371 w 541682"/>
              <a:gd name="connsiteY56" fmla="*/ 52992 h 613061"/>
              <a:gd name="connsiteX57" fmla="*/ 47371 w 541682"/>
              <a:gd name="connsiteY57" fmla="*/ 52992 h 613061"/>
              <a:gd name="connsiteX58" fmla="*/ 106426 w 541682"/>
              <a:gd name="connsiteY58" fmla="*/ 103792 h 613061"/>
              <a:gd name="connsiteX59" fmla="*/ 242316 w 541682"/>
              <a:gd name="connsiteY59" fmla="*/ 65692 h 613061"/>
              <a:gd name="connsiteX60" fmla="*/ 263779 w 541682"/>
              <a:gd name="connsiteY60" fmla="*/ 55659 h 613061"/>
              <a:gd name="connsiteX61" fmla="*/ 263779 w 541682"/>
              <a:gd name="connsiteY61" fmla="*/ 55659 h 613061"/>
              <a:gd name="connsiteX62" fmla="*/ 286512 w 541682"/>
              <a:gd name="connsiteY62" fmla="*/ 45245 h 613061"/>
              <a:gd name="connsiteX63" fmla="*/ 322453 w 541682"/>
              <a:gd name="connsiteY63" fmla="*/ 30513 h 613061"/>
              <a:gd name="connsiteX64" fmla="*/ 322453 w 541682"/>
              <a:gd name="connsiteY64" fmla="*/ 30513 h 613061"/>
              <a:gd name="connsiteX65" fmla="*/ 400177 w 541682"/>
              <a:gd name="connsiteY65" fmla="*/ 6129 h 613061"/>
              <a:gd name="connsiteX66" fmla="*/ 473456 w 541682"/>
              <a:gd name="connsiteY66" fmla="*/ 4224 h 613061"/>
              <a:gd name="connsiteX67" fmla="*/ 496062 w 541682"/>
              <a:gd name="connsiteY67" fmla="*/ 52103 h 613061"/>
              <a:gd name="connsiteX68" fmla="*/ 472440 w 541682"/>
              <a:gd name="connsiteY68" fmla="*/ 124366 h 613061"/>
              <a:gd name="connsiteX69" fmla="*/ 464566 w 541682"/>
              <a:gd name="connsiteY69" fmla="*/ 140495 h 613061"/>
              <a:gd name="connsiteX70" fmla="*/ 456946 w 541682"/>
              <a:gd name="connsiteY70" fmla="*/ 155481 h 613061"/>
              <a:gd name="connsiteX71" fmla="*/ 419989 w 541682"/>
              <a:gd name="connsiteY71" fmla="*/ 253652 h 613061"/>
              <a:gd name="connsiteX72" fmla="*/ 419989 w 541682"/>
              <a:gd name="connsiteY72" fmla="*/ 253652 h 613061"/>
              <a:gd name="connsiteX73" fmla="*/ 419989 w 541682"/>
              <a:gd name="connsiteY73" fmla="*/ 253652 h 613061"/>
              <a:gd name="connsiteX74" fmla="*/ 419989 w 541682"/>
              <a:gd name="connsiteY74" fmla="*/ 275115 h 613061"/>
              <a:gd name="connsiteX75" fmla="*/ 430149 w 541682"/>
              <a:gd name="connsiteY75" fmla="*/ 310548 h 613061"/>
              <a:gd name="connsiteX76" fmla="*/ 430149 w 541682"/>
              <a:gd name="connsiteY76" fmla="*/ 310548 h 613061"/>
              <a:gd name="connsiteX77" fmla="*/ 468249 w 541682"/>
              <a:gd name="connsiteY77" fmla="*/ 375826 h 613061"/>
              <a:gd name="connsiteX78" fmla="*/ 504317 w 541682"/>
              <a:gd name="connsiteY78" fmla="*/ 435135 h 613061"/>
              <a:gd name="connsiteX79" fmla="*/ 506984 w 541682"/>
              <a:gd name="connsiteY79" fmla="*/ 440215 h 613061"/>
              <a:gd name="connsiteX80" fmla="*/ 540512 w 541682"/>
              <a:gd name="connsiteY80" fmla="*/ 537624 h 613061"/>
              <a:gd name="connsiteX81" fmla="*/ 525145 w 541682"/>
              <a:gd name="connsiteY81" fmla="*/ 604553 h 61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541682" h="613061">
                <a:moveTo>
                  <a:pt x="525145" y="604553"/>
                </a:moveTo>
                <a:cubicBezTo>
                  <a:pt x="521157" y="608111"/>
                  <a:pt x="516608" y="610986"/>
                  <a:pt x="511683" y="613062"/>
                </a:cubicBezTo>
                <a:cubicBezTo>
                  <a:pt x="514298" y="611576"/>
                  <a:pt x="516728" y="609785"/>
                  <a:pt x="518922" y="607728"/>
                </a:cubicBezTo>
                <a:cubicBezTo>
                  <a:pt x="534289" y="593758"/>
                  <a:pt x="538099" y="569628"/>
                  <a:pt x="534289" y="541561"/>
                </a:cubicBezTo>
                <a:cubicBezTo>
                  <a:pt x="528855" y="509549"/>
                  <a:pt x="518487" y="478573"/>
                  <a:pt x="503555" y="449740"/>
                </a:cubicBezTo>
                <a:cubicBezTo>
                  <a:pt x="501777" y="446057"/>
                  <a:pt x="499872" y="442628"/>
                  <a:pt x="498094" y="439072"/>
                </a:cubicBezTo>
                <a:cubicBezTo>
                  <a:pt x="486791" y="417990"/>
                  <a:pt x="474218" y="398559"/>
                  <a:pt x="462026" y="379890"/>
                </a:cubicBezTo>
                <a:cubicBezTo>
                  <a:pt x="449834" y="361221"/>
                  <a:pt x="439928" y="345727"/>
                  <a:pt x="431292" y="329090"/>
                </a:cubicBezTo>
                <a:cubicBezTo>
                  <a:pt x="429006" y="324772"/>
                  <a:pt x="426974" y="320454"/>
                  <a:pt x="425069" y="316390"/>
                </a:cubicBezTo>
                <a:cubicBezTo>
                  <a:pt x="424307" y="314739"/>
                  <a:pt x="423545" y="313088"/>
                  <a:pt x="422910" y="311437"/>
                </a:cubicBezTo>
                <a:lnTo>
                  <a:pt x="422148" y="309405"/>
                </a:lnTo>
                <a:cubicBezTo>
                  <a:pt x="420546" y="305501"/>
                  <a:pt x="419147" y="301516"/>
                  <a:pt x="417957" y="297467"/>
                </a:cubicBezTo>
                <a:cubicBezTo>
                  <a:pt x="416693" y="293297"/>
                  <a:pt x="415675" y="289056"/>
                  <a:pt x="414910" y="284767"/>
                </a:cubicBezTo>
                <a:cubicBezTo>
                  <a:pt x="414857" y="283921"/>
                  <a:pt x="414857" y="283073"/>
                  <a:pt x="414910" y="282227"/>
                </a:cubicBezTo>
                <a:cubicBezTo>
                  <a:pt x="414848" y="281000"/>
                  <a:pt x="414848" y="279771"/>
                  <a:pt x="414910" y="278544"/>
                </a:cubicBezTo>
                <a:cubicBezTo>
                  <a:pt x="413673" y="266128"/>
                  <a:pt x="414532" y="253592"/>
                  <a:pt x="417450" y="241460"/>
                </a:cubicBezTo>
                <a:lnTo>
                  <a:pt x="417449" y="241460"/>
                </a:lnTo>
                <a:cubicBezTo>
                  <a:pt x="417449" y="239809"/>
                  <a:pt x="418211" y="238031"/>
                  <a:pt x="418719" y="236380"/>
                </a:cubicBezTo>
                <a:cubicBezTo>
                  <a:pt x="419227" y="234729"/>
                  <a:pt x="419354" y="233840"/>
                  <a:pt x="419862" y="232570"/>
                </a:cubicBezTo>
                <a:cubicBezTo>
                  <a:pt x="420270" y="230848"/>
                  <a:pt x="420779" y="229152"/>
                  <a:pt x="421386" y="227490"/>
                </a:cubicBezTo>
                <a:cubicBezTo>
                  <a:pt x="421386" y="225712"/>
                  <a:pt x="422529" y="223680"/>
                  <a:pt x="423291" y="221775"/>
                </a:cubicBezTo>
                <a:cubicBezTo>
                  <a:pt x="424053" y="219870"/>
                  <a:pt x="423291" y="221775"/>
                  <a:pt x="423291" y="221013"/>
                </a:cubicBezTo>
                <a:cubicBezTo>
                  <a:pt x="423239" y="220464"/>
                  <a:pt x="423239" y="219911"/>
                  <a:pt x="423291" y="219362"/>
                </a:cubicBezTo>
                <a:cubicBezTo>
                  <a:pt x="423291" y="217457"/>
                  <a:pt x="424561" y="215679"/>
                  <a:pt x="425196" y="213774"/>
                </a:cubicBezTo>
                <a:lnTo>
                  <a:pt x="426593" y="210599"/>
                </a:lnTo>
                <a:cubicBezTo>
                  <a:pt x="426593" y="208821"/>
                  <a:pt x="427863" y="207170"/>
                  <a:pt x="428625" y="205392"/>
                </a:cubicBezTo>
                <a:cubicBezTo>
                  <a:pt x="429387" y="203614"/>
                  <a:pt x="430276" y="201455"/>
                  <a:pt x="431292" y="199423"/>
                </a:cubicBezTo>
                <a:cubicBezTo>
                  <a:pt x="432308" y="197391"/>
                  <a:pt x="434086" y="193073"/>
                  <a:pt x="435610" y="189898"/>
                </a:cubicBezTo>
                <a:cubicBezTo>
                  <a:pt x="440436" y="179484"/>
                  <a:pt x="445770" y="169070"/>
                  <a:pt x="450977" y="158783"/>
                </a:cubicBezTo>
                <a:cubicBezTo>
                  <a:pt x="454787" y="151544"/>
                  <a:pt x="458470" y="144178"/>
                  <a:pt x="462026" y="136812"/>
                </a:cubicBezTo>
                <a:cubicBezTo>
                  <a:pt x="463550" y="133764"/>
                  <a:pt x="465074" y="130716"/>
                  <a:pt x="466471" y="127668"/>
                </a:cubicBezTo>
                <a:cubicBezTo>
                  <a:pt x="478146" y="105027"/>
                  <a:pt x="486161" y="80680"/>
                  <a:pt x="490220" y="55532"/>
                </a:cubicBezTo>
                <a:cubicBezTo>
                  <a:pt x="492506" y="32799"/>
                  <a:pt x="486664" y="15273"/>
                  <a:pt x="467487" y="7526"/>
                </a:cubicBezTo>
                <a:cubicBezTo>
                  <a:pt x="451231" y="1049"/>
                  <a:pt x="425069" y="2573"/>
                  <a:pt x="394208" y="9431"/>
                </a:cubicBezTo>
                <a:cubicBezTo>
                  <a:pt x="370297" y="15037"/>
                  <a:pt x="346790" y="22250"/>
                  <a:pt x="323850" y="31021"/>
                </a:cubicBezTo>
                <a:cubicBezTo>
                  <a:pt x="314198" y="34577"/>
                  <a:pt x="304673" y="38387"/>
                  <a:pt x="295148" y="42324"/>
                </a:cubicBezTo>
                <a:lnTo>
                  <a:pt x="280543" y="48547"/>
                </a:lnTo>
                <a:lnTo>
                  <a:pt x="264160" y="56040"/>
                </a:lnTo>
                <a:lnTo>
                  <a:pt x="264160" y="56040"/>
                </a:lnTo>
                <a:lnTo>
                  <a:pt x="236220" y="68740"/>
                </a:lnTo>
                <a:cubicBezTo>
                  <a:pt x="182880" y="94140"/>
                  <a:pt x="134620" y="116746"/>
                  <a:pt x="100330" y="106840"/>
                </a:cubicBezTo>
                <a:cubicBezTo>
                  <a:pt x="97319" y="105941"/>
                  <a:pt x="94388" y="104794"/>
                  <a:pt x="91567" y="103411"/>
                </a:cubicBezTo>
                <a:cubicBezTo>
                  <a:pt x="90120" y="102792"/>
                  <a:pt x="88719" y="102071"/>
                  <a:pt x="87376" y="101252"/>
                </a:cubicBezTo>
                <a:cubicBezTo>
                  <a:pt x="86563" y="100928"/>
                  <a:pt x="85795" y="100501"/>
                  <a:pt x="85090" y="99982"/>
                </a:cubicBezTo>
                <a:cubicBezTo>
                  <a:pt x="84197" y="99506"/>
                  <a:pt x="83347" y="98954"/>
                  <a:pt x="82550" y="98331"/>
                </a:cubicBezTo>
                <a:cubicBezTo>
                  <a:pt x="72508" y="91418"/>
                  <a:pt x="63413" y="83221"/>
                  <a:pt x="55499" y="73947"/>
                </a:cubicBezTo>
                <a:lnTo>
                  <a:pt x="52070" y="70010"/>
                </a:lnTo>
                <a:cubicBezTo>
                  <a:pt x="48387" y="65692"/>
                  <a:pt x="44831" y="61247"/>
                  <a:pt x="41529" y="57310"/>
                </a:cubicBezTo>
                <a:lnTo>
                  <a:pt x="41529" y="57310"/>
                </a:lnTo>
                <a:lnTo>
                  <a:pt x="39370" y="54643"/>
                </a:lnTo>
                <a:cubicBezTo>
                  <a:pt x="33428" y="46666"/>
                  <a:pt x="26890" y="39152"/>
                  <a:pt x="19812" y="32164"/>
                </a:cubicBezTo>
                <a:cubicBezTo>
                  <a:pt x="15766" y="27825"/>
                  <a:pt x="10330" y="25040"/>
                  <a:pt x="4445" y="24290"/>
                </a:cubicBezTo>
                <a:cubicBezTo>
                  <a:pt x="2970" y="24095"/>
                  <a:pt x="1475" y="24095"/>
                  <a:pt x="0" y="24290"/>
                </a:cubicBezTo>
                <a:cubicBezTo>
                  <a:pt x="2902" y="21727"/>
                  <a:pt x="6671" y="20365"/>
                  <a:pt x="10541" y="20480"/>
                </a:cubicBezTo>
                <a:cubicBezTo>
                  <a:pt x="16973" y="21351"/>
                  <a:pt x="22878" y="24506"/>
                  <a:pt x="27178" y="29370"/>
                </a:cubicBezTo>
                <a:cubicBezTo>
                  <a:pt x="33783" y="36110"/>
                  <a:pt x="39934" y="43280"/>
                  <a:pt x="45593" y="50833"/>
                </a:cubicBezTo>
                <a:lnTo>
                  <a:pt x="47371" y="52992"/>
                </a:lnTo>
                <a:lnTo>
                  <a:pt x="47371" y="52992"/>
                </a:lnTo>
                <a:cubicBezTo>
                  <a:pt x="62992" y="72677"/>
                  <a:pt x="82423" y="96045"/>
                  <a:pt x="106426" y="103792"/>
                </a:cubicBezTo>
                <a:cubicBezTo>
                  <a:pt x="141351" y="114079"/>
                  <a:pt x="189103" y="91092"/>
                  <a:pt x="242316" y="65692"/>
                </a:cubicBezTo>
                <a:lnTo>
                  <a:pt x="263779" y="55659"/>
                </a:lnTo>
                <a:lnTo>
                  <a:pt x="263779" y="55659"/>
                </a:lnTo>
                <a:cubicBezTo>
                  <a:pt x="271272" y="52103"/>
                  <a:pt x="278765" y="48547"/>
                  <a:pt x="286512" y="45245"/>
                </a:cubicBezTo>
                <a:cubicBezTo>
                  <a:pt x="298450" y="40038"/>
                  <a:pt x="310388" y="35085"/>
                  <a:pt x="322453" y="30513"/>
                </a:cubicBezTo>
                <a:lnTo>
                  <a:pt x="322453" y="30513"/>
                </a:lnTo>
                <a:cubicBezTo>
                  <a:pt x="347723" y="20476"/>
                  <a:pt x="373702" y="12325"/>
                  <a:pt x="400177" y="6129"/>
                </a:cubicBezTo>
                <a:cubicBezTo>
                  <a:pt x="430911" y="-856"/>
                  <a:pt x="457073" y="-2380"/>
                  <a:pt x="473456" y="4224"/>
                </a:cubicBezTo>
                <a:cubicBezTo>
                  <a:pt x="492506" y="11971"/>
                  <a:pt x="498856" y="29624"/>
                  <a:pt x="496062" y="52103"/>
                </a:cubicBezTo>
                <a:cubicBezTo>
                  <a:pt x="492056" y="77287"/>
                  <a:pt x="484083" y="101678"/>
                  <a:pt x="472440" y="124366"/>
                </a:cubicBezTo>
                <a:cubicBezTo>
                  <a:pt x="469900" y="129700"/>
                  <a:pt x="467233" y="135034"/>
                  <a:pt x="464566" y="140495"/>
                </a:cubicBezTo>
                <a:lnTo>
                  <a:pt x="456946" y="155481"/>
                </a:lnTo>
                <a:cubicBezTo>
                  <a:pt x="440182" y="188247"/>
                  <a:pt x="423291" y="221394"/>
                  <a:pt x="419989" y="253652"/>
                </a:cubicBezTo>
                <a:lnTo>
                  <a:pt x="419989" y="253652"/>
                </a:lnTo>
                <a:cubicBezTo>
                  <a:pt x="419989" y="253652"/>
                  <a:pt x="419989" y="253652"/>
                  <a:pt x="419989" y="253652"/>
                </a:cubicBezTo>
                <a:cubicBezTo>
                  <a:pt x="419231" y="260786"/>
                  <a:pt x="419231" y="267981"/>
                  <a:pt x="419989" y="275115"/>
                </a:cubicBezTo>
                <a:cubicBezTo>
                  <a:pt x="421647" y="287355"/>
                  <a:pt x="425069" y="299290"/>
                  <a:pt x="430149" y="310548"/>
                </a:cubicBezTo>
                <a:lnTo>
                  <a:pt x="430149" y="310548"/>
                </a:lnTo>
                <a:cubicBezTo>
                  <a:pt x="441069" y="333298"/>
                  <a:pt x="453811" y="355129"/>
                  <a:pt x="468249" y="375826"/>
                </a:cubicBezTo>
                <a:cubicBezTo>
                  <a:pt x="480949" y="394495"/>
                  <a:pt x="493649" y="413926"/>
                  <a:pt x="504317" y="435135"/>
                </a:cubicBezTo>
                <a:lnTo>
                  <a:pt x="506984" y="440215"/>
                </a:lnTo>
                <a:cubicBezTo>
                  <a:pt x="523389" y="470643"/>
                  <a:pt x="534714" y="503545"/>
                  <a:pt x="540512" y="537624"/>
                </a:cubicBezTo>
                <a:cubicBezTo>
                  <a:pt x="543941" y="566453"/>
                  <a:pt x="540131" y="590329"/>
                  <a:pt x="525145" y="604553"/>
                </a:cubicBezTo>
                <a:close/>
              </a:path>
            </a:pathLst>
          </a:custGeom>
          <a:solidFill>
            <a:srgbClr val="F9228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0C5CD244-22A3-46E8-87FE-696F957AC282}"/>
              </a:ext>
            </a:extLst>
          </p:cNvPr>
          <p:cNvSpPr/>
          <p:nvPr/>
        </p:nvSpPr>
        <p:spPr>
          <a:xfrm>
            <a:off x="4784522" y="1749551"/>
            <a:ext cx="467562" cy="361388"/>
          </a:xfrm>
          <a:custGeom>
            <a:avLst/>
            <a:gdLst>
              <a:gd name="connsiteX0" fmla="*/ 467562 w 467562"/>
              <a:gd name="connsiteY0" fmla="*/ 298323 h 361388"/>
              <a:gd name="connsiteX1" fmla="*/ 459435 w 467562"/>
              <a:gd name="connsiteY1" fmla="*/ 306578 h 361388"/>
              <a:gd name="connsiteX2" fmla="*/ 455879 w 467562"/>
              <a:gd name="connsiteY2" fmla="*/ 310134 h 361388"/>
              <a:gd name="connsiteX3" fmla="*/ 443179 w 467562"/>
              <a:gd name="connsiteY3" fmla="*/ 322834 h 361388"/>
              <a:gd name="connsiteX4" fmla="*/ 443179 w 467562"/>
              <a:gd name="connsiteY4" fmla="*/ 322834 h 361388"/>
              <a:gd name="connsiteX5" fmla="*/ 424510 w 467562"/>
              <a:gd name="connsiteY5" fmla="*/ 339090 h 361388"/>
              <a:gd name="connsiteX6" fmla="*/ 408381 w 467562"/>
              <a:gd name="connsiteY6" fmla="*/ 349377 h 361388"/>
              <a:gd name="connsiteX7" fmla="*/ 344119 w 467562"/>
              <a:gd name="connsiteY7" fmla="*/ 360299 h 361388"/>
              <a:gd name="connsiteX8" fmla="*/ 298145 w 467562"/>
              <a:gd name="connsiteY8" fmla="*/ 332359 h 361388"/>
              <a:gd name="connsiteX9" fmla="*/ 288112 w 467562"/>
              <a:gd name="connsiteY9" fmla="*/ 311277 h 361388"/>
              <a:gd name="connsiteX10" fmla="*/ 275412 w 467562"/>
              <a:gd name="connsiteY10" fmla="*/ 257175 h 361388"/>
              <a:gd name="connsiteX11" fmla="*/ 266394 w 467562"/>
              <a:gd name="connsiteY11" fmla="*/ 213614 h 361388"/>
              <a:gd name="connsiteX12" fmla="*/ 266394 w 467562"/>
              <a:gd name="connsiteY12" fmla="*/ 213614 h 361388"/>
              <a:gd name="connsiteX13" fmla="*/ 266394 w 467562"/>
              <a:gd name="connsiteY13" fmla="*/ 212852 h 361388"/>
              <a:gd name="connsiteX14" fmla="*/ 263728 w 467562"/>
              <a:gd name="connsiteY14" fmla="*/ 203835 h 361388"/>
              <a:gd name="connsiteX15" fmla="*/ 263728 w 467562"/>
              <a:gd name="connsiteY15" fmla="*/ 203835 h 361388"/>
              <a:gd name="connsiteX16" fmla="*/ 262331 w 467562"/>
              <a:gd name="connsiteY16" fmla="*/ 199771 h 361388"/>
              <a:gd name="connsiteX17" fmla="*/ 260806 w 467562"/>
              <a:gd name="connsiteY17" fmla="*/ 195453 h 361388"/>
              <a:gd name="connsiteX18" fmla="*/ 259156 w 467562"/>
              <a:gd name="connsiteY18" fmla="*/ 191262 h 361388"/>
              <a:gd name="connsiteX19" fmla="*/ 256997 w 467562"/>
              <a:gd name="connsiteY19" fmla="*/ 186309 h 361388"/>
              <a:gd name="connsiteX20" fmla="*/ 255726 w 467562"/>
              <a:gd name="connsiteY20" fmla="*/ 183896 h 361388"/>
              <a:gd name="connsiteX21" fmla="*/ 253313 w 467562"/>
              <a:gd name="connsiteY21" fmla="*/ 179324 h 361388"/>
              <a:gd name="connsiteX22" fmla="*/ 249631 w 467562"/>
              <a:gd name="connsiteY22" fmla="*/ 173482 h 361388"/>
              <a:gd name="connsiteX23" fmla="*/ 248615 w 467562"/>
              <a:gd name="connsiteY23" fmla="*/ 171831 h 361388"/>
              <a:gd name="connsiteX24" fmla="*/ 248615 w 467562"/>
              <a:gd name="connsiteY24" fmla="*/ 171831 h 361388"/>
              <a:gd name="connsiteX25" fmla="*/ 245440 w 467562"/>
              <a:gd name="connsiteY25" fmla="*/ 167640 h 361388"/>
              <a:gd name="connsiteX26" fmla="*/ 243662 w 467562"/>
              <a:gd name="connsiteY26" fmla="*/ 165481 h 361388"/>
              <a:gd name="connsiteX27" fmla="*/ 240995 w 467562"/>
              <a:gd name="connsiteY27" fmla="*/ 162433 h 361388"/>
              <a:gd name="connsiteX28" fmla="*/ 238200 w 467562"/>
              <a:gd name="connsiteY28" fmla="*/ 159512 h 361388"/>
              <a:gd name="connsiteX29" fmla="*/ 229945 w 467562"/>
              <a:gd name="connsiteY29" fmla="*/ 152146 h 361388"/>
              <a:gd name="connsiteX30" fmla="*/ 225881 w 467562"/>
              <a:gd name="connsiteY30" fmla="*/ 149098 h 361388"/>
              <a:gd name="connsiteX31" fmla="*/ 225881 w 467562"/>
              <a:gd name="connsiteY31" fmla="*/ 149098 h 361388"/>
              <a:gd name="connsiteX32" fmla="*/ 145363 w 467562"/>
              <a:gd name="connsiteY32" fmla="*/ 113538 h 361388"/>
              <a:gd name="connsiteX33" fmla="*/ 118567 w 467562"/>
              <a:gd name="connsiteY33" fmla="*/ 104521 h 361388"/>
              <a:gd name="connsiteX34" fmla="*/ 110438 w 467562"/>
              <a:gd name="connsiteY34" fmla="*/ 101473 h 361388"/>
              <a:gd name="connsiteX35" fmla="*/ 34238 w 467562"/>
              <a:gd name="connsiteY35" fmla="*/ 65151 h 361388"/>
              <a:gd name="connsiteX36" fmla="*/ 330 w 467562"/>
              <a:gd name="connsiteY36" fmla="*/ 28448 h 361388"/>
              <a:gd name="connsiteX37" fmla="*/ 9347 w 467562"/>
              <a:gd name="connsiteY37" fmla="*/ 0 h 361388"/>
              <a:gd name="connsiteX38" fmla="*/ 5537 w 467562"/>
              <a:gd name="connsiteY38" fmla="*/ 20320 h 361388"/>
              <a:gd name="connsiteX39" fmla="*/ 38430 w 467562"/>
              <a:gd name="connsiteY39" fmla="*/ 56134 h 361388"/>
              <a:gd name="connsiteX40" fmla="*/ 106629 w 467562"/>
              <a:gd name="connsiteY40" fmla="*/ 89408 h 361388"/>
              <a:gd name="connsiteX41" fmla="*/ 122885 w 467562"/>
              <a:gd name="connsiteY41" fmla="*/ 95377 h 361388"/>
              <a:gd name="connsiteX42" fmla="*/ 149681 w 467562"/>
              <a:gd name="connsiteY42" fmla="*/ 104521 h 361388"/>
              <a:gd name="connsiteX43" fmla="*/ 217626 w 467562"/>
              <a:gd name="connsiteY43" fmla="*/ 131953 h 361388"/>
              <a:gd name="connsiteX44" fmla="*/ 217626 w 467562"/>
              <a:gd name="connsiteY44" fmla="*/ 131953 h 361388"/>
              <a:gd name="connsiteX45" fmla="*/ 257886 w 467562"/>
              <a:gd name="connsiteY45" fmla="*/ 170688 h 361388"/>
              <a:gd name="connsiteX46" fmla="*/ 275666 w 467562"/>
              <a:gd name="connsiteY46" fmla="*/ 224409 h 361388"/>
              <a:gd name="connsiteX47" fmla="*/ 275666 w 467562"/>
              <a:gd name="connsiteY47" fmla="*/ 224409 h 361388"/>
              <a:gd name="connsiteX48" fmla="*/ 275666 w 467562"/>
              <a:gd name="connsiteY48" fmla="*/ 225044 h 361388"/>
              <a:gd name="connsiteX49" fmla="*/ 280111 w 467562"/>
              <a:gd name="connsiteY49" fmla="*/ 249174 h 361388"/>
              <a:gd name="connsiteX50" fmla="*/ 297764 w 467562"/>
              <a:gd name="connsiteY50" fmla="*/ 315976 h 361388"/>
              <a:gd name="connsiteX51" fmla="*/ 302463 w 467562"/>
              <a:gd name="connsiteY51" fmla="*/ 324358 h 361388"/>
              <a:gd name="connsiteX52" fmla="*/ 348564 w 467562"/>
              <a:gd name="connsiteY52" fmla="*/ 352298 h 361388"/>
              <a:gd name="connsiteX53" fmla="*/ 412826 w 467562"/>
              <a:gd name="connsiteY53" fmla="*/ 341376 h 361388"/>
              <a:gd name="connsiteX54" fmla="*/ 416382 w 467562"/>
              <a:gd name="connsiteY54" fmla="*/ 339217 h 361388"/>
              <a:gd name="connsiteX55" fmla="*/ 416381 w 467562"/>
              <a:gd name="connsiteY55" fmla="*/ 339217 h 361388"/>
              <a:gd name="connsiteX56" fmla="*/ 439368 w 467562"/>
              <a:gd name="connsiteY56" fmla="*/ 322453 h 361388"/>
              <a:gd name="connsiteX57" fmla="*/ 439368 w 467562"/>
              <a:gd name="connsiteY57" fmla="*/ 322453 h 361388"/>
              <a:gd name="connsiteX58" fmla="*/ 467562 w 467562"/>
              <a:gd name="connsiteY58" fmla="*/ 298323 h 361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467562" h="361388">
                <a:moveTo>
                  <a:pt x="467562" y="298323"/>
                </a:moveTo>
                <a:cubicBezTo>
                  <a:pt x="467562" y="299720"/>
                  <a:pt x="459943" y="305181"/>
                  <a:pt x="459435" y="306578"/>
                </a:cubicBezTo>
                <a:lnTo>
                  <a:pt x="455879" y="310134"/>
                </a:lnTo>
                <a:cubicBezTo>
                  <a:pt x="451561" y="314579"/>
                  <a:pt x="447243" y="318897"/>
                  <a:pt x="443179" y="322834"/>
                </a:cubicBezTo>
                <a:lnTo>
                  <a:pt x="443179" y="322834"/>
                </a:lnTo>
                <a:cubicBezTo>
                  <a:pt x="437348" y="328688"/>
                  <a:pt x="431109" y="334120"/>
                  <a:pt x="424510" y="339090"/>
                </a:cubicBezTo>
                <a:cubicBezTo>
                  <a:pt x="419469" y="343019"/>
                  <a:pt x="414068" y="346463"/>
                  <a:pt x="408381" y="349377"/>
                </a:cubicBezTo>
                <a:cubicBezTo>
                  <a:pt x="388632" y="359658"/>
                  <a:pt x="366155" y="363478"/>
                  <a:pt x="344119" y="360299"/>
                </a:cubicBezTo>
                <a:cubicBezTo>
                  <a:pt x="325507" y="357980"/>
                  <a:pt x="308776" y="347811"/>
                  <a:pt x="298145" y="332359"/>
                </a:cubicBezTo>
                <a:cubicBezTo>
                  <a:pt x="293849" y="325825"/>
                  <a:pt x="290473" y="318731"/>
                  <a:pt x="288112" y="311277"/>
                </a:cubicBezTo>
                <a:cubicBezTo>
                  <a:pt x="282497" y="293595"/>
                  <a:pt x="278251" y="275508"/>
                  <a:pt x="275412" y="257175"/>
                </a:cubicBezTo>
                <a:cubicBezTo>
                  <a:pt x="272744" y="242316"/>
                  <a:pt x="270078" y="227457"/>
                  <a:pt x="266394" y="213614"/>
                </a:cubicBezTo>
                <a:lnTo>
                  <a:pt x="266394" y="213614"/>
                </a:lnTo>
                <a:cubicBezTo>
                  <a:pt x="266394" y="213614"/>
                  <a:pt x="266394" y="213614"/>
                  <a:pt x="266394" y="212852"/>
                </a:cubicBezTo>
                <a:cubicBezTo>
                  <a:pt x="265506" y="209804"/>
                  <a:pt x="264743" y="206756"/>
                  <a:pt x="263728" y="203835"/>
                </a:cubicBezTo>
                <a:cubicBezTo>
                  <a:pt x="263728" y="203835"/>
                  <a:pt x="263728" y="203835"/>
                  <a:pt x="263728" y="203835"/>
                </a:cubicBezTo>
                <a:cubicBezTo>
                  <a:pt x="263728" y="203835"/>
                  <a:pt x="262838" y="201168"/>
                  <a:pt x="262331" y="199771"/>
                </a:cubicBezTo>
                <a:lnTo>
                  <a:pt x="260806" y="195453"/>
                </a:lnTo>
                <a:lnTo>
                  <a:pt x="259156" y="191262"/>
                </a:lnTo>
                <a:cubicBezTo>
                  <a:pt x="258393" y="189611"/>
                  <a:pt x="257631" y="187960"/>
                  <a:pt x="256997" y="186309"/>
                </a:cubicBezTo>
                <a:cubicBezTo>
                  <a:pt x="256498" y="185546"/>
                  <a:pt x="256073" y="184739"/>
                  <a:pt x="255726" y="183896"/>
                </a:cubicBezTo>
                <a:cubicBezTo>
                  <a:pt x="254965" y="182372"/>
                  <a:pt x="254203" y="180848"/>
                  <a:pt x="253313" y="179324"/>
                </a:cubicBezTo>
                <a:cubicBezTo>
                  <a:pt x="252424" y="177800"/>
                  <a:pt x="250900" y="175387"/>
                  <a:pt x="249631" y="173482"/>
                </a:cubicBezTo>
                <a:lnTo>
                  <a:pt x="248615" y="171831"/>
                </a:lnTo>
                <a:lnTo>
                  <a:pt x="248615" y="171831"/>
                </a:lnTo>
                <a:lnTo>
                  <a:pt x="245440" y="167640"/>
                </a:lnTo>
                <a:lnTo>
                  <a:pt x="243662" y="165481"/>
                </a:lnTo>
                <a:cubicBezTo>
                  <a:pt x="242846" y="164403"/>
                  <a:pt x="241955" y="163385"/>
                  <a:pt x="240995" y="162433"/>
                </a:cubicBezTo>
                <a:lnTo>
                  <a:pt x="238200" y="159512"/>
                </a:lnTo>
                <a:cubicBezTo>
                  <a:pt x="235534" y="156845"/>
                  <a:pt x="232740" y="154432"/>
                  <a:pt x="229945" y="152146"/>
                </a:cubicBezTo>
                <a:lnTo>
                  <a:pt x="225881" y="149098"/>
                </a:lnTo>
                <a:lnTo>
                  <a:pt x="225881" y="149098"/>
                </a:lnTo>
                <a:cubicBezTo>
                  <a:pt x="200983" y="133263"/>
                  <a:pt x="173838" y="121275"/>
                  <a:pt x="145363" y="113538"/>
                </a:cubicBezTo>
                <a:cubicBezTo>
                  <a:pt x="136474" y="110617"/>
                  <a:pt x="127203" y="107569"/>
                  <a:pt x="118567" y="104521"/>
                </a:cubicBezTo>
                <a:lnTo>
                  <a:pt x="110438" y="101473"/>
                </a:lnTo>
                <a:cubicBezTo>
                  <a:pt x="83780" y="92204"/>
                  <a:pt x="58226" y="80023"/>
                  <a:pt x="34238" y="65151"/>
                </a:cubicBezTo>
                <a:cubicBezTo>
                  <a:pt x="16078" y="52832"/>
                  <a:pt x="3378" y="41148"/>
                  <a:pt x="330" y="28448"/>
                </a:cubicBezTo>
                <a:cubicBezTo>
                  <a:pt x="-1108" y="18091"/>
                  <a:pt x="2205" y="7638"/>
                  <a:pt x="9347" y="0"/>
                </a:cubicBezTo>
                <a:cubicBezTo>
                  <a:pt x="5642" y="6082"/>
                  <a:pt x="4287" y="13309"/>
                  <a:pt x="5537" y="20320"/>
                </a:cubicBezTo>
                <a:cubicBezTo>
                  <a:pt x="11906" y="35782"/>
                  <a:pt x="23564" y="48476"/>
                  <a:pt x="38430" y="56134"/>
                </a:cubicBezTo>
                <a:cubicBezTo>
                  <a:pt x="59978" y="69504"/>
                  <a:pt x="82829" y="80653"/>
                  <a:pt x="106629" y="89408"/>
                </a:cubicBezTo>
                <a:lnTo>
                  <a:pt x="122885" y="95377"/>
                </a:lnTo>
                <a:cubicBezTo>
                  <a:pt x="131648" y="98552"/>
                  <a:pt x="140665" y="101600"/>
                  <a:pt x="149681" y="104521"/>
                </a:cubicBezTo>
                <a:cubicBezTo>
                  <a:pt x="173171" y="111426"/>
                  <a:pt x="195927" y="120614"/>
                  <a:pt x="217626" y="131953"/>
                </a:cubicBezTo>
                <a:lnTo>
                  <a:pt x="217626" y="131953"/>
                </a:lnTo>
                <a:cubicBezTo>
                  <a:pt x="234343" y="140930"/>
                  <a:pt x="248270" y="154330"/>
                  <a:pt x="257886" y="170688"/>
                </a:cubicBezTo>
                <a:cubicBezTo>
                  <a:pt x="266524" y="187581"/>
                  <a:pt x="272520" y="205698"/>
                  <a:pt x="275666" y="224409"/>
                </a:cubicBezTo>
                <a:lnTo>
                  <a:pt x="275666" y="224409"/>
                </a:lnTo>
                <a:cubicBezTo>
                  <a:pt x="275653" y="224620"/>
                  <a:pt x="275653" y="224832"/>
                  <a:pt x="275666" y="225044"/>
                </a:cubicBezTo>
                <a:cubicBezTo>
                  <a:pt x="277317" y="233045"/>
                  <a:pt x="278713" y="241173"/>
                  <a:pt x="280111" y="249174"/>
                </a:cubicBezTo>
                <a:cubicBezTo>
                  <a:pt x="283051" y="272117"/>
                  <a:pt x="288986" y="294576"/>
                  <a:pt x="297764" y="315976"/>
                </a:cubicBezTo>
                <a:cubicBezTo>
                  <a:pt x="299152" y="318866"/>
                  <a:pt x="300722" y="321666"/>
                  <a:pt x="302463" y="324358"/>
                </a:cubicBezTo>
                <a:cubicBezTo>
                  <a:pt x="313190" y="339769"/>
                  <a:pt x="329938" y="349920"/>
                  <a:pt x="348564" y="352298"/>
                </a:cubicBezTo>
                <a:cubicBezTo>
                  <a:pt x="370600" y="355521"/>
                  <a:pt x="393091" y="351698"/>
                  <a:pt x="412826" y="341376"/>
                </a:cubicBezTo>
                <a:cubicBezTo>
                  <a:pt x="414066" y="340751"/>
                  <a:pt x="415255" y="340029"/>
                  <a:pt x="416382" y="339217"/>
                </a:cubicBezTo>
                <a:lnTo>
                  <a:pt x="416381" y="339217"/>
                </a:lnTo>
                <a:cubicBezTo>
                  <a:pt x="424606" y="334444"/>
                  <a:pt x="432310" y="328826"/>
                  <a:pt x="439368" y="322453"/>
                </a:cubicBezTo>
                <a:lnTo>
                  <a:pt x="439368" y="322453"/>
                </a:lnTo>
                <a:cubicBezTo>
                  <a:pt x="447878" y="316230"/>
                  <a:pt x="460578" y="305181"/>
                  <a:pt x="467562" y="298323"/>
                </a:cubicBezTo>
                <a:close/>
              </a:path>
            </a:pathLst>
          </a:custGeom>
          <a:solidFill>
            <a:srgbClr val="FFD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A278B72F-ED4A-430F-A1C8-8AB9CB8EDE5C}"/>
              </a:ext>
            </a:extLst>
          </p:cNvPr>
          <p:cNvSpPr/>
          <p:nvPr/>
        </p:nvSpPr>
        <p:spPr>
          <a:xfrm>
            <a:off x="5087874" y="1492376"/>
            <a:ext cx="352333" cy="545084"/>
          </a:xfrm>
          <a:custGeom>
            <a:avLst/>
            <a:gdLst>
              <a:gd name="connsiteX0" fmla="*/ 346710 w 352333"/>
              <a:gd name="connsiteY0" fmla="*/ 130937 h 545084"/>
              <a:gd name="connsiteX1" fmla="*/ 348373 w 352333"/>
              <a:gd name="connsiteY1" fmla="*/ 108008 h 545084"/>
              <a:gd name="connsiteX2" fmla="*/ 342900 w 352333"/>
              <a:gd name="connsiteY2" fmla="*/ 103886 h 545084"/>
              <a:gd name="connsiteX3" fmla="*/ 326390 w 352333"/>
              <a:gd name="connsiteY3" fmla="*/ 105791 h 545084"/>
              <a:gd name="connsiteX4" fmla="*/ 181991 w 352333"/>
              <a:gd name="connsiteY4" fmla="*/ 208280 h 545084"/>
              <a:gd name="connsiteX5" fmla="*/ 93091 w 352333"/>
              <a:gd name="connsiteY5" fmla="*/ 182880 h 545084"/>
              <a:gd name="connsiteX6" fmla="*/ 32766 w 352333"/>
              <a:gd name="connsiteY6" fmla="*/ 1524 h 545084"/>
              <a:gd name="connsiteX7" fmla="*/ 32131 w 352333"/>
              <a:gd name="connsiteY7" fmla="*/ 0 h 545084"/>
              <a:gd name="connsiteX8" fmla="*/ 0 w 352333"/>
              <a:gd name="connsiteY8" fmla="*/ 25400 h 545084"/>
              <a:gd name="connsiteX9" fmla="*/ 2794 w 352333"/>
              <a:gd name="connsiteY9" fmla="*/ 511937 h 545084"/>
              <a:gd name="connsiteX10" fmla="*/ 49149 w 352333"/>
              <a:gd name="connsiteY10" fmla="*/ 545084 h 545084"/>
              <a:gd name="connsiteX11" fmla="*/ 80771 w 352333"/>
              <a:gd name="connsiteY11" fmla="*/ 450469 h 545084"/>
              <a:gd name="connsiteX12" fmla="*/ 145202 w 352333"/>
              <a:gd name="connsiteY12" fmla="*/ 425366 h 545084"/>
              <a:gd name="connsiteX13" fmla="*/ 156209 w 352333"/>
              <a:gd name="connsiteY13" fmla="*/ 432054 h 545084"/>
              <a:gd name="connsiteX14" fmla="*/ 243713 w 352333"/>
              <a:gd name="connsiteY14" fmla="*/ 519176 h 545084"/>
              <a:gd name="connsiteX15" fmla="*/ 244475 w 352333"/>
              <a:gd name="connsiteY15" fmla="*/ 519176 h 545084"/>
              <a:gd name="connsiteX16" fmla="*/ 262001 w 352333"/>
              <a:gd name="connsiteY16" fmla="*/ 519176 h 545084"/>
              <a:gd name="connsiteX17" fmla="*/ 271907 w 352333"/>
              <a:gd name="connsiteY17" fmla="*/ 519811 h 545084"/>
              <a:gd name="connsiteX18" fmla="*/ 277368 w 352333"/>
              <a:gd name="connsiteY18" fmla="*/ 519811 h 545084"/>
              <a:gd name="connsiteX19" fmla="*/ 280289 w 352333"/>
              <a:gd name="connsiteY19" fmla="*/ 519811 h 545084"/>
              <a:gd name="connsiteX20" fmla="*/ 285750 w 352333"/>
              <a:gd name="connsiteY20" fmla="*/ 520446 h 545084"/>
              <a:gd name="connsiteX21" fmla="*/ 313436 w 352333"/>
              <a:gd name="connsiteY21" fmla="*/ 524637 h 545084"/>
              <a:gd name="connsiteX22" fmla="*/ 314452 w 352333"/>
              <a:gd name="connsiteY22" fmla="*/ 524637 h 545084"/>
              <a:gd name="connsiteX23" fmla="*/ 209042 w 352333"/>
              <a:gd name="connsiteY23" fmla="*/ 412242 h 545084"/>
              <a:gd name="connsiteX24" fmla="*/ 218948 w 352333"/>
              <a:gd name="connsiteY24" fmla="*/ 252730 h 545084"/>
              <a:gd name="connsiteX25" fmla="*/ 346710 w 352333"/>
              <a:gd name="connsiteY25" fmla="*/ 130937 h 545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52333" h="545084">
                <a:moveTo>
                  <a:pt x="346710" y="130937"/>
                </a:moveTo>
                <a:cubicBezTo>
                  <a:pt x="353501" y="125065"/>
                  <a:pt x="354245" y="114799"/>
                  <a:pt x="348373" y="108008"/>
                </a:cubicBezTo>
                <a:cubicBezTo>
                  <a:pt x="346862" y="106261"/>
                  <a:pt x="344996" y="104856"/>
                  <a:pt x="342900" y="103886"/>
                </a:cubicBezTo>
                <a:cubicBezTo>
                  <a:pt x="337477" y="101360"/>
                  <a:pt x="331095" y="102096"/>
                  <a:pt x="326390" y="105791"/>
                </a:cubicBezTo>
                <a:cubicBezTo>
                  <a:pt x="275590" y="145161"/>
                  <a:pt x="223012" y="186055"/>
                  <a:pt x="181991" y="208280"/>
                </a:cubicBezTo>
                <a:cubicBezTo>
                  <a:pt x="150376" y="225356"/>
                  <a:pt x="110912" y="214081"/>
                  <a:pt x="93091" y="182880"/>
                </a:cubicBezTo>
                <a:cubicBezTo>
                  <a:pt x="67691" y="139319"/>
                  <a:pt x="50292" y="70358"/>
                  <a:pt x="32766" y="1524"/>
                </a:cubicBezTo>
                <a:cubicBezTo>
                  <a:pt x="32609" y="995"/>
                  <a:pt x="32396" y="484"/>
                  <a:pt x="32131" y="0"/>
                </a:cubicBezTo>
                <a:cubicBezTo>
                  <a:pt x="20888" y="7770"/>
                  <a:pt x="10156" y="16254"/>
                  <a:pt x="0" y="25400"/>
                </a:cubicBezTo>
                <a:cubicBezTo>
                  <a:pt x="45466" y="203200"/>
                  <a:pt x="48133" y="366141"/>
                  <a:pt x="2794" y="511937"/>
                </a:cubicBezTo>
                <a:cubicBezTo>
                  <a:pt x="17209" y="524369"/>
                  <a:pt x="32724" y="535463"/>
                  <a:pt x="49149" y="545084"/>
                </a:cubicBezTo>
                <a:cubicBezTo>
                  <a:pt x="57529" y="512864"/>
                  <a:pt x="68094" y="481253"/>
                  <a:pt x="80771" y="450469"/>
                </a:cubicBezTo>
                <a:cubicBezTo>
                  <a:pt x="91632" y="425745"/>
                  <a:pt x="120478" y="414506"/>
                  <a:pt x="145202" y="425366"/>
                </a:cubicBezTo>
                <a:cubicBezTo>
                  <a:pt x="149150" y="427100"/>
                  <a:pt x="152851" y="429349"/>
                  <a:pt x="156209" y="432054"/>
                </a:cubicBezTo>
                <a:cubicBezTo>
                  <a:pt x="187729" y="458633"/>
                  <a:pt x="216996" y="487773"/>
                  <a:pt x="243713" y="519176"/>
                </a:cubicBezTo>
                <a:lnTo>
                  <a:pt x="244475" y="519176"/>
                </a:lnTo>
                <a:cubicBezTo>
                  <a:pt x="250063" y="519176"/>
                  <a:pt x="256032" y="519176"/>
                  <a:pt x="262001" y="519176"/>
                </a:cubicBezTo>
                <a:lnTo>
                  <a:pt x="271907" y="519811"/>
                </a:lnTo>
                <a:lnTo>
                  <a:pt x="277368" y="519811"/>
                </a:lnTo>
                <a:lnTo>
                  <a:pt x="280289" y="519811"/>
                </a:lnTo>
                <a:cubicBezTo>
                  <a:pt x="282122" y="519897"/>
                  <a:pt x="283946" y="520110"/>
                  <a:pt x="285750" y="520446"/>
                </a:cubicBezTo>
                <a:cubicBezTo>
                  <a:pt x="294640" y="521462"/>
                  <a:pt x="303784" y="522859"/>
                  <a:pt x="313436" y="524637"/>
                </a:cubicBezTo>
                <a:lnTo>
                  <a:pt x="314452" y="524637"/>
                </a:lnTo>
                <a:cubicBezTo>
                  <a:pt x="275251" y="491202"/>
                  <a:pt x="239897" y="453504"/>
                  <a:pt x="209042" y="412242"/>
                </a:cubicBezTo>
                <a:cubicBezTo>
                  <a:pt x="174721" y="363273"/>
                  <a:pt x="178832" y="297076"/>
                  <a:pt x="218948" y="252730"/>
                </a:cubicBezTo>
                <a:cubicBezTo>
                  <a:pt x="259338" y="209888"/>
                  <a:pt x="301986" y="169233"/>
                  <a:pt x="346710" y="130937"/>
                </a:cubicBezTo>
                <a:close/>
              </a:path>
            </a:pathLst>
          </a:custGeom>
          <a:solidFill>
            <a:srgbClr val="FFFF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75FD5F2C-3912-45F4-8E3F-4EC7AFD5C907}"/>
              </a:ext>
            </a:extLst>
          </p:cNvPr>
          <p:cNvSpPr/>
          <p:nvPr/>
        </p:nvSpPr>
        <p:spPr>
          <a:xfrm>
            <a:off x="-2669" y="2815012"/>
            <a:ext cx="1590693" cy="1147387"/>
          </a:xfrm>
          <a:custGeom>
            <a:avLst/>
            <a:gdLst>
              <a:gd name="connsiteX0" fmla="*/ 1474343 w 1590693"/>
              <a:gd name="connsiteY0" fmla="*/ 1147387 h 1147387"/>
              <a:gd name="connsiteX1" fmla="*/ 1486027 w 1590693"/>
              <a:gd name="connsiteY1" fmla="*/ 1032071 h 1147387"/>
              <a:gd name="connsiteX2" fmla="*/ 1494155 w 1590693"/>
              <a:gd name="connsiteY2" fmla="*/ 1013529 h 1147387"/>
              <a:gd name="connsiteX3" fmla="*/ 1589786 w 1590693"/>
              <a:gd name="connsiteY3" fmla="*/ 668851 h 1147387"/>
              <a:gd name="connsiteX4" fmla="*/ 1447800 w 1590693"/>
              <a:gd name="connsiteY4" fmla="*/ 328364 h 1147387"/>
              <a:gd name="connsiteX5" fmla="*/ 1026795 w 1590693"/>
              <a:gd name="connsiteY5" fmla="*/ 107765 h 1147387"/>
              <a:gd name="connsiteX6" fmla="*/ 628015 w 1590693"/>
              <a:gd name="connsiteY6" fmla="*/ 168725 h 1147387"/>
              <a:gd name="connsiteX7" fmla="*/ 170815 w 1590693"/>
              <a:gd name="connsiteY7" fmla="*/ 69 h 1147387"/>
              <a:gd name="connsiteX8" fmla="*/ 0 w 1590693"/>
              <a:gd name="connsiteY8" fmla="*/ 19500 h 1147387"/>
              <a:gd name="connsiteX9" fmla="*/ 0 w 1590693"/>
              <a:gd name="connsiteY9" fmla="*/ 1147387 h 1147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0693" h="1147387">
                <a:moveTo>
                  <a:pt x="1474343" y="1147387"/>
                </a:moveTo>
                <a:cubicBezTo>
                  <a:pt x="1482415" y="1109487"/>
                  <a:pt x="1486333" y="1070820"/>
                  <a:pt x="1486027" y="1032071"/>
                </a:cubicBezTo>
                <a:cubicBezTo>
                  <a:pt x="1486728" y="1025192"/>
                  <a:pt x="1489571" y="1018707"/>
                  <a:pt x="1494155" y="1013529"/>
                </a:cubicBezTo>
                <a:cubicBezTo>
                  <a:pt x="1563163" y="912323"/>
                  <a:pt x="1596784" y="791145"/>
                  <a:pt x="1589786" y="668851"/>
                </a:cubicBezTo>
                <a:cubicBezTo>
                  <a:pt x="1581885" y="542666"/>
                  <a:pt x="1531890" y="422778"/>
                  <a:pt x="1447800" y="328364"/>
                </a:cubicBezTo>
                <a:cubicBezTo>
                  <a:pt x="1338830" y="206249"/>
                  <a:pt x="1189223" y="127858"/>
                  <a:pt x="1026795" y="107765"/>
                </a:cubicBezTo>
                <a:cubicBezTo>
                  <a:pt x="890776" y="89782"/>
                  <a:pt x="752449" y="110927"/>
                  <a:pt x="628015" y="168725"/>
                </a:cubicBezTo>
                <a:cubicBezTo>
                  <a:pt x="501189" y="58790"/>
                  <a:pt x="338652" y="-1169"/>
                  <a:pt x="170815" y="69"/>
                </a:cubicBezTo>
                <a:cubicBezTo>
                  <a:pt x="113281" y="-755"/>
                  <a:pt x="55878" y="5775"/>
                  <a:pt x="0" y="19500"/>
                </a:cubicBezTo>
                <a:lnTo>
                  <a:pt x="0" y="1147387"/>
                </a:lnTo>
                <a:close/>
              </a:path>
            </a:pathLst>
          </a:custGeom>
          <a:solidFill>
            <a:srgbClr val="00B1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BDE3E606-F5C3-474B-A8FF-232715D56CA5}"/>
              </a:ext>
            </a:extLst>
          </p:cNvPr>
          <p:cNvSpPr/>
          <p:nvPr/>
        </p:nvSpPr>
        <p:spPr>
          <a:xfrm>
            <a:off x="8493605" y="2651521"/>
            <a:ext cx="1920394" cy="1310879"/>
          </a:xfrm>
          <a:custGeom>
            <a:avLst/>
            <a:gdLst>
              <a:gd name="connsiteX0" fmla="*/ 1920395 w 1920394"/>
              <a:gd name="connsiteY0" fmla="*/ 208392 h 1310879"/>
              <a:gd name="connsiteX1" fmla="*/ 961926 w 1920394"/>
              <a:gd name="connsiteY1" fmla="*/ 168768 h 1310879"/>
              <a:gd name="connsiteX2" fmla="*/ 563146 w 1920394"/>
              <a:gd name="connsiteY2" fmla="*/ 107808 h 1310879"/>
              <a:gd name="connsiteX3" fmla="*/ 142395 w 1920394"/>
              <a:gd name="connsiteY3" fmla="*/ 328280 h 1310879"/>
              <a:gd name="connsiteX4" fmla="*/ 917 w 1920394"/>
              <a:gd name="connsiteY4" fmla="*/ 668767 h 1310879"/>
              <a:gd name="connsiteX5" fmla="*/ 96548 w 1920394"/>
              <a:gd name="connsiteY5" fmla="*/ 1013445 h 1310879"/>
              <a:gd name="connsiteX6" fmla="*/ 104676 w 1920394"/>
              <a:gd name="connsiteY6" fmla="*/ 1032114 h 1310879"/>
              <a:gd name="connsiteX7" fmla="*/ 117376 w 1920394"/>
              <a:gd name="connsiteY7" fmla="*/ 1155304 h 1310879"/>
              <a:gd name="connsiteX8" fmla="*/ 178590 w 1920394"/>
              <a:gd name="connsiteY8" fmla="*/ 1310879 h 1310879"/>
              <a:gd name="connsiteX9" fmla="*/ 1920395 w 1920394"/>
              <a:gd name="connsiteY9" fmla="*/ 1310879 h 1310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20394" h="1310879">
                <a:moveTo>
                  <a:pt x="1920395" y="208392"/>
                </a:moveTo>
                <a:cubicBezTo>
                  <a:pt x="1660421" y="-53417"/>
                  <a:pt x="1242623" y="-70689"/>
                  <a:pt x="961926" y="168768"/>
                </a:cubicBezTo>
                <a:cubicBezTo>
                  <a:pt x="837529" y="110847"/>
                  <a:pt x="699166" y="89696"/>
                  <a:pt x="563146" y="107808"/>
                </a:cubicBezTo>
                <a:cubicBezTo>
                  <a:pt x="400805" y="127859"/>
                  <a:pt x="251279" y="206210"/>
                  <a:pt x="142395" y="328280"/>
                </a:cubicBezTo>
                <a:cubicBezTo>
                  <a:pt x="58506" y="422773"/>
                  <a:pt x="8696" y="542649"/>
                  <a:pt x="917" y="668767"/>
                </a:cubicBezTo>
                <a:cubicBezTo>
                  <a:pt x="-6119" y="791065"/>
                  <a:pt x="27505" y="912255"/>
                  <a:pt x="96548" y="1013445"/>
                </a:cubicBezTo>
                <a:cubicBezTo>
                  <a:pt x="101134" y="1018670"/>
                  <a:pt x="103975" y="1025197"/>
                  <a:pt x="104676" y="1032114"/>
                </a:cubicBezTo>
                <a:cubicBezTo>
                  <a:pt x="104143" y="1073530"/>
                  <a:pt x="108405" y="1114868"/>
                  <a:pt x="117376" y="1155304"/>
                </a:cubicBezTo>
                <a:cubicBezTo>
                  <a:pt x="129620" y="1210014"/>
                  <a:pt x="150270" y="1262495"/>
                  <a:pt x="178590" y="1310879"/>
                </a:cubicBezTo>
                <a:lnTo>
                  <a:pt x="1920395" y="1310879"/>
                </a:lnTo>
                <a:close/>
              </a:path>
            </a:pathLst>
          </a:custGeom>
          <a:solidFill>
            <a:srgbClr val="00B1FF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81FAFCA1-F104-438A-9B3C-1CC3E568EA02}"/>
              </a:ext>
            </a:extLst>
          </p:cNvPr>
          <p:cNvSpPr/>
          <p:nvPr/>
        </p:nvSpPr>
        <p:spPr>
          <a:xfrm>
            <a:off x="2821432" y="3661028"/>
            <a:ext cx="4884420" cy="301371"/>
          </a:xfrm>
          <a:custGeom>
            <a:avLst/>
            <a:gdLst>
              <a:gd name="connsiteX0" fmla="*/ 4884420 w 4884420"/>
              <a:gd name="connsiteY0" fmla="*/ 301371 h 301371"/>
              <a:gd name="connsiteX1" fmla="*/ 4755388 w 4884420"/>
              <a:gd name="connsiteY1" fmla="*/ 269367 h 301371"/>
              <a:gd name="connsiteX2" fmla="*/ 4599432 w 4884420"/>
              <a:gd name="connsiteY2" fmla="*/ 233172 h 301371"/>
              <a:gd name="connsiteX3" fmla="*/ 4441825 w 4884420"/>
              <a:gd name="connsiteY3" fmla="*/ 199644 h 301371"/>
              <a:gd name="connsiteX4" fmla="*/ 4297934 w 4884420"/>
              <a:gd name="connsiteY4" fmla="*/ 171323 h 301371"/>
              <a:gd name="connsiteX5" fmla="*/ 4262501 w 4884420"/>
              <a:gd name="connsiteY5" fmla="*/ 164719 h 301371"/>
              <a:gd name="connsiteX6" fmla="*/ 4122801 w 4884420"/>
              <a:gd name="connsiteY6" fmla="*/ 139319 h 301371"/>
              <a:gd name="connsiteX7" fmla="*/ 4121531 w 4884420"/>
              <a:gd name="connsiteY7" fmla="*/ 139319 h 301371"/>
              <a:gd name="connsiteX8" fmla="*/ 3959352 w 4884420"/>
              <a:gd name="connsiteY8" fmla="*/ 113157 h 301371"/>
              <a:gd name="connsiteX9" fmla="*/ 3951986 w 4884420"/>
              <a:gd name="connsiteY9" fmla="*/ 112014 h 301371"/>
              <a:gd name="connsiteX10" fmla="*/ 3822065 w 4884420"/>
              <a:gd name="connsiteY10" fmla="*/ 93345 h 301371"/>
              <a:gd name="connsiteX11" fmla="*/ 3779647 w 4884420"/>
              <a:gd name="connsiteY11" fmla="*/ 87503 h 301371"/>
              <a:gd name="connsiteX12" fmla="*/ 3760216 w 4884420"/>
              <a:gd name="connsiteY12" fmla="*/ 85217 h 301371"/>
              <a:gd name="connsiteX13" fmla="*/ 3631057 w 4884420"/>
              <a:gd name="connsiteY13" fmla="*/ 68834 h 301371"/>
              <a:gd name="connsiteX14" fmla="*/ 3467608 w 4884420"/>
              <a:gd name="connsiteY14" fmla="*/ 50927 h 301371"/>
              <a:gd name="connsiteX15" fmla="*/ 3462528 w 4884420"/>
              <a:gd name="connsiteY15" fmla="*/ 50165 h 301371"/>
              <a:gd name="connsiteX16" fmla="*/ 3310890 w 4884420"/>
              <a:gd name="connsiteY16" fmla="*/ 36195 h 301371"/>
              <a:gd name="connsiteX17" fmla="*/ 3283585 w 4884420"/>
              <a:gd name="connsiteY17" fmla="*/ 33909 h 301371"/>
              <a:gd name="connsiteX18" fmla="*/ 3128772 w 4884420"/>
              <a:gd name="connsiteY18" fmla="*/ 22606 h 301371"/>
              <a:gd name="connsiteX19" fmla="*/ 2986024 w 4884420"/>
              <a:gd name="connsiteY19" fmla="*/ 13970 h 301371"/>
              <a:gd name="connsiteX20" fmla="*/ 2980563 w 4884420"/>
              <a:gd name="connsiteY20" fmla="*/ 13970 h 301371"/>
              <a:gd name="connsiteX21" fmla="*/ 2921508 w 4884420"/>
              <a:gd name="connsiteY21" fmla="*/ 11303 h 301371"/>
              <a:gd name="connsiteX22" fmla="*/ 2896108 w 4884420"/>
              <a:gd name="connsiteY22" fmla="*/ 10160 h 301371"/>
              <a:gd name="connsiteX23" fmla="*/ 2787523 w 4884420"/>
              <a:gd name="connsiteY23" fmla="*/ 5842 h 301371"/>
              <a:gd name="connsiteX24" fmla="*/ 2615565 w 4884420"/>
              <a:gd name="connsiteY24" fmla="*/ 1524 h 301371"/>
              <a:gd name="connsiteX25" fmla="*/ 2442464 w 4884420"/>
              <a:gd name="connsiteY25" fmla="*/ 0 h 301371"/>
              <a:gd name="connsiteX26" fmla="*/ 2269363 w 4884420"/>
              <a:gd name="connsiteY26" fmla="*/ 1524 h 301371"/>
              <a:gd name="connsiteX27" fmla="*/ 2097405 w 4884420"/>
              <a:gd name="connsiteY27" fmla="*/ 5842 h 301371"/>
              <a:gd name="connsiteX28" fmla="*/ 1988820 w 4884420"/>
              <a:gd name="connsiteY28" fmla="*/ 10160 h 301371"/>
              <a:gd name="connsiteX29" fmla="*/ 1963420 w 4884420"/>
              <a:gd name="connsiteY29" fmla="*/ 11303 h 301371"/>
              <a:gd name="connsiteX30" fmla="*/ 1904365 w 4884420"/>
              <a:gd name="connsiteY30" fmla="*/ 13970 h 301371"/>
              <a:gd name="connsiteX31" fmla="*/ 1898904 w 4884420"/>
              <a:gd name="connsiteY31" fmla="*/ 13970 h 301371"/>
              <a:gd name="connsiteX32" fmla="*/ 1756029 w 4884420"/>
              <a:gd name="connsiteY32" fmla="*/ 22606 h 301371"/>
              <a:gd name="connsiteX33" fmla="*/ 1601216 w 4884420"/>
              <a:gd name="connsiteY33" fmla="*/ 33909 h 301371"/>
              <a:gd name="connsiteX34" fmla="*/ 1574038 w 4884420"/>
              <a:gd name="connsiteY34" fmla="*/ 36195 h 301371"/>
              <a:gd name="connsiteX35" fmla="*/ 1421638 w 4884420"/>
              <a:gd name="connsiteY35" fmla="*/ 50165 h 301371"/>
              <a:gd name="connsiteX36" fmla="*/ 1416558 w 4884420"/>
              <a:gd name="connsiteY36" fmla="*/ 50927 h 301371"/>
              <a:gd name="connsiteX37" fmla="*/ 1253236 w 4884420"/>
              <a:gd name="connsiteY37" fmla="*/ 68834 h 301371"/>
              <a:gd name="connsiteX38" fmla="*/ 1124077 w 4884420"/>
              <a:gd name="connsiteY38" fmla="*/ 85217 h 301371"/>
              <a:gd name="connsiteX39" fmla="*/ 1104646 w 4884420"/>
              <a:gd name="connsiteY39" fmla="*/ 87503 h 301371"/>
              <a:gd name="connsiteX40" fmla="*/ 1062228 w 4884420"/>
              <a:gd name="connsiteY40" fmla="*/ 93345 h 301371"/>
              <a:gd name="connsiteX41" fmla="*/ 932307 w 4884420"/>
              <a:gd name="connsiteY41" fmla="*/ 112014 h 301371"/>
              <a:gd name="connsiteX42" fmla="*/ 924941 w 4884420"/>
              <a:gd name="connsiteY42" fmla="*/ 113157 h 301371"/>
              <a:gd name="connsiteX43" fmla="*/ 762635 w 4884420"/>
              <a:gd name="connsiteY43" fmla="*/ 139319 h 301371"/>
              <a:gd name="connsiteX44" fmla="*/ 761492 w 4884420"/>
              <a:gd name="connsiteY44" fmla="*/ 139319 h 301371"/>
              <a:gd name="connsiteX45" fmla="*/ 621792 w 4884420"/>
              <a:gd name="connsiteY45" fmla="*/ 164719 h 301371"/>
              <a:gd name="connsiteX46" fmla="*/ 586486 w 4884420"/>
              <a:gd name="connsiteY46" fmla="*/ 171323 h 301371"/>
              <a:gd name="connsiteX47" fmla="*/ 442468 w 4884420"/>
              <a:gd name="connsiteY47" fmla="*/ 199644 h 301371"/>
              <a:gd name="connsiteX48" fmla="*/ 284988 w 4884420"/>
              <a:gd name="connsiteY48" fmla="*/ 233172 h 301371"/>
              <a:gd name="connsiteX49" fmla="*/ 128905 w 4884420"/>
              <a:gd name="connsiteY49" fmla="*/ 269367 h 301371"/>
              <a:gd name="connsiteX50" fmla="*/ 0 w 4884420"/>
              <a:gd name="connsiteY50" fmla="*/ 301371 h 301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884420" h="301371">
                <a:moveTo>
                  <a:pt x="4884420" y="301371"/>
                </a:moveTo>
                <a:cubicBezTo>
                  <a:pt x="4841579" y="290449"/>
                  <a:pt x="4798568" y="279781"/>
                  <a:pt x="4755388" y="269367"/>
                </a:cubicBezTo>
                <a:cubicBezTo>
                  <a:pt x="4703700" y="256667"/>
                  <a:pt x="4652010" y="244856"/>
                  <a:pt x="4599432" y="233172"/>
                </a:cubicBezTo>
                <a:cubicBezTo>
                  <a:pt x="4546854" y="221488"/>
                  <a:pt x="4494784" y="210185"/>
                  <a:pt x="4441825" y="199644"/>
                </a:cubicBezTo>
                <a:cubicBezTo>
                  <a:pt x="4394073" y="189569"/>
                  <a:pt x="4346110" y="180129"/>
                  <a:pt x="4297934" y="171323"/>
                </a:cubicBezTo>
                <a:cubicBezTo>
                  <a:pt x="4286250" y="168910"/>
                  <a:pt x="4274566" y="166624"/>
                  <a:pt x="4262501" y="164719"/>
                </a:cubicBezTo>
                <a:cubicBezTo>
                  <a:pt x="4216274" y="156083"/>
                  <a:pt x="4169918" y="147955"/>
                  <a:pt x="4122801" y="139319"/>
                </a:cubicBezTo>
                <a:lnTo>
                  <a:pt x="4121531" y="139319"/>
                </a:lnTo>
                <a:cubicBezTo>
                  <a:pt x="4067937" y="129921"/>
                  <a:pt x="4013835" y="121412"/>
                  <a:pt x="3959352" y="113157"/>
                </a:cubicBezTo>
                <a:lnTo>
                  <a:pt x="3951986" y="112014"/>
                </a:lnTo>
                <a:cubicBezTo>
                  <a:pt x="3908806" y="105410"/>
                  <a:pt x="3865626" y="99314"/>
                  <a:pt x="3822065" y="93345"/>
                </a:cubicBezTo>
                <a:lnTo>
                  <a:pt x="3779647" y="87503"/>
                </a:lnTo>
                <a:cubicBezTo>
                  <a:pt x="3773043" y="86741"/>
                  <a:pt x="3766947" y="85598"/>
                  <a:pt x="3760216" y="85217"/>
                </a:cubicBezTo>
                <a:cubicBezTo>
                  <a:pt x="3717417" y="79375"/>
                  <a:pt x="3674237" y="73914"/>
                  <a:pt x="3631057" y="68834"/>
                </a:cubicBezTo>
                <a:cubicBezTo>
                  <a:pt x="3576955" y="62230"/>
                  <a:pt x="3522091" y="56134"/>
                  <a:pt x="3467608" y="50927"/>
                </a:cubicBezTo>
                <a:cubicBezTo>
                  <a:pt x="3466084" y="50927"/>
                  <a:pt x="3464179" y="50927"/>
                  <a:pt x="3462528" y="50165"/>
                </a:cubicBezTo>
                <a:lnTo>
                  <a:pt x="3310890" y="36195"/>
                </a:lnTo>
                <a:lnTo>
                  <a:pt x="3283585" y="33909"/>
                </a:lnTo>
                <a:cubicBezTo>
                  <a:pt x="3232785" y="29972"/>
                  <a:pt x="3180588" y="26035"/>
                  <a:pt x="3128772" y="22606"/>
                </a:cubicBezTo>
                <a:cubicBezTo>
                  <a:pt x="3081401" y="19431"/>
                  <a:pt x="3033903" y="16383"/>
                  <a:pt x="2986024" y="13970"/>
                </a:cubicBezTo>
                <a:cubicBezTo>
                  <a:pt x="2984500" y="13970"/>
                  <a:pt x="2982468" y="13970"/>
                  <a:pt x="2980563" y="13970"/>
                </a:cubicBezTo>
                <a:cubicBezTo>
                  <a:pt x="2961132" y="12827"/>
                  <a:pt x="2941320" y="12065"/>
                  <a:pt x="2921508" y="11303"/>
                </a:cubicBezTo>
                <a:lnTo>
                  <a:pt x="2896108" y="10160"/>
                </a:lnTo>
                <a:cubicBezTo>
                  <a:pt x="2859913" y="8509"/>
                  <a:pt x="2823718" y="6985"/>
                  <a:pt x="2787523" y="5842"/>
                </a:cubicBezTo>
                <a:cubicBezTo>
                  <a:pt x="2730373" y="3937"/>
                  <a:pt x="2673223" y="2286"/>
                  <a:pt x="2615565" y="1524"/>
                </a:cubicBezTo>
                <a:cubicBezTo>
                  <a:pt x="2557907" y="762"/>
                  <a:pt x="2500376" y="0"/>
                  <a:pt x="2442464" y="0"/>
                </a:cubicBezTo>
                <a:cubicBezTo>
                  <a:pt x="2384552" y="0"/>
                  <a:pt x="2326894" y="0"/>
                  <a:pt x="2269363" y="1524"/>
                </a:cubicBezTo>
                <a:cubicBezTo>
                  <a:pt x="2211832" y="3048"/>
                  <a:pt x="2155063" y="3937"/>
                  <a:pt x="2097405" y="5842"/>
                </a:cubicBezTo>
                <a:cubicBezTo>
                  <a:pt x="2061210" y="6985"/>
                  <a:pt x="2025015" y="8509"/>
                  <a:pt x="1988820" y="10160"/>
                </a:cubicBezTo>
                <a:lnTo>
                  <a:pt x="1963420" y="11303"/>
                </a:lnTo>
                <a:cubicBezTo>
                  <a:pt x="1943608" y="12065"/>
                  <a:pt x="1923796" y="12827"/>
                  <a:pt x="1904365" y="13970"/>
                </a:cubicBezTo>
                <a:cubicBezTo>
                  <a:pt x="1902333" y="13970"/>
                  <a:pt x="1900428" y="13970"/>
                  <a:pt x="1898904" y="13970"/>
                </a:cubicBezTo>
                <a:cubicBezTo>
                  <a:pt x="1851025" y="16383"/>
                  <a:pt x="1803527" y="19431"/>
                  <a:pt x="1756029" y="22606"/>
                </a:cubicBezTo>
                <a:cubicBezTo>
                  <a:pt x="1704340" y="26035"/>
                  <a:pt x="1652651" y="29972"/>
                  <a:pt x="1601216" y="33909"/>
                </a:cubicBezTo>
                <a:lnTo>
                  <a:pt x="1574038" y="36195"/>
                </a:lnTo>
                <a:lnTo>
                  <a:pt x="1421638" y="50165"/>
                </a:lnTo>
                <a:cubicBezTo>
                  <a:pt x="1420114" y="50165"/>
                  <a:pt x="1418209" y="50165"/>
                  <a:pt x="1416558" y="50927"/>
                </a:cubicBezTo>
                <a:cubicBezTo>
                  <a:pt x="1362202" y="56388"/>
                  <a:pt x="1307338" y="62230"/>
                  <a:pt x="1253236" y="68834"/>
                </a:cubicBezTo>
                <a:cubicBezTo>
                  <a:pt x="1210056" y="73914"/>
                  <a:pt x="1166876" y="79375"/>
                  <a:pt x="1124077" y="85217"/>
                </a:cubicBezTo>
                <a:cubicBezTo>
                  <a:pt x="1117473" y="85217"/>
                  <a:pt x="1111377" y="86741"/>
                  <a:pt x="1104646" y="87503"/>
                </a:cubicBezTo>
                <a:lnTo>
                  <a:pt x="1062228" y="93345"/>
                </a:lnTo>
                <a:cubicBezTo>
                  <a:pt x="1018667" y="99187"/>
                  <a:pt x="975487" y="105410"/>
                  <a:pt x="932307" y="112014"/>
                </a:cubicBezTo>
                <a:lnTo>
                  <a:pt x="924941" y="113157"/>
                </a:lnTo>
                <a:cubicBezTo>
                  <a:pt x="870458" y="121412"/>
                  <a:pt x="816356" y="129921"/>
                  <a:pt x="762635" y="139319"/>
                </a:cubicBezTo>
                <a:lnTo>
                  <a:pt x="761492" y="139319"/>
                </a:lnTo>
                <a:cubicBezTo>
                  <a:pt x="714883" y="147447"/>
                  <a:pt x="668528" y="155575"/>
                  <a:pt x="621792" y="164719"/>
                </a:cubicBezTo>
                <a:cubicBezTo>
                  <a:pt x="609854" y="166624"/>
                  <a:pt x="598170" y="168910"/>
                  <a:pt x="586486" y="171323"/>
                </a:cubicBezTo>
                <a:cubicBezTo>
                  <a:pt x="538226" y="180213"/>
                  <a:pt x="490347" y="189611"/>
                  <a:pt x="442468" y="199644"/>
                </a:cubicBezTo>
                <a:cubicBezTo>
                  <a:pt x="389636" y="210185"/>
                  <a:pt x="337058" y="221488"/>
                  <a:pt x="284988" y="233172"/>
                </a:cubicBezTo>
                <a:cubicBezTo>
                  <a:pt x="232918" y="244856"/>
                  <a:pt x="180721" y="256921"/>
                  <a:pt x="128905" y="269367"/>
                </a:cubicBezTo>
                <a:cubicBezTo>
                  <a:pt x="85852" y="279781"/>
                  <a:pt x="42672" y="290449"/>
                  <a:pt x="0" y="301371"/>
                </a:cubicBezTo>
                <a:close/>
              </a:path>
            </a:pathLst>
          </a:custGeom>
          <a:solidFill>
            <a:srgbClr val="F92282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ECD14CF5-2691-4FCC-A747-035D7086F6C0}"/>
              </a:ext>
            </a:extLst>
          </p:cNvPr>
          <p:cNvSpPr/>
          <p:nvPr/>
        </p:nvSpPr>
        <p:spPr>
          <a:xfrm>
            <a:off x="1507871" y="3212210"/>
            <a:ext cx="7514971" cy="750189"/>
          </a:xfrm>
          <a:custGeom>
            <a:avLst/>
            <a:gdLst>
              <a:gd name="connsiteX0" fmla="*/ 1316101 w 7514971"/>
              <a:gd name="connsiteY0" fmla="*/ 750189 h 750189"/>
              <a:gd name="connsiteX1" fmla="*/ 1445006 w 7514971"/>
              <a:gd name="connsiteY1" fmla="*/ 718185 h 750189"/>
              <a:gd name="connsiteX2" fmla="*/ 1601089 w 7514971"/>
              <a:gd name="connsiteY2" fmla="*/ 681990 h 750189"/>
              <a:gd name="connsiteX3" fmla="*/ 1758569 w 7514971"/>
              <a:gd name="connsiteY3" fmla="*/ 648462 h 750189"/>
              <a:gd name="connsiteX4" fmla="*/ 1902587 w 7514971"/>
              <a:gd name="connsiteY4" fmla="*/ 620141 h 750189"/>
              <a:gd name="connsiteX5" fmla="*/ 1937893 w 7514971"/>
              <a:gd name="connsiteY5" fmla="*/ 613537 h 750189"/>
              <a:gd name="connsiteX6" fmla="*/ 2077593 w 7514971"/>
              <a:gd name="connsiteY6" fmla="*/ 588137 h 750189"/>
              <a:gd name="connsiteX7" fmla="*/ 2078736 w 7514971"/>
              <a:gd name="connsiteY7" fmla="*/ 588137 h 750189"/>
              <a:gd name="connsiteX8" fmla="*/ 2241042 w 7514971"/>
              <a:gd name="connsiteY8" fmla="*/ 561975 h 750189"/>
              <a:gd name="connsiteX9" fmla="*/ 2248408 w 7514971"/>
              <a:gd name="connsiteY9" fmla="*/ 560832 h 750189"/>
              <a:gd name="connsiteX10" fmla="*/ 2378329 w 7514971"/>
              <a:gd name="connsiteY10" fmla="*/ 542163 h 750189"/>
              <a:gd name="connsiteX11" fmla="*/ 2420747 w 7514971"/>
              <a:gd name="connsiteY11" fmla="*/ 536321 h 750189"/>
              <a:gd name="connsiteX12" fmla="*/ 2440178 w 7514971"/>
              <a:gd name="connsiteY12" fmla="*/ 534035 h 750189"/>
              <a:gd name="connsiteX13" fmla="*/ 2569337 w 7514971"/>
              <a:gd name="connsiteY13" fmla="*/ 517652 h 750189"/>
              <a:gd name="connsiteX14" fmla="*/ 2732659 w 7514971"/>
              <a:gd name="connsiteY14" fmla="*/ 499745 h 750189"/>
              <a:gd name="connsiteX15" fmla="*/ 2737739 w 7514971"/>
              <a:gd name="connsiteY15" fmla="*/ 498983 h 750189"/>
              <a:gd name="connsiteX16" fmla="*/ 2890139 w 7514971"/>
              <a:gd name="connsiteY16" fmla="*/ 485013 h 750189"/>
              <a:gd name="connsiteX17" fmla="*/ 2917317 w 7514971"/>
              <a:gd name="connsiteY17" fmla="*/ 482727 h 750189"/>
              <a:gd name="connsiteX18" fmla="*/ 3072130 w 7514971"/>
              <a:gd name="connsiteY18" fmla="*/ 471424 h 750189"/>
              <a:gd name="connsiteX19" fmla="*/ 3215005 w 7514971"/>
              <a:gd name="connsiteY19" fmla="*/ 462788 h 750189"/>
              <a:gd name="connsiteX20" fmla="*/ 3220466 w 7514971"/>
              <a:gd name="connsiteY20" fmla="*/ 462788 h 750189"/>
              <a:gd name="connsiteX21" fmla="*/ 3279521 w 7514971"/>
              <a:gd name="connsiteY21" fmla="*/ 460121 h 750189"/>
              <a:gd name="connsiteX22" fmla="*/ 3304921 w 7514971"/>
              <a:gd name="connsiteY22" fmla="*/ 458978 h 750189"/>
              <a:gd name="connsiteX23" fmla="*/ 3413506 w 7514971"/>
              <a:gd name="connsiteY23" fmla="*/ 454660 h 750189"/>
              <a:gd name="connsiteX24" fmla="*/ 3585464 w 7514971"/>
              <a:gd name="connsiteY24" fmla="*/ 450342 h 750189"/>
              <a:gd name="connsiteX25" fmla="*/ 3758565 w 7514971"/>
              <a:gd name="connsiteY25" fmla="*/ 448818 h 750189"/>
              <a:gd name="connsiteX26" fmla="*/ 3931666 w 7514971"/>
              <a:gd name="connsiteY26" fmla="*/ 450342 h 750189"/>
              <a:gd name="connsiteX27" fmla="*/ 4103624 w 7514971"/>
              <a:gd name="connsiteY27" fmla="*/ 454660 h 750189"/>
              <a:gd name="connsiteX28" fmla="*/ 4212209 w 7514971"/>
              <a:gd name="connsiteY28" fmla="*/ 458978 h 750189"/>
              <a:gd name="connsiteX29" fmla="*/ 4237609 w 7514971"/>
              <a:gd name="connsiteY29" fmla="*/ 460121 h 750189"/>
              <a:gd name="connsiteX30" fmla="*/ 4296664 w 7514971"/>
              <a:gd name="connsiteY30" fmla="*/ 462788 h 750189"/>
              <a:gd name="connsiteX31" fmla="*/ 4302125 w 7514971"/>
              <a:gd name="connsiteY31" fmla="*/ 462788 h 750189"/>
              <a:gd name="connsiteX32" fmla="*/ 4444873 w 7514971"/>
              <a:gd name="connsiteY32" fmla="*/ 471424 h 750189"/>
              <a:gd name="connsiteX33" fmla="*/ 4599686 w 7514971"/>
              <a:gd name="connsiteY33" fmla="*/ 482727 h 750189"/>
              <a:gd name="connsiteX34" fmla="*/ 4626991 w 7514971"/>
              <a:gd name="connsiteY34" fmla="*/ 485013 h 750189"/>
              <a:gd name="connsiteX35" fmla="*/ 4778629 w 7514971"/>
              <a:gd name="connsiteY35" fmla="*/ 498983 h 750189"/>
              <a:gd name="connsiteX36" fmla="*/ 4783709 w 7514971"/>
              <a:gd name="connsiteY36" fmla="*/ 499745 h 750189"/>
              <a:gd name="connsiteX37" fmla="*/ 4947158 w 7514971"/>
              <a:gd name="connsiteY37" fmla="*/ 517652 h 750189"/>
              <a:gd name="connsiteX38" fmla="*/ 5076317 w 7514971"/>
              <a:gd name="connsiteY38" fmla="*/ 534035 h 750189"/>
              <a:gd name="connsiteX39" fmla="*/ 5095748 w 7514971"/>
              <a:gd name="connsiteY39" fmla="*/ 536321 h 750189"/>
              <a:gd name="connsiteX40" fmla="*/ 5138166 w 7514971"/>
              <a:gd name="connsiteY40" fmla="*/ 542163 h 750189"/>
              <a:gd name="connsiteX41" fmla="*/ 5268087 w 7514971"/>
              <a:gd name="connsiteY41" fmla="*/ 560832 h 750189"/>
              <a:gd name="connsiteX42" fmla="*/ 5275453 w 7514971"/>
              <a:gd name="connsiteY42" fmla="*/ 561975 h 750189"/>
              <a:gd name="connsiteX43" fmla="*/ 5437632 w 7514971"/>
              <a:gd name="connsiteY43" fmla="*/ 588137 h 750189"/>
              <a:gd name="connsiteX44" fmla="*/ 5438902 w 7514971"/>
              <a:gd name="connsiteY44" fmla="*/ 588137 h 750189"/>
              <a:gd name="connsiteX45" fmla="*/ 5578602 w 7514971"/>
              <a:gd name="connsiteY45" fmla="*/ 613537 h 750189"/>
              <a:gd name="connsiteX46" fmla="*/ 5614036 w 7514971"/>
              <a:gd name="connsiteY46" fmla="*/ 620141 h 750189"/>
              <a:gd name="connsiteX47" fmla="*/ 5757926 w 7514971"/>
              <a:gd name="connsiteY47" fmla="*/ 648462 h 750189"/>
              <a:gd name="connsiteX48" fmla="*/ 5915533 w 7514971"/>
              <a:gd name="connsiteY48" fmla="*/ 681990 h 750189"/>
              <a:gd name="connsiteX49" fmla="*/ 6071489 w 7514971"/>
              <a:gd name="connsiteY49" fmla="*/ 718185 h 750189"/>
              <a:gd name="connsiteX50" fmla="*/ 6200521 w 7514971"/>
              <a:gd name="connsiteY50" fmla="*/ 750189 h 750189"/>
              <a:gd name="connsiteX51" fmla="*/ 7514971 w 7514971"/>
              <a:gd name="connsiteY51" fmla="*/ 750189 h 750189"/>
              <a:gd name="connsiteX52" fmla="*/ 7396480 w 7514971"/>
              <a:gd name="connsiteY52" fmla="*/ 699389 h 750189"/>
              <a:gd name="connsiteX53" fmla="*/ 7256780 w 7514971"/>
              <a:gd name="connsiteY53" fmla="*/ 642620 h 750189"/>
              <a:gd name="connsiteX54" fmla="*/ 7125208 w 7514971"/>
              <a:gd name="connsiteY54" fmla="*/ 591820 h 750189"/>
              <a:gd name="connsiteX55" fmla="*/ 6971538 w 7514971"/>
              <a:gd name="connsiteY55" fmla="*/ 535432 h 750189"/>
              <a:gd name="connsiteX56" fmla="*/ 6826123 w 7514971"/>
              <a:gd name="connsiteY56" fmla="*/ 485267 h 750189"/>
              <a:gd name="connsiteX57" fmla="*/ 6820662 w 7514971"/>
              <a:gd name="connsiteY57" fmla="*/ 483362 h 750189"/>
              <a:gd name="connsiteX58" fmla="*/ 6688836 w 7514971"/>
              <a:gd name="connsiteY58" fmla="*/ 440182 h 750189"/>
              <a:gd name="connsiteX59" fmla="*/ 6665468 w 7514971"/>
              <a:gd name="connsiteY59" fmla="*/ 432689 h 750189"/>
              <a:gd name="connsiteX60" fmla="*/ 6529705 w 7514971"/>
              <a:gd name="connsiteY60" fmla="*/ 391541 h 750189"/>
              <a:gd name="connsiteX61" fmla="*/ 6397752 w 7514971"/>
              <a:gd name="connsiteY61" fmla="*/ 353441 h 750189"/>
              <a:gd name="connsiteX62" fmla="*/ 6348349 w 7514971"/>
              <a:gd name="connsiteY62" fmla="*/ 339725 h 750189"/>
              <a:gd name="connsiteX63" fmla="*/ 6225794 w 7514971"/>
              <a:gd name="connsiteY63" fmla="*/ 307086 h 750189"/>
              <a:gd name="connsiteX64" fmla="*/ 6071362 w 7514971"/>
              <a:gd name="connsiteY64" fmla="*/ 268986 h 750189"/>
              <a:gd name="connsiteX65" fmla="*/ 5915406 w 7514971"/>
              <a:gd name="connsiteY65" fmla="*/ 232791 h 750189"/>
              <a:gd name="connsiteX66" fmla="*/ 5775706 w 7514971"/>
              <a:gd name="connsiteY66" fmla="*/ 202819 h 750189"/>
              <a:gd name="connsiteX67" fmla="*/ 5773420 w 7514971"/>
              <a:gd name="connsiteY67" fmla="*/ 202819 h 750189"/>
              <a:gd name="connsiteX68" fmla="*/ 5704586 w 7514971"/>
              <a:gd name="connsiteY68" fmla="*/ 188849 h 750189"/>
              <a:gd name="connsiteX69" fmla="*/ 5577586 w 7514971"/>
              <a:gd name="connsiteY69" fmla="*/ 164719 h 750189"/>
              <a:gd name="connsiteX70" fmla="*/ 5437886 w 7514971"/>
              <a:gd name="connsiteY70" fmla="*/ 139319 h 750189"/>
              <a:gd name="connsiteX71" fmla="*/ 5436616 w 7514971"/>
              <a:gd name="connsiteY71" fmla="*/ 139319 h 750189"/>
              <a:gd name="connsiteX72" fmla="*/ 5274437 w 7514971"/>
              <a:gd name="connsiteY72" fmla="*/ 113157 h 750189"/>
              <a:gd name="connsiteX73" fmla="*/ 5267071 w 7514971"/>
              <a:gd name="connsiteY73" fmla="*/ 112014 h 750189"/>
              <a:gd name="connsiteX74" fmla="*/ 5137150 w 7514971"/>
              <a:gd name="connsiteY74" fmla="*/ 93345 h 750189"/>
              <a:gd name="connsiteX75" fmla="*/ 5094732 w 7514971"/>
              <a:gd name="connsiteY75" fmla="*/ 87503 h 750189"/>
              <a:gd name="connsiteX76" fmla="*/ 5075301 w 7514971"/>
              <a:gd name="connsiteY76" fmla="*/ 85217 h 750189"/>
              <a:gd name="connsiteX77" fmla="*/ 4946142 w 7514971"/>
              <a:gd name="connsiteY77" fmla="*/ 68834 h 750189"/>
              <a:gd name="connsiteX78" fmla="*/ 4782693 w 7514971"/>
              <a:gd name="connsiteY78" fmla="*/ 50927 h 750189"/>
              <a:gd name="connsiteX79" fmla="*/ 4777613 w 7514971"/>
              <a:gd name="connsiteY79" fmla="*/ 50165 h 750189"/>
              <a:gd name="connsiteX80" fmla="*/ 4625975 w 7514971"/>
              <a:gd name="connsiteY80" fmla="*/ 36195 h 750189"/>
              <a:gd name="connsiteX81" fmla="*/ 4598670 w 7514971"/>
              <a:gd name="connsiteY81" fmla="*/ 33909 h 750189"/>
              <a:gd name="connsiteX82" fmla="*/ 4443857 w 7514971"/>
              <a:gd name="connsiteY82" fmla="*/ 22606 h 750189"/>
              <a:gd name="connsiteX83" fmla="*/ 4301109 w 7514971"/>
              <a:gd name="connsiteY83" fmla="*/ 13970 h 750189"/>
              <a:gd name="connsiteX84" fmla="*/ 4295648 w 7514971"/>
              <a:gd name="connsiteY84" fmla="*/ 13970 h 750189"/>
              <a:gd name="connsiteX85" fmla="*/ 4236593 w 7514971"/>
              <a:gd name="connsiteY85" fmla="*/ 11303 h 750189"/>
              <a:gd name="connsiteX86" fmla="*/ 4211193 w 7514971"/>
              <a:gd name="connsiteY86" fmla="*/ 10160 h 750189"/>
              <a:gd name="connsiteX87" fmla="*/ 4102608 w 7514971"/>
              <a:gd name="connsiteY87" fmla="*/ 5842 h 750189"/>
              <a:gd name="connsiteX88" fmla="*/ 3930650 w 7514971"/>
              <a:gd name="connsiteY88" fmla="*/ 1524 h 750189"/>
              <a:gd name="connsiteX89" fmla="*/ 3757549 w 7514971"/>
              <a:gd name="connsiteY89" fmla="*/ 0 h 750189"/>
              <a:gd name="connsiteX90" fmla="*/ 3584448 w 7514971"/>
              <a:gd name="connsiteY90" fmla="*/ 1524 h 750189"/>
              <a:gd name="connsiteX91" fmla="*/ 3412490 w 7514971"/>
              <a:gd name="connsiteY91" fmla="*/ 5842 h 750189"/>
              <a:gd name="connsiteX92" fmla="*/ 3303905 w 7514971"/>
              <a:gd name="connsiteY92" fmla="*/ 10160 h 750189"/>
              <a:gd name="connsiteX93" fmla="*/ 3278505 w 7514971"/>
              <a:gd name="connsiteY93" fmla="*/ 11303 h 750189"/>
              <a:gd name="connsiteX94" fmla="*/ 3219450 w 7514971"/>
              <a:gd name="connsiteY94" fmla="*/ 13970 h 750189"/>
              <a:gd name="connsiteX95" fmla="*/ 3213989 w 7514971"/>
              <a:gd name="connsiteY95" fmla="*/ 13970 h 750189"/>
              <a:gd name="connsiteX96" fmla="*/ 3071114 w 7514971"/>
              <a:gd name="connsiteY96" fmla="*/ 22606 h 750189"/>
              <a:gd name="connsiteX97" fmla="*/ 2916301 w 7514971"/>
              <a:gd name="connsiteY97" fmla="*/ 33909 h 750189"/>
              <a:gd name="connsiteX98" fmla="*/ 2889123 w 7514971"/>
              <a:gd name="connsiteY98" fmla="*/ 36195 h 750189"/>
              <a:gd name="connsiteX99" fmla="*/ 2736723 w 7514971"/>
              <a:gd name="connsiteY99" fmla="*/ 50165 h 750189"/>
              <a:gd name="connsiteX100" fmla="*/ 2731643 w 7514971"/>
              <a:gd name="connsiteY100" fmla="*/ 50927 h 750189"/>
              <a:gd name="connsiteX101" fmla="*/ 2568321 w 7514971"/>
              <a:gd name="connsiteY101" fmla="*/ 68834 h 750189"/>
              <a:gd name="connsiteX102" fmla="*/ 2439162 w 7514971"/>
              <a:gd name="connsiteY102" fmla="*/ 85217 h 750189"/>
              <a:gd name="connsiteX103" fmla="*/ 2419731 w 7514971"/>
              <a:gd name="connsiteY103" fmla="*/ 87503 h 750189"/>
              <a:gd name="connsiteX104" fmla="*/ 2377313 w 7514971"/>
              <a:gd name="connsiteY104" fmla="*/ 93345 h 750189"/>
              <a:gd name="connsiteX105" fmla="*/ 2247392 w 7514971"/>
              <a:gd name="connsiteY105" fmla="*/ 112014 h 750189"/>
              <a:gd name="connsiteX106" fmla="*/ 2240026 w 7514971"/>
              <a:gd name="connsiteY106" fmla="*/ 113157 h 750189"/>
              <a:gd name="connsiteX107" fmla="*/ 2077720 w 7514971"/>
              <a:gd name="connsiteY107" fmla="*/ 139319 h 750189"/>
              <a:gd name="connsiteX108" fmla="*/ 2076577 w 7514971"/>
              <a:gd name="connsiteY108" fmla="*/ 139319 h 750189"/>
              <a:gd name="connsiteX109" fmla="*/ 1936877 w 7514971"/>
              <a:gd name="connsiteY109" fmla="*/ 164719 h 750189"/>
              <a:gd name="connsiteX110" fmla="*/ 1810512 w 7514971"/>
              <a:gd name="connsiteY110" fmla="*/ 188849 h 750189"/>
              <a:gd name="connsiteX111" fmla="*/ 1742059 w 7514971"/>
              <a:gd name="connsiteY111" fmla="*/ 202819 h 750189"/>
              <a:gd name="connsiteX112" fmla="*/ 1739265 w 7514971"/>
              <a:gd name="connsiteY112" fmla="*/ 202819 h 750189"/>
              <a:gd name="connsiteX113" fmla="*/ 1599565 w 7514971"/>
              <a:gd name="connsiteY113" fmla="*/ 232791 h 750189"/>
              <a:gd name="connsiteX114" fmla="*/ 1443482 w 7514971"/>
              <a:gd name="connsiteY114" fmla="*/ 268986 h 750189"/>
              <a:gd name="connsiteX115" fmla="*/ 1289050 w 7514971"/>
              <a:gd name="connsiteY115" fmla="*/ 307086 h 750189"/>
              <a:gd name="connsiteX116" fmla="*/ 1166495 w 7514971"/>
              <a:gd name="connsiteY116" fmla="*/ 339725 h 750189"/>
              <a:gd name="connsiteX117" fmla="*/ 1117092 w 7514971"/>
              <a:gd name="connsiteY117" fmla="*/ 353441 h 750189"/>
              <a:gd name="connsiteX118" fmla="*/ 985266 w 7514971"/>
              <a:gd name="connsiteY118" fmla="*/ 391541 h 750189"/>
              <a:gd name="connsiteX119" fmla="*/ 849503 w 7514971"/>
              <a:gd name="connsiteY119" fmla="*/ 432689 h 750189"/>
              <a:gd name="connsiteX120" fmla="*/ 826135 w 7514971"/>
              <a:gd name="connsiteY120" fmla="*/ 440182 h 750189"/>
              <a:gd name="connsiteX121" fmla="*/ 694309 w 7514971"/>
              <a:gd name="connsiteY121" fmla="*/ 483362 h 750189"/>
              <a:gd name="connsiteX122" fmla="*/ 688848 w 7514971"/>
              <a:gd name="connsiteY122" fmla="*/ 485267 h 750189"/>
              <a:gd name="connsiteX123" fmla="*/ 543306 w 7514971"/>
              <a:gd name="connsiteY123" fmla="*/ 535432 h 750189"/>
              <a:gd name="connsiteX124" fmla="*/ 389636 w 7514971"/>
              <a:gd name="connsiteY124" fmla="*/ 591820 h 750189"/>
              <a:gd name="connsiteX125" fmla="*/ 258191 w 7514971"/>
              <a:gd name="connsiteY125" fmla="*/ 642620 h 750189"/>
              <a:gd name="connsiteX126" fmla="*/ 118491 w 7514971"/>
              <a:gd name="connsiteY126" fmla="*/ 699389 h 750189"/>
              <a:gd name="connsiteX127" fmla="*/ 0 w 7514971"/>
              <a:gd name="connsiteY127" fmla="*/ 750189 h 75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7514971" h="750189">
                <a:moveTo>
                  <a:pt x="1316101" y="750189"/>
                </a:moveTo>
                <a:cubicBezTo>
                  <a:pt x="1358773" y="739267"/>
                  <a:pt x="1401953" y="728599"/>
                  <a:pt x="1445006" y="718185"/>
                </a:cubicBezTo>
                <a:cubicBezTo>
                  <a:pt x="1496822" y="705485"/>
                  <a:pt x="1548511" y="693674"/>
                  <a:pt x="1601089" y="681990"/>
                </a:cubicBezTo>
                <a:cubicBezTo>
                  <a:pt x="1653667" y="670306"/>
                  <a:pt x="1705737" y="659003"/>
                  <a:pt x="1758569" y="648462"/>
                </a:cubicBezTo>
                <a:cubicBezTo>
                  <a:pt x="1806448" y="638429"/>
                  <a:pt x="1854327" y="629031"/>
                  <a:pt x="1902587" y="620141"/>
                </a:cubicBezTo>
                <a:cubicBezTo>
                  <a:pt x="1914271" y="617728"/>
                  <a:pt x="1925955" y="615442"/>
                  <a:pt x="1937893" y="613537"/>
                </a:cubicBezTo>
                <a:cubicBezTo>
                  <a:pt x="1984248" y="604901"/>
                  <a:pt x="2030603" y="596773"/>
                  <a:pt x="2077593" y="588137"/>
                </a:cubicBezTo>
                <a:lnTo>
                  <a:pt x="2078736" y="588137"/>
                </a:lnTo>
                <a:cubicBezTo>
                  <a:pt x="2132457" y="578739"/>
                  <a:pt x="2186559" y="570230"/>
                  <a:pt x="2241042" y="561975"/>
                </a:cubicBezTo>
                <a:lnTo>
                  <a:pt x="2248408" y="560832"/>
                </a:lnTo>
                <a:cubicBezTo>
                  <a:pt x="2291588" y="554228"/>
                  <a:pt x="2334768" y="548132"/>
                  <a:pt x="2378329" y="542163"/>
                </a:cubicBezTo>
                <a:lnTo>
                  <a:pt x="2420747" y="536321"/>
                </a:lnTo>
                <a:cubicBezTo>
                  <a:pt x="2427351" y="535559"/>
                  <a:pt x="2433447" y="534416"/>
                  <a:pt x="2440178" y="534035"/>
                </a:cubicBezTo>
                <a:cubicBezTo>
                  <a:pt x="2482977" y="528193"/>
                  <a:pt x="2526157" y="522732"/>
                  <a:pt x="2569337" y="517652"/>
                </a:cubicBezTo>
                <a:cubicBezTo>
                  <a:pt x="2623439" y="511048"/>
                  <a:pt x="2678303" y="504952"/>
                  <a:pt x="2732659" y="499745"/>
                </a:cubicBezTo>
                <a:cubicBezTo>
                  <a:pt x="2734310" y="499745"/>
                  <a:pt x="2736215" y="499745"/>
                  <a:pt x="2737739" y="498983"/>
                </a:cubicBezTo>
                <a:lnTo>
                  <a:pt x="2890139" y="485013"/>
                </a:lnTo>
                <a:lnTo>
                  <a:pt x="2917317" y="482727"/>
                </a:lnTo>
                <a:cubicBezTo>
                  <a:pt x="2968752" y="478790"/>
                  <a:pt x="3020441" y="474853"/>
                  <a:pt x="3072130" y="471424"/>
                </a:cubicBezTo>
                <a:cubicBezTo>
                  <a:pt x="3119628" y="468249"/>
                  <a:pt x="3167126" y="465201"/>
                  <a:pt x="3215005" y="462788"/>
                </a:cubicBezTo>
                <a:cubicBezTo>
                  <a:pt x="3216529" y="462788"/>
                  <a:pt x="3218434" y="462788"/>
                  <a:pt x="3220466" y="462788"/>
                </a:cubicBezTo>
                <a:cubicBezTo>
                  <a:pt x="3239897" y="461645"/>
                  <a:pt x="3259709" y="460883"/>
                  <a:pt x="3279521" y="460121"/>
                </a:cubicBezTo>
                <a:lnTo>
                  <a:pt x="3304921" y="458978"/>
                </a:lnTo>
                <a:cubicBezTo>
                  <a:pt x="3341116" y="457327"/>
                  <a:pt x="3377311" y="455803"/>
                  <a:pt x="3413506" y="454660"/>
                </a:cubicBezTo>
                <a:cubicBezTo>
                  <a:pt x="3470656" y="452755"/>
                  <a:pt x="3527806" y="451104"/>
                  <a:pt x="3585464" y="450342"/>
                </a:cubicBezTo>
                <a:cubicBezTo>
                  <a:pt x="3643122" y="449580"/>
                  <a:pt x="3700526" y="448818"/>
                  <a:pt x="3758565" y="448818"/>
                </a:cubicBezTo>
                <a:cubicBezTo>
                  <a:pt x="3816604" y="448818"/>
                  <a:pt x="3874135" y="448818"/>
                  <a:pt x="3931666" y="450342"/>
                </a:cubicBezTo>
                <a:cubicBezTo>
                  <a:pt x="3989197" y="451866"/>
                  <a:pt x="4045966" y="452755"/>
                  <a:pt x="4103624" y="454660"/>
                </a:cubicBezTo>
                <a:cubicBezTo>
                  <a:pt x="4139819" y="455803"/>
                  <a:pt x="4176014" y="457327"/>
                  <a:pt x="4212209" y="458978"/>
                </a:cubicBezTo>
                <a:lnTo>
                  <a:pt x="4237609" y="460121"/>
                </a:lnTo>
                <a:cubicBezTo>
                  <a:pt x="4257421" y="460883"/>
                  <a:pt x="4277233" y="461645"/>
                  <a:pt x="4296664" y="462788"/>
                </a:cubicBezTo>
                <a:cubicBezTo>
                  <a:pt x="4298569" y="462788"/>
                  <a:pt x="4300601" y="462788"/>
                  <a:pt x="4302125" y="462788"/>
                </a:cubicBezTo>
                <a:cubicBezTo>
                  <a:pt x="4350004" y="465201"/>
                  <a:pt x="4397502" y="468249"/>
                  <a:pt x="4444873" y="471424"/>
                </a:cubicBezTo>
                <a:cubicBezTo>
                  <a:pt x="4496689" y="474853"/>
                  <a:pt x="4548378" y="478790"/>
                  <a:pt x="4599686" y="482727"/>
                </a:cubicBezTo>
                <a:lnTo>
                  <a:pt x="4626991" y="485013"/>
                </a:lnTo>
                <a:lnTo>
                  <a:pt x="4778629" y="498983"/>
                </a:lnTo>
                <a:cubicBezTo>
                  <a:pt x="4780280" y="498983"/>
                  <a:pt x="4782185" y="498983"/>
                  <a:pt x="4783709" y="499745"/>
                </a:cubicBezTo>
                <a:cubicBezTo>
                  <a:pt x="4838192" y="505206"/>
                  <a:pt x="4893056" y="511048"/>
                  <a:pt x="4947158" y="517652"/>
                </a:cubicBezTo>
                <a:cubicBezTo>
                  <a:pt x="4990338" y="522732"/>
                  <a:pt x="5033518" y="528193"/>
                  <a:pt x="5076317" y="534035"/>
                </a:cubicBezTo>
                <a:cubicBezTo>
                  <a:pt x="5082921" y="534035"/>
                  <a:pt x="5089017" y="535559"/>
                  <a:pt x="5095748" y="536321"/>
                </a:cubicBezTo>
                <a:lnTo>
                  <a:pt x="5138166" y="542163"/>
                </a:lnTo>
                <a:cubicBezTo>
                  <a:pt x="5181727" y="548005"/>
                  <a:pt x="5224907" y="554228"/>
                  <a:pt x="5268087" y="560832"/>
                </a:cubicBezTo>
                <a:lnTo>
                  <a:pt x="5275453" y="561975"/>
                </a:lnTo>
                <a:cubicBezTo>
                  <a:pt x="5329936" y="570230"/>
                  <a:pt x="5384038" y="578739"/>
                  <a:pt x="5437632" y="588137"/>
                </a:cubicBezTo>
                <a:lnTo>
                  <a:pt x="5438902" y="588137"/>
                </a:lnTo>
                <a:cubicBezTo>
                  <a:pt x="5485511" y="596265"/>
                  <a:pt x="5531866" y="604393"/>
                  <a:pt x="5578602" y="613537"/>
                </a:cubicBezTo>
                <a:cubicBezTo>
                  <a:pt x="5591302" y="615442"/>
                  <a:pt x="5602351" y="617728"/>
                  <a:pt x="5614036" y="620141"/>
                </a:cubicBezTo>
                <a:cubicBezTo>
                  <a:pt x="5662295" y="628608"/>
                  <a:pt x="5710259" y="638048"/>
                  <a:pt x="5757926" y="648462"/>
                </a:cubicBezTo>
                <a:cubicBezTo>
                  <a:pt x="5810886" y="659003"/>
                  <a:pt x="5863463" y="670306"/>
                  <a:pt x="5915533" y="681990"/>
                </a:cubicBezTo>
                <a:cubicBezTo>
                  <a:pt x="5967603" y="693674"/>
                  <a:pt x="6019800" y="705739"/>
                  <a:pt x="6071489" y="718185"/>
                </a:cubicBezTo>
                <a:cubicBezTo>
                  <a:pt x="6114669" y="728599"/>
                  <a:pt x="6157680" y="739267"/>
                  <a:pt x="6200521" y="750189"/>
                </a:cubicBezTo>
                <a:lnTo>
                  <a:pt x="7514971" y="750189"/>
                </a:lnTo>
                <a:cubicBezTo>
                  <a:pt x="7475728" y="732917"/>
                  <a:pt x="7436358" y="715899"/>
                  <a:pt x="7396480" y="699389"/>
                </a:cubicBezTo>
                <a:cubicBezTo>
                  <a:pt x="7350252" y="679958"/>
                  <a:pt x="7303898" y="661289"/>
                  <a:pt x="7256780" y="642620"/>
                </a:cubicBezTo>
                <a:cubicBezTo>
                  <a:pt x="7213219" y="625094"/>
                  <a:pt x="7169658" y="607949"/>
                  <a:pt x="7125208" y="591820"/>
                </a:cubicBezTo>
                <a:cubicBezTo>
                  <a:pt x="7074408" y="572389"/>
                  <a:pt x="7023608" y="553720"/>
                  <a:pt x="6971538" y="535432"/>
                </a:cubicBezTo>
                <a:cubicBezTo>
                  <a:pt x="6923405" y="518287"/>
                  <a:pt x="6875145" y="501650"/>
                  <a:pt x="6826123" y="485267"/>
                </a:cubicBezTo>
                <a:cubicBezTo>
                  <a:pt x="6824599" y="484505"/>
                  <a:pt x="6822567" y="484124"/>
                  <a:pt x="6820662" y="483362"/>
                </a:cubicBezTo>
                <a:cubicBezTo>
                  <a:pt x="6777059" y="468545"/>
                  <a:pt x="6733117" y="454152"/>
                  <a:pt x="6688836" y="440182"/>
                </a:cubicBezTo>
                <a:cubicBezTo>
                  <a:pt x="6680962" y="437769"/>
                  <a:pt x="6673215" y="435483"/>
                  <a:pt x="6665468" y="432689"/>
                </a:cubicBezTo>
                <a:cubicBezTo>
                  <a:pt x="6620256" y="418719"/>
                  <a:pt x="6575171" y="404749"/>
                  <a:pt x="6529705" y="391541"/>
                </a:cubicBezTo>
                <a:cubicBezTo>
                  <a:pt x="6484239" y="378333"/>
                  <a:pt x="6442202" y="366141"/>
                  <a:pt x="6397752" y="353441"/>
                </a:cubicBezTo>
                <a:cubicBezTo>
                  <a:pt x="6381496" y="348742"/>
                  <a:pt x="6365113" y="344424"/>
                  <a:pt x="6348349" y="339725"/>
                </a:cubicBezTo>
                <a:cubicBezTo>
                  <a:pt x="6307963" y="328380"/>
                  <a:pt x="6267111" y="317500"/>
                  <a:pt x="6225794" y="307086"/>
                </a:cubicBezTo>
                <a:cubicBezTo>
                  <a:pt x="6174994" y="294386"/>
                  <a:pt x="6123178" y="281051"/>
                  <a:pt x="6071362" y="268986"/>
                </a:cubicBezTo>
                <a:cubicBezTo>
                  <a:pt x="6019546" y="256921"/>
                  <a:pt x="5967985" y="244475"/>
                  <a:pt x="5915406" y="232791"/>
                </a:cubicBezTo>
                <a:cubicBezTo>
                  <a:pt x="5869560" y="222250"/>
                  <a:pt x="5822823" y="212598"/>
                  <a:pt x="5775706" y="202819"/>
                </a:cubicBezTo>
                <a:lnTo>
                  <a:pt x="5773420" y="202819"/>
                </a:lnTo>
                <a:lnTo>
                  <a:pt x="5704586" y="188849"/>
                </a:lnTo>
                <a:cubicBezTo>
                  <a:pt x="5662549" y="180213"/>
                  <a:pt x="5620512" y="172466"/>
                  <a:pt x="5577586" y="164719"/>
                </a:cubicBezTo>
                <a:cubicBezTo>
                  <a:pt x="5531358" y="156083"/>
                  <a:pt x="5485003" y="147574"/>
                  <a:pt x="5437886" y="139319"/>
                </a:cubicBezTo>
                <a:lnTo>
                  <a:pt x="5436616" y="139319"/>
                </a:lnTo>
                <a:cubicBezTo>
                  <a:pt x="5383023" y="129921"/>
                  <a:pt x="5328920" y="121412"/>
                  <a:pt x="5274437" y="113157"/>
                </a:cubicBezTo>
                <a:lnTo>
                  <a:pt x="5267071" y="112014"/>
                </a:lnTo>
                <a:cubicBezTo>
                  <a:pt x="5223891" y="105410"/>
                  <a:pt x="5180711" y="99314"/>
                  <a:pt x="5137150" y="93345"/>
                </a:cubicBezTo>
                <a:lnTo>
                  <a:pt x="5094732" y="87503"/>
                </a:lnTo>
                <a:cubicBezTo>
                  <a:pt x="5088128" y="86741"/>
                  <a:pt x="5082032" y="85598"/>
                  <a:pt x="5075301" y="85217"/>
                </a:cubicBezTo>
                <a:cubicBezTo>
                  <a:pt x="5032502" y="79375"/>
                  <a:pt x="4989322" y="73914"/>
                  <a:pt x="4946142" y="68834"/>
                </a:cubicBezTo>
                <a:cubicBezTo>
                  <a:pt x="4892040" y="62230"/>
                  <a:pt x="4837176" y="56134"/>
                  <a:pt x="4782693" y="50927"/>
                </a:cubicBezTo>
                <a:cubicBezTo>
                  <a:pt x="4781169" y="50927"/>
                  <a:pt x="4779645" y="50927"/>
                  <a:pt x="4777613" y="50165"/>
                </a:cubicBezTo>
                <a:cubicBezTo>
                  <a:pt x="4727448" y="45466"/>
                  <a:pt x="4676902" y="40513"/>
                  <a:pt x="4625975" y="36195"/>
                </a:cubicBezTo>
                <a:lnTo>
                  <a:pt x="4598670" y="33909"/>
                </a:lnTo>
                <a:cubicBezTo>
                  <a:pt x="4547870" y="29972"/>
                  <a:pt x="4495673" y="26035"/>
                  <a:pt x="4443857" y="22606"/>
                </a:cubicBezTo>
                <a:cubicBezTo>
                  <a:pt x="4396486" y="19431"/>
                  <a:pt x="4348988" y="16383"/>
                  <a:pt x="4301109" y="13970"/>
                </a:cubicBezTo>
                <a:cubicBezTo>
                  <a:pt x="4299585" y="13970"/>
                  <a:pt x="4297553" y="13970"/>
                  <a:pt x="4295648" y="13970"/>
                </a:cubicBezTo>
                <a:cubicBezTo>
                  <a:pt x="4276217" y="12827"/>
                  <a:pt x="4256405" y="12065"/>
                  <a:pt x="4236593" y="11303"/>
                </a:cubicBezTo>
                <a:lnTo>
                  <a:pt x="4211193" y="10160"/>
                </a:lnTo>
                <a:cubicBezTo>
                  <a:pt x="4174998" y="8509"/>
                  <a:pt x="4138803" y="6985"/>
                  <a:pt x="4102608" y="5842"/>
                </a:cubicBezTo>
                <a:cubicBezTo>
                  <a:pt x="4045458" y="3937"/>
                  <a:pt x="3988308" y="2286"/>
                  <a:pt x="3930650" y="1524"/>
                </a:cubicBezTo>
                <a:cubicBezTo>
                  <a:pt x="3872992" y="762"/>
                  <a:pt x="3815461" y="0"/>
                  <a:pt x="3757549" y="0"/>
                </a:cubicBezTo>
                <a:cubicBezTo>
                  <a:pt x="3699637" y="0"/>
                  <a:pt x="3641979" y="0"/>
                  <a:pt x="3584448" y="1524"/>
                </a:cubicBezTo>
                <a:cubicBezTo>
                  <a:pt x="3526917" y="3048"/>
                  <a:pt x="3470148" y="3937"/>
                  <a:pt x="3412490" y="5842"/>
                </a:cubicBezTo>
                <a:cubicBezTo>
                  <a:pt x="3376295" y="6985"/>
                  <a:pt x="3340100" y="8509"/>
                  <a:pt x="3303905" y="10160"/>
                </a:cubicBezTo>
                <a:lnTo>
                  <a:pt x="3278505" y="11303"/>
                </a:lnTo>
                <a:cubicBezTo>
                  <a:pt x="3258693" y="12065"/>
                  <a:pt x="3238881" y="12827"/>
                  <a:pt x="3219450" y="13970"/>
                </a:cubicBezTo>
                <a:cubicBezTo>
                  <a:pt x="3217418" y="13970"/>
                  <a:pt x="3215513" y="13970"/>
                  <a:pt x="3213989" y="13970"/>
                </a:cubicBezTo>
                <a:cubicBezTo>
                  <a:pt x="3166110" y="16383"/>
                  <a:pt x="3118612" y="19431"/>
                  <a:pt x="3071114" y="22606"/>
                </a:cubicBezTo>
                <a:cubicBezTo>
                  <a:pt x="3019425" y="26035"/>
                  <a:pt x="2967736" y="29972"/>
                  <a:pt x="2916301" y="33909"/>
                </a:cubicBezTo>
                <a:lnTo>
                  <a:pt x="2889123" y="36195"/>
                </a:lnTo>
                <a:cubicBezTo>
                  <a:pt x="2838323" y="40513"/>
                  <a:pt x="2787523" y="45466"/>
                  <a:pt x="2736723" y="50165"/>
                </a:cubicBezTo>
                <a:cubicBezTo>
                  <a:pt x="2734818" y="50165"/>
                  <a:pt x="2733294" y="50165"/>
                  <a:pt x="2731643" y="50927"/>
                </a:cubicBezTo>
                <a:cubicBezTo>
                  <a:pt x="2677287" y="56388"/>
                  <a:pt x="2622423" y="62230"/>
                  <a:pt x="2568321" y="68834"/>
                </a:cubicBezTo>
                <a:cubicBezTo>
                  <a:pt x="2525141" y="73914"/>
                  <a:pt x="2481961" y="79375"/>
                  <a:pt x="2439162" y="85217"/>
                </a:cubicBezTo>
                <a:cubicBezTo>
                  <a:pt x="2432558" y="85217"/>
                  <a:pt x="2426462" y="86741"/>
                  <a:pt x="2419731" y="87503"/>
                </a:cubicBezTo>
                <a:lnTo>
                  <a:pt x="2377313" y="93345"/>
                </a:lnTo>
                <a:cubicBezTo>
                  <a:pt x="2333752" y="99187"/>
                  <a:pt x="2290572" y="105410"/>
                  <a:pt x="2247392" y="112014"/>
                </a:cubicBezTo>
                <a:lnTo>
                  <a:pt x="2240026" y="113157"/>
                </a:lnTo>
                <a:cubicBezTo>
                  <a:pt x="2185543" y="121412"/>
                  <a:pt x="2131441" y="129921"/>
                  <a:pt x="2077720" y="139319"/>
                </a:cubicBezTo>
                <a:lnTo>
                  <a:pt x="2076577" y="139319"/>
                </a:lnTo>
                <a:cubicBezTo>
                  <a:pt x="2029968" y="147066"/>
                  <a:pt x="1983613" y="155575"/>
                  <a:pt x="1936877" y="164719"/>
                </a:cubicBezTo>
                <a:cubicBezTo>
                  <a:pt x="1894586" y="172466"/>
                  <a:pt x="1852549" y="180213"/>
                  <a:pt x="1810512" y="188849"/>
                </a:cubicBezTo>
                <a:cubicBezTo>
                  <a:pt x="1787525" y="193421"/>
                  <a:pt x="1765046" y="197739"/>
                  <a:pt x="1742059" y="202819"/>
                </a:cubicBezTo>
                <a:cubicBezTo>
                  <a:pt x="1741134" y="202665"/>
                  <a:pt x="1740190" y="202665"/>
                  <a:pt x="1739265" y="202819"/>
                </a:cubicBezTo>
                <a:cubicBezTo>
                  <a:pt x="1692656" y="212598"/>
                  <a:pt x="1645920" y="222250"/>
                  <a:pt x="1599565" y="232791"/>
                </a:cubicBezTo>
                <a:cubicBezTo>
                  <a:pt x="1546987" y="244475"/>
                  <a:pt x="1495298" y="256540"/>
                  <a:pt x="1443482" y="268986"/>
                </a:cubicBezTo>
                <a:cubicBezTo>
                  <a:pt x="1391666" y="281432"/>
                  <a:pt x="1340104" y="294386"/>
                  <a:pt x="1289050" y="307086"/>
                </a:cubicBezTo>
                <a:cubicBezTo>
                  <a:pt x="1247902" y="317669"/>
                  <a:pt x="1207050" y="328549"/>
                  <a:pt x="1166495" y="339725"/>
                </a:cubicBezTo>
                <a:cubicBezTo>
                  <a:pt x="1149858" y="344424"/>
                  <a:pt x="1133475" y="348742"/>
                  <a:pt x="1117092" y="353441"/>
                </a:cubicBezTo>
                <a:cubicBezTo>
                  <a:pt x="1072769" y="366141"/>
                  <a:pt x="1028827" y="378841"/>
                  <a:pt x="985266" y="391541"/>
                </a:cubicBezTo>
                <a:cubicBezTo>
                  <a:pt x="939800" y="404241"/>
                  <a:pt x="894588" y="418719"/>
                  <a:pt x="849503" y="432689"/>
                </a:cubicBezTo>
                <a:cubicBezTo>
                  <a:pt x="841756" y="435483"/>
                  <a:pt x="833882" y="437769"/>
                  <a:pt x="826135" y="440182"/>
                </a:cubicBezTo>
                <a:cubicBezTo>
                  <a:pt x="781770" y="454152"/>
                  <a:pt x="737828" y="468545"/>
                  <a:pt x="694309" y="483362"/>
                </a:cubicBezTo>
                <a:cubicBezTo>
                  <a:pt x="692277" y="484124"/>
                  <a:pt x="690372" y="484505"/>
                  <a:pt x="688848" y="485267"/>
                </a:cubicBezTo>
                <a:cubicBezTo>
                  <a:pt x="639826" y="501650"/>
                  <a:pt x="591566" y="518287"/>
                  <a:pt x="543306" y="535432"/>
                </a:cubicBezTo>
                <a:cubicBezTo>
                  <a:pt x="491617" y="553720"/>
                  <a:pt x="440309" y="572389"/>
                  <a:pt x="389636" y="591820"/>
                </a:cubicBezTo>
                <a:cubicBezTo>
                  <a:pt x="345313" y="608203"/>
                  <a:pt x="301752" y="625348"/>
                  <a:pt x="258191" y="642620"/>
                </a:cubicBezTo>
                <a:cubicBezTo>
                  <a:pt x="211074" y="660781"/>
                  <a:pt x="164846" y="679958"/>
                  <a:pt x="118491" y="699389"/>
                </a:cubicBezTo>
                <a:cubicBezTo>
                  <a:pt x="78740" y="715772"/>
                  <a:pt x="39243" y="732790"/>
                  <a:pt x="0" y="750189"/>
                </a:cubicBezTo>
                <a:close/>
              </a:path>
            </a:pathLst>
          </a:custGeom>
          <a:solidFill>
            <a:srgbClr val="FFD000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94913439-3C41-4D1E-A66B-964F18741B37}"/>
              </a:ext>
            </a:extLst>
          </p:cNvPr>
          <p:cNvSpPr/>
          <p:nvPr/>
        </p:nvSpPr>
        <p:spPr>
          <a:xfrm>
            <a:off x="637158" y="2761742"/>
            <a:ext cx="9256141" cy="1200657"/>
          </a:xfrm>
          <a:custGeom>
            <a:avLst/>
            <a:gdLst>
              <a:gd name="connsiteX0" fmla="*/ 872236 w 9256141"/>
              <a:gd name="connsiteY0" fmla="*/ 1200658 h 1200657"/>
              <a:gd name="connsiteX1" fmla="*/ 990727 w 9256141"/>
              <a:gd name="connsiteY1" fmla="*/ 1149858 h 1200657"/>
              <a:gd name="connsiteX2" fmla="*/ 1130427 w 9256141"/>
              <a:gd name="connsiteY2" fmla="*/ 1093089 h 1200657"/>
              <a:gd name="connsiteX3" fmla="*/ 1261872 w 9256141"/>
              <a:gd name="connsiteY3" fmla="*/ 1042289 h 1200657"/>
              <a:gd name="connsiteX4" fmla="*/ 1415542 w 9256141"/>
              <a:gd name="connsiteY4" fmla="*/ 985901 h 1200657"/>
              <a:gd name="connsiteX5" fmla="*/ 1561084 w 9256141"/>
              <a:gd name="connsiteY5" fmla="*/ 935736 h 1200657"/>
              <a:gd name="connsiteX6" fmla="*/ 1566545 w 9256141"/>
              <a:gd name="connsiteY6" fmla="*/ 933831 h 1200657"/>
              <a:gd name="connsiteX7" fmla="*/ 1698371 w 9256141"/>
              <a:gd name="connsiteY7" fmla="*/ 890651 h 1200657"/>
              <a:gd name="connsiteX8" fmla="*/ 1721739 w 9256141"/>
              <a:gd name="connsiteY8" fmla="*/ 883158 h 1200657"/>
              <a:gd name="connsiteX9" fmla="*/ 1857502 w 9256141"/>
              <a:gd name="connsiteY9" fmla="*/ 842010 h 1200657"/>
              <a:gd name="connsiteX10" fmla="*/ 1989328 w 9256141"/>
              <a:gd name="connsiteY10" fmla="*/ 803910 h 1200657"/>
              <a:gd name="connsiteX11" fmla="*/ 2038731 w 9256141"/>
              <a:gd name="connsiteY11" fmla="*/ 790194 h 1200657"/>
              <a:gd name="connsiteX12" fmla="*/ 2161286 w 9256141"/>
              <a:gd name="connsiteY12" fmla="*/ 757555 h 1200657"/>
              <a:gd name="connsiteX13" fmla="*/ 2315718 w 9256141"/>
              <a:gd name="connsiteY13" fmla="*/ 719455 h 1200657"/>
              <a:gd name="connsiteX14" fmla="*/ 2471801 w 9256141"/>
              <a:gd name="connsiteY14" fmla="*/ 683260 h 1200657"/>
              <a:gd name="connsiteX15" fmla="*/ 2611501 w 9256141"/>
              <a:gd name="connsiteY15" fmla="*/ 653288 h 1200657"/>
              <a:gd name="connsiteX16" fmla="*/ 2614295 w 9256141"/>
              <a:gd name="connsiteY16" fmla="*/ 653288 h 1200657"/>
              <a:gd name="connsiteX17" fmla="*/ 2682748 w 9256141"/>
              <a:gd name="connsiteY17" fmla="*/ 639318 h 1200657"/>
              <a:gd name="connsiteX18" fmla="*/ 2809113 w 9256141"/>
              <a:gd name="connsiteY18" fmla="*/ 615188 h 1200657"/>
              <a:gd name="connsiteX19" fmla="*/ 2948813 w 9256141"/>
              <a:gd name="connsiteY19" fmla="*/ 589788 h 1200657"/>
              <a:gd name="connsiteX20" fmla="*/ 2949956 w 9256141"/>
              <a:gd name="connsiteY20" fmla="*/ 589788 h 1200657"/>
              <a:gd name="connsiteX21" fmla="*/ 3112262 w 9256141"/>
              <a:gd name="connsiteY21" fmla="*/ 563626 h 1200657"/>
              <a:gd name="connsiteX22" fmla="*/ 3119628 w 9256141"/>
              <a:gd name="connsiteY22" fmla="*/ 562483 h 1200657"/>
              <a:gd name="connsiteX23" fmla="*/ 3249549 w 9256141"/>
              <a:gd name="connsiteY23" fmla="*/ 543814 h 1200657"/>
              <a:gd name="connsiteX24" fmla="*/ 3291967 w 9256141"/>
              <a:gd name="connsiteY24" fmla="*/ 537972 h 1200657"/>
              <a:gd name="connsiteX25" fmla="*/ 3311398 w 9256141"/>
              <a:gd name="connsiteY25" fmla="*/ 535686 h 1200657"/>
              <a:gd name="connsiteX26" fmla="*/ 3440557 w 9256141"/>
              <a:gd name="connsiteY26" fmla="*/ 519303 h 1200657"/>
              <a:gd name="connsiteX27" fmla="*/ 3603879 w 9256141"/>
              <a:gd name="connsiteY27" fmla="*/ 501396 h 1200657"/>
              <a:gd name="connsiteX28" fmla="*/ 3608959 w 9256141"/>
              <a:gd name="connsiteY28" fmla="*/ 500634 h 1200657"/>
              <a:gd name="connsiteX29" fmla="*/ 3761359 w 9256141"/>
              <a:gd name="connsiteY29" fmla="*/ 486664 h 1200657"/>
              <a:gd name="connsiteX30" fmla="*/ 3788537 w 9256141"/>
              <a:gd name="connsiteY30" fmla="*/ 484378 h 1200657"/>
              <a:gd name="connsiteX31" fmla="*/ 3943350 w 9256141"/>
              <a:gd name="connsiteY31" fmla="*/ 473075 h 1200657"/>
              <a:gd name="connsiteX32" fmla="*/ 4086225 w 9256141"/>
              <a:gd name="connsiteY32" fmla="*/ 464439 h 1200657"/>
              <a:gd name="connsiteX33" fmla="*/ 4091686 w 9256141"/>
              <a:gd name="connsiteY33" fmla="*/ 464439 h 1200657"/>
              <a:gd name="connsiteX34" fmla="*/ 4150741 w 9256141"/>
              <a:gd name="connsiteY34" fmla="*/ 461772 h 1200657"/>
              <a:gd name="connsiteX35" fmla="*/ 4176141 w 9256141"/>
              <a:gd name="connsiteY35" fmla="*/ 460629 h 1200657"/>
              <a:gd name="connsiteX36" fmla="*/ 4284726 w 9256141"/>
              <a:gd name="connsiteY36" fmla="*/ 456311 h 1200657"/>
              <a:gd name="connsiteX37" fmla="*/ 4456684 w 9256141"/>
              <a:gd name="connsiteY37" fmla="*/ 451993 h 1200657"/>
              <a:gd name="connsiteX38" fmla="*/ 4629785 w 9256141"/>
              <a:gd name="connsiteY38" fmla="*/ 450469 h 1200657"/>
              <a:gd name="connsiteX39" fmla="*/ 4802886 w 9256141"/>
              <a:gd name="connsiteY39" fmla="*/ 451993 h 1200657"/>
              <a:gd name="connsiteX40" fmla="*/ 4974844 w 9256141"/>
              <a:gd name="connsiteY40" fmla="*/ 456311 h 1200657"/>
              <a:gd name="connsiteX41" fmla="*/ 5083429 w 9256141"/>
              <a:gd name="connsiteY41" fmla="*/ 460629 h 1200657"/>
              <a:gd name="connsiteX42" fmla="*/ 5108829 w 9256141"/>
              <a:gd name="connsiteY42" fmla="*/ 461772 h 1200657"/>
              <a:gd name="connsiteX43" fmla="*/ 5167884 w 9256141"/>
              <a:gd name="connsiteY43" fmla="*/ 464439 h 1200657"/>
              <a:gd name="connsiteX44" fmla="*/ 5173345 w 9256141"/>
              <a:gd name="connsiteY44" fmla="*/ 464439 h 1200657"/>
              <a:gd name="connsiteX45" fmla="*/ 5316093 w 9256141"/>
              <a:gd name="connsiteY45" fmla="*/ 473075 h 1200657"/>
              <a:gd name="connsiteX46" fmla="*/ 5470906 w 9256141"/>
              <a:gd name="connsiteY46" fmla="*/ 484378 h 1200657"/>
              <a:gd name="connsiteX47" fmla="*/ 5498211 w 9256141"/>
              <a:gd name="connsiteY47" fmla="*/ 486664 h 1200657"/>
              <a:gd name="connsiteX48" fmla="*/ 5649849 w 9256141"/>
              <a:gd name="connsiteY48" fmla="*/ 500634 h 1200657"/>
              <a:gd name="connsiteX49" fmla="*/ 5654929 w 9256141"/>
              <a:gd name="connsiteY49" fmla="*/ 501396 h 1200657"/>
              <a:gd name="connsiteX50" fmla="*/ 5818378 w 9256141"/>
              <a:gd name="connsiteY50" fmla="*/ 519303 h 1200657"/>
              <a:gd name="connsiteX51" fmla="*/ 5947537 w 9256141"/>
              <a:gd name="connsiteY51" fmla="*/ 535686 h 1200657"/>
              <a:gd name="connsiteX52" fmla="*/ 5966968 w 9256141"/>
              <a:gd name="connsiteY52" fmla="*/ 537972 h 1200657"/>
              <a:gd name="connsiteX53" fmla="*/ 6009386 w 9256141"/>
              <a:gd name="connsiteY53" fmla="*/ 543814 h 1200657"/>
              <a:gd name="connsiteX54" fmla="*/ 6139307 w 9256141"/>
              <a:gd name="connsiteY54" fmla="*/ 562483 h 1200657"/>
              <a:gd name="connsiteX55" fmla="*/ 6146673 w 9256141"/>
              <a:gd name="connsiteY55" fmla="*/ 563626 h 1200657"/>
              <a:gd name="connsiteX56" fmla="*/ 6308852 w 9256141"/>
              <a:gd name="connsiteY56" fmla="*/ 589788 h 1200657"/>
              <a:gd name="connsiteX57" fmla="*/ 6310123 w 9256141"/>
              <a:gd name="connsiteY57" fmla="*/ 589788 h 1200657"/>
              <a:gd name="connsiteX58" fmla="*/ 6449823 w 9256141"/>
              <a:gd name="connsiteY58" fmla="*/ 615188 h 1200657"/>
              <a:gd name="connsiteX59" fmla="*/ 6576823 w 9256141"/>
              <a:gd name="connsiteY59" fmla="*/ 639318 h 1200657"/>
              <a:gd name="connsiteX60" fmla="*/ 6645656 w 9256141"/>
              <a:gd name="connsiteY60" fmla="*/ 653288 h 1200657"/>
              <a:gd name="connsiteX61" fmla="*/ 6647942 w 9256141"/>
              <a:gd name="connsiteY61" fmla="*/ 653288 h 1200657"/>
              <a:gd name="connsiteX62" fmla="*/ 6787642 w 9256141"/>
              <a:gd name="connsiteY62" fmla="*/ 683260 h 1200657"/>
              <a:gd name="connsiteX63" fmla="*/ 6943598 w 9256141"/>
              <a:gd name="connsiteY63" fmla="*/ 719455 h 1200657"/>
              <a:gd name="connsiteX64" fmla="*/ 7098030 w 9256141"/>
              <a:gd name="connsiteY64" fmla="*/ 757555 h 1200657"/>
              <a:gd name="connsiteX65" fmla="*/ 7220585 w 9256141"/>
              <a:gd name="connsiteY65" fmla="*/ 790194 h 1200657"/>
              <a:gd name="connsiteX66" fmla="*/ 7269988 w 9256141"/>
              <a:gd name="connsiteY66" fmla="*/ 803910 h 1200657"/>
              <a:gd name="connsiteX67" fmla="*/ 7401941 w 9256141"/>
              <a:gd name="connsiteY67" fmla="*/ 842010 h 1200657"/>
              <a:gd name="connsiteX68" fmla="*/ 7537704 w 9256141"/>
              <a:gd name="connsiteY68" fmla="*/ 883158 h 1200657"/>
              <a:gd name="connsiteX69" fmla="*/ 7561073 w 9256141"/>
              <a:gd name="connsiteY69" fmla="*/ 890651 h 1200657"/>
              <a:gd name="connsiteX70" fmla="*/ 7692898 w 9256141"/>
              <a:gd name="connsiteY70" fmla="*/ 933831 h 1200657"/>
              <a:gd name="connsiteX71" fmla="*/ 7698360 w 9256141"/>
              <a:gd name="connsiteY71" fmla="*/ 935736 h 1200657"/>
              <a:gd name="connsiteX72" fmla="*/ 7843774 w 9256141"/>
              <a:gd name="connsiteY72" fmla="*/ 985901 h 1200657"/>
              <a:gd name="connsiteX73" fmla="*/ 7997444 w 9256141"/>
              <a:gd name="connsiteY73" fmla="*/ 1042289 h 1200657"/>
              <a:gd name="connsiteX74" fmla="*/ 8129016 w 9256141"/>
              <a:gd name="connsiteY74" fmla="*/ 1093089 h 1200657"/>
              <a:gd name="connsiteX75" fmla="*/ 8268716 w 9256141"/>
              <a:gd name="connsiteY75" fmla="*/ 1149858 h 1200657"/>
              <a:gd name="connsiteX76" fmla="*/ 8387207 w 9256141"/>
              <a:gd name="connsiteY76" fmla="*/ 1200658 h 1200657"/>
              <a:gd name="connsiteX77" fmla="*/ 9256141 w 9256141"/>
              <a:gd name="connsiteY77" fmla="*/ 1200658 h 1200657"/>
              <a:gd name="connsiteX78" fmla="*/ 4628261 w 9256141"/>
              <a:gd name="connsiteY78" fmla="*/ 0 h 1200657"/>
              <a:gd name="connsiteX79" fmla="*/ 0 w 9256141"/>
              <a:gd name="connsiteY79" fmla="*/ 1200658 h 1200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9256141" h="1200657">
                <a:moveTo>
                  <a:pt x="872236" y="1200658"/>
                </a:moveTo>
                <a:cubicBezTo>
                  <a:pt x="911479" y="1183386"/>
                  <a:pt x="950976" y="1166368"/>
                  <a:pt x="990727" y="1149858"/>
                </a:cubicBezTo>
                <a:cubicBezTo>
                  <a:pt x="1037082" y="1130427"/>
                  <a:pt x="1083310" y="1111758"/>
                  <a:pt x="1130427" y="1093089"/>
                </a:cubicBezTo>
                <a:cubicBezTo>
                  <a:pt x="1173988" y="1075563"/>
                  <a:pt x="1217549" y="1058418"/>
                  <a:pt x="1261872" y="1042289"/>
                </a:cubicBezTo>
                <a:cubicBezTo>
                  <a:pt x="1312672" y="1022858"/>
                  <a:pt x="1363472" y="1004189"/>
                  <a:pt x="1415542" y="985901"/>
                </a:cubicBezTo>
                <a:cubicBezTo>
                  <a:pt x="1463802" y="968756"/>
                  <a:pt x="1512062" y="952119"/>
                  <a:pt x="1561084" y="935736"/>
                </a:cubicBezTo>
                <a:cubicBezTo>
                  <a:pt x="1562608" y="934974"/>
                  <a:pt x="1564513" y="934593"/>
                  <a:pt x="1566545" y="933831"/>
                </a:cubicBezTo>
                <a:cubicBezTo>
                  <a:pt x="1610064" y="919014"/>
                  <a:pt x="1654006" y="904621"/>
                  <a:pt x="1698371" y="890651"/>
                </a:cubicBezTo>
                <a:cubicBezTo>
                  <a:pt x="1706118" y="888238"/>
                  <a:pt x="1713992" y="885952"/>
                  <a:pt x="1721739" y="883158"/>
                </a:cubicBezTo>
                <a:cubicBezTo>
                  <a:pt x="1766824" y="869188"/>
                  <a:pt x="1812036" y="855218"/>
                  <a:pt x="1857502" y="842010"/>
                </a:cubicBezTo>
                <a:cubicBezTo>
                  <a:pt x="1901063" y="829310"/>
                  <a:pt x="1945005" y="816610"/>
                  <a:pt x="1989328" y="803910"/>
                </a:cubicBezTo>
                <a:cubicBezTo>
                  <a:pt x="2005711" y="799211"/>
                  <a:pt x="2022094" y="794893"/>
                  <a:pt x="2038731" y="790194"/>
                </a:cubicBezTo>
                <a:cubicBezTo>
                  <a:pt x="2079202" y="778848"/>
                  <a:pt x="2120053" y="767969"/>
                  <a:pt x="2161286" y="757555"/>
                </a:cubicBezTo>
                <a:cubicBezTo>
                  <a:pt x="2212086" y="744855"/>
                  <a:pt x="2264029" y="731520"/>
                  <a:pt x="2315718" y="719455"/>
                </a:cubicBezTo>
                <a:cubicBezTo>
                  <a:pt x="2367407" y="707390"/>
                  <a:pt x="2419223" y="694944"/>
                  <a:pt x="2471801" y="683260"/>
                </a:cubicBezTo>
                <a:cubicBezTo>
                  <a:pt x="2517648" y="672719"/>
                  <a:pt x="2564384" y="663067"/>
                  <a:pt x="2611501" y="653288"/>
                </a:cubicBezTo>
                <a:cubicBezTo>
                  <a:pt x="2612426" y="653134"/>
                  <a:pt x="2613370" y="653134"/>
                  <a:pt x="2614295" y="653288"/>
                </a:cubicBezTo>
                <a:cubicBezTo>
                  <a:pt x="2637282" y="648208"/>
                  <a:pt x="2659761" y="643890"/>
                  <a:pt x="2682748" y="639318"/>
                </a:cubicBezTo>
                <a:cubicBezTo>
                  <a:pt x="2724785" y="630682"/>
                  <a:pt x="2766822" y="622935"/>
                  <a:pt x="2809113" y="615188"/>
                </a:cubicBezTo>
                <a:cubicBezTo>
                  <a:pt x="2855468" y="606552"/>
                  <a:pt x="2901823" y="598043"/>
                  <a:pt x="2948813" y="589788"/>
                </a:cubicBezTo>
                <a:lnTo>
                  <a:pt x="2949956" y="589788"/>
                </a:lnTo>
                <a:cubicBezTo>
                  <a:pt x="3003677" y="580390"/>
                  <a:pt x="3057779" y="571881"/>
                  <a:pt x="3112262" y="563626"/>
                </a:cubicBezTo>
                <a:lnTo>
                  <a:pt x="3119628" y="562483"/>
                </a:lnTo>
                <a:cubicBezTo>
                  <a:pt x="3162808" y="555879"/>
                  <a:pt x="3205988" y="549783"/>
                  <a:pt x="3249549" y="543814"/>
                </a:cubicBezTo>
                <a:lnTo>
                  <a:pt x="3291967" y="537972"/>
                </a:lnTo>
                <a:cubicBezTo>
                  <a:pt x="3298571" y="537210"/>
                  <a:pt x="3304667" y="536067"/>
                  <a:pt x="3311398" y="535686"/>
                </a:cubicBezTo>
                <a:cubicBezTo>
                  <a:pt x="3354197" y="529844"/>
                  <a:pt x="3397377" y="524383"/>
                  <a:pt x="3440557" y="519303"/>
                </a:cubicBezTo>
                <a:cubicBezTo>
                  <a:pt x="3494659" y="512699"/>
                  <a:pt x="3549523" y="506603"/>
                  <a:pt x="3603879" y="501396"/>
                </a:cubicBezTo>
                <a:cubicBezTo>
                  <a:pt x="3605530" y="501396"/>
                  <a:pt x="3607054" y="501396"/>
                  <a:pt x="3608959" y="500634"/>
                </a:cubicBezTo>
                <a:cubicBezTo>
                  <a:pt x="3659759" y="495935"/>
                  <a:pt x="3709797" y="490982"/>
                  <a:pt x="3761359" y="486664"/>
                </a:cubicBezTo>
                <a:lnTo>
                  <a:pt x="3788537" y="484378"/>
                </a:lnTo>
                <a:cubicBezTo>
                  <a:pt x="3839972" y="480441"/>
                  <a:pt x="3891661" y="476504"/>
                  <a:pt x="3943350" y="473075"/>
                </a:cubicBezTo>
                <a:cubicBezTo>
                  <a:pt x="3990848" y="469900"/>
                  <a:pt x="4038346" y="466852"/>
                  <a:pt x="4086225" y="464439"/>
                </a:cubicBezTo>
                <a:cubicBezTo>
                  <a:pt x="4087749" y="464439"/>
                  <a:pt x="4089654" y="464439"/>
                  <a:pt x="4091686" y="464439"/>
                </a:cubicBezTo>
                <a:cubicBezTo>
                  <a:pt x="4111117" y="463296"/>
                  <a:pt x="4130929" y="462534"/>
                  <a:pt x="4150741" y="461772"/>
                </a:cubicBezTo>
                <a:lnTo>
                  <a:pt x="4176141" y="460629"/>
                </a:lnTo>
                <a:cubicBezTo>
                  <a:pt x="4212336" y="458978"/>
                  <a:pt x="4248531" y="457454"/>
                  <a:pt x="4284726" y="456311"/>
                </a:cubicBezTo>
                <a:cubicBezTo>
                  <a:pt x="4341876" y="454406"/>
                  <a:pt x="4399026" y="452755"/>
                  <a:pt x="4456684" y="451993"/>
                </a:cubicBezTo>
                <a:cubicBezTo>
                  <a:pt x="4514342" y="451231"/>
                  <a:pt x="4571746" y="450469"/>
                  <a:pt x="4629785" y="450469"/>
                </a:cubicBezTo>
                <a:cubicBezTo>
                  <a:pt x="4687824" y="450469"/>
                  <a:pt x="4745355" y="450469"/>
                  <a:pt x="4802886" y="451993"/>
                </a:cubicBezTo>
                <a:cubicBezTo>
                  <a:pt x="4860417" y="453517"/>
                  <a:pt x="4917186" y="454406"/>
                  <a:pt x="4974844" y="456311"/>
                </a:cubicBezTo>
                <a:cubicBezTo>
                  <a:pt x="5011039" y="457454"/>
                  <a:pt x="5047234" y="458978"/>
                  <a:pt x="5083429" y="460629"/>
                </a:cubicBezTo>
                <a:lnTo>
                  <a:pt x="5108829" y="461772"/>
                </a:lnTo>
                <a:cubicBezTo>
                  <a:pt x="5128641" y="462534"/>
                  <a:pt x="5148453" y="463296"/>
                  <a:pt x="5167884" y="464439"/>
                </a:cubicBezTo>
                <a:cubicBezTo>
                  <a:pt x="5169789" y="464439"/>
                  <a:pt x="5171821" y="464439"/>
                  <a:pt x="5173345" y="464439"/>
                </a:cubicBezTo>
                <a:cubicBezTo>
                  <a:pt x="5221224" y="466852"/>
                  <a:pt x="5268722" y="469900"/>
                  <a:pt x="5316093" y="473075"/>
                </a:cubicBezTo>
                <a:cubicBezTo>
                  <a:pt x="5367909" y="476504"/>
                  <a:pt x="5419598" y="480441"/>
                  <a:pt x="5470906" y="484378"/>
                </a:cubicBezTo>
                <a:lnTo>
                  <a:pt x="5498211" y="486664"/>
                </a:lnTo>
                <a:cubicBezTo>
                  <a:pt x="5549011" y="490982"/>
                  <a:pt x="5599811" y="495935"/>
                  <a:pt x="5649849" y="500634"/>
                </a:cubicBezTo>
                <a:cubicBezTo>
                  <a:pt x="5651881" y="500634"/>
                  <a:pt x="5653405" y="500634"/>
                  <a:pt x="5654929" y="501396"/>
                </a:cubicBezTo>
                <a:cubicBezTo>
                  <a:pt x="5709412" y="506857"/>
                  <a:pt x="5764276" y="512699"/>
                  <a:pt x="5818378" y="519303"/>
                </a:cubicBezTo>
                <a:cubicBezTo>
                  <a:pt x="5861558" y="524383"/>
                  <a:pt x="5904738" y="529844"/>
                  <a:pt x="5947537" y="535686"/>
                </a:cubicBezTo>
                <a:cubicBezTo>
                  <a:pt x="5954141" y="535686"/>
                  <a:pt x="5960237" y="537210"/>
                  <a:pt x="5966968" y="537972"/>
                </a:cubicBezTo>
                <a:lnTo>
                  <a:pt x="6009386" y="543814"/>
                </a:lnTo>
                <a:cubicBezTo>
                  <a:pt x="6052948" y="549656"/>
                  <a:pt x="6096127" y="555879"/>
                  <a:pt x="6139307" y="562483"/>
                </a:cubicBezTo>
                <a:lnTo>
                  <a:pt x="6146673" y="563626"/>
                </a:lnTo>
                <a:cubicBezTo>
                  <a:pt x="6201156" y="571881"/>
                  <a:pt x="6255259" y="580390"/>
                  <a:pt x="6308852" y="589788"/>
                </a:cubicBezTo>
                <a:lnTo>
                  <a:pt x="6310123" y="589788"/>
                </a:lnTo>
                <a:cubicBezTo>
                  <a:pt x="6356731" y="597535"/>
                  <a:pt x="6403086" y="606044"/>
                  <a:pt x="6449823" y="615188"/>
                </a:cubicBezTo>
                <a:cubicBezTo>
                  <a:pt x="6492240" y="622935"/>
                  <a:pt x="6534277" y="630682"/>
                  <a:pt x="6576823" y="639318"/>
                </a:cubicBezTo>
                <a:lnTo>
                  <a:pt x="6645656" y="653288"/>
                </a:lnTo>
                <a:lnTo>
                  <a:pt x="6647942" y="653288"/>
                </a:lnTo>
                <a:cubicBezTo>
                  <a:pt x="6694678" y="663067"/>
                  <a:pt x="6741414" y="672719"/>
                  <a:pt x="6787642" y="683260"/>
                </a:cubicBezTo>
                <a:cubicBezTo>
                  <a:pt x="6840221" y="694944"/>
                  <a:pt x="6891910" y="707009"/>
                  <a:pt x="6943598" y="719455"/>
                </a:cubicBezTo>
                <a:cubicBezTo>
                  <a:pt x="6995287" y="731901"/>
                  <a:pt x="7047103" y="744855"/>
                  <a:pt x="7098030" y="757555"/>
                </a:cubicBezTo>
                <a:cubicBezTo>
                  <a:pt x="7139348" y="768138"/>
                  <a:pt x="7180199" y="779018"/>
                  <a:pt x="7220585" y="790194"/>
                </a:cubicBezTo>
                <a:cubicBezTo>
                  <a:pt x="7237349" y="794893"/>
                  <a:pt x="7253732" y="799211"/>
                  <a:pt x="7269988" y="803910"/>
                </a:cubicBezTo>
                <a:cubicBezTo>
                  <a:pt x="7314438" y="816610"/>
                  <a:pt x="7358888" y="829310"/>
                  <a:pt x="7401941" y="842010"/>
                </a:cubicBezTo>
                <a:cubicBezTo>
                  <a:pt x="7444994" y="854710"/>
                  <a:pt x="7492492" y="869188"/>
                  <a:pt x="7537704" y="883158"/>
                </a:cubicBezTo>
                <a:cubicBezTo>
                  <a:pt x="7545451" y="885952"/>
                  <a:pt x="7553198" y="888238"/>
                  <a:pt x="7561073" y="890651"/>
                </a:cubicBezTo>
                <a:cubicBezTo>
                  <a:pt x="7605437" y="904621"/>
                  <a:pt x="7649380" y="919014"/>
                  <a:pt x="7692898" y="933831"/>
                </a:cubicBezTo>
                <a:cubicBezTo>
                  <a:pt x="7694803" y="934593"/>
                  <a:pt x="7696835" y="934974"/>
                  <a:pt x="7698360" y="935736"/>
                </a:cubicBezTo>
                <a:cubicBezTo>
                  <a:pt x="7747381" y="952119"/>
                  <a:pt x="7795641" y="968756"/>
                  <a:pt x="7843774" y="985901"/>
                </a:cubicBezTo>
                <a:cubicBezTo>
                  <a:pt x="7895590" y="1004189"/>
                  <a:pt x="7946898" y="1022858"/>
                  <a:pt x="7997444" y="1042289"/>
                </a:cubicBezTo>
                <a:cubicBezTo>
                  <a:pt x="8041894" y="1058672"/>
                  <a:pt x="8085455" y="1075817"/>
                  <a:pt x="8129016" y="1093089"/>
                </a:cubicBezTo>
                <a:cubicBezTo>
                  <a:pt x="8176006" y="1111250"/>
                  <a:pt x="8222361" y="1130427"/>
                  <a:pt x="8268716" y="1149858"/>
                </a:cubicBezTo>
                <a:cubicBezTo>
                  <a:pt x="8308594" y="1166241"/>
                  <a:pt x="8347964" y="1183259"/>
                  <a:pt x="8387207" y="1200658"/>
                </a:cubicBezTo>
                <a:lnTo>
                  <a:pt x="9256141" y="1200658"/>
                </a:lnTo>
                <a:cubicBezTo>
                  <a:pt x="8016748" y="452755"/>
                  <a:pt x="6398641" y="0"/>
                  <a:pt x="4628261" y="0"/>
                </a:cubicBezTo>
                <a:cubicBezTo>
                  <a:pt x="2857881" y="0"/>
                  <a:pt x="1239266" y="452628"/>
                  <a:pt x="0" y="1200658"/>
                </a:cubicBezTo>
                <a:close/>
              </a:path>
            </a:pathLst>
          </a:custGeom>
          <a:solidFill>
            <a:srgbClr val="FFE36C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+123 456 789">
            <a:extLst>
              <a:ext uri="{FF2B5EF4-FFF2-40B4-BE49-F238E27FC236}">
                <a16:creationId xmlns:a16="http://schemas.microsoft.com/office/drawing/2014/main" id="{AB2EC606-F631-4B22-85F6-01EBFF92BB4B}"/>
              </a:ext>
            </a:extLst>
          </p:cNvPr>
          <p:cNvSpPr/>
          <p:nvPr/>
        </p:nvSpPr>
        <p:spPr>
          <a:xfrm>
            <a:off x="977899" y="401494"/>
            <a:ext cx="209016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2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+123 456 789 </a:t>
            </a:r>
          </a:p>
        </p:txBody>
      </p:sp>
      <p:sp>
        <p:nvSpPr>
          <p:cNvPr id="66" name="www.yourwebsite.com">
            <a:extLst>
              <a:ext uri="{FF2B5EF4-FFF2-40B4-BE49-F238E27FC236}">
                <a16:creationId xmlns:a16="http://schemas.microsoft.com/office/drawing/2014/main" id="{FD38C0DB-BCDF-4E7B-ACE2-642E6A4F24A1}"/>
              </a:ext>
            </a:extLst>
          </p:cNvPr>
          <p:cNvSpPr/>
          <p:nvPr/>
        </p:nvSpPr>
        <p:spPr>
          <a:xfrm>
            <a:off x="977900" y="753033"/>
            <a:ext cx="1913255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1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www.yourwebsite.com</a:t>
            </a:r>
          </a:p>
        </p:txBody>
      </p:sp>
      <p:sp>
        <p:nvSpPr>
          <p:cNvPr id="67" name="CONTACT US">
            <a:extLst>
              <a:ext uri="{FF2B5EF4-FFF2-40B4-BE49-F238E27FC236}">
                <a16:creationId xmlns:a16="http://schemas.microsoft.com/office/drawing/2014/main" id="{4DEEE76D-8FFF-48F0-BA29-ADC60ABF2DCA}"/>
              </a:ext>
            </a:extLst>
          </p:cNvPr>
          <p:cNvSpPr/>
          <p:nvPr/>
        </p:nvSpPr>
        <p:spPr>
          <a:xfrm>
            <a:off x="977900" y="204886"/>
            <a:ext cx="1022795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328223591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903</Words>
  <Application>Microsoft Macintosh PowerPoint</Application>
  <PresentationFormat>Custom</PresentationFormat>
  <Paragraphs>326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67" baseType="lpstr">
      <vt:lpstr>Century Gothic</vt:lpstr>
      <vt:lpstr>Comfortaa</vt:lpstr>
      <vt:lpstr>Gill Sans</vt:lpstr>
      <vt:lpstr>Gotham-Bold</vt:lpstr>
      <vt:lpstr>Gotham-Book</vt:lpstr>
      <vt:lpstr>Gotham-Light</vt:lpstr>
      <vt:lpstr>GothamRounded-Bold</vt:lpstr>
      <vt:lpstr>HarabaraMaisBold-HarabaraMaisBold</vt:lpstr>
      <vt:lpstr>Lobster 1.4</vt:lpstr>
      <vt:lpstr>Lucida Grande</vt:lpstr>
      <vt:lpstr>Montserrat</vt:lpstr>
      <vt:lpstr>Montserrat SemiBold</vt:lpstr>
      <vt:lpstr>Montserrat Thin</vt:lpstr>
      <vt:lpstr>MyriadPro-Regular</vt:lpstr>
      <vt:lpstr>NexaBold</vt:lpstr>
      <vt:lpstr>Orbitron</vt:lpstr>
      <vt:lpstr>Orbitron Black</vt:lpstr>
      <vt:lpstr>Orbitron Bold</vt:lpstr>
      <vt:lpstr>Orbitron Medium</vt:lpstr>
      <vt:lpstr>Oswald</vt:lpstr>
      <vt:lpstr>Playfair Display</vt:lpstr>
      <vt:lpstr>Playfair Display SC</vt:lpstr>
      <vt:lpstr>Poppins</vt:lpstr>
      <vt:lpstr>SF Sports Night NS AltUpright</vt:lpstr>
      <vt:lpstr>TrajanPro-Bold</vt:lpstr>
      <vt:lpstr>TrajanPro-Regular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CreativeStudiosPro</dc:creator>
  <cp:lastModifiedBy>Melissa MacBeth</cp:lastModifiedBy>
  <cp:revision>23</cp:revision>
  <dcterms:modified xsi:type="dcterms:W3CDTF">2021-06-28T13:36:50Z</dcterms:modified>
</cp:coreProperties>
</file>